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7" r:id="rId21"/>
    <p:sldId id="274" r:id="rId22"/>
    <p:sldId id="276" r:id="rId23"/>
    <p:sldId id="280" r:id="rId24"/>
    <p:sldId id="279" r:id="rId25"/>
    <p:sldId id="281" r:id="rId26"/>
    <p:sldId id="278" r:id="rId27"/>
    <p:sldId id="282" r:id="rId28"/>
    <p:sldId id="283" r:id="rId29"/>
    <p:sldId id="285" r:id="rId30"/>
    <p:sldId id="28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E2A25E-B8AB-45A1-9602-79145D503A4C}" v="16" dt="2023-08-24T20:38:07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BAN CARNUCCIO" userId="c3264e5c-2653-4344-b673-ed77aafc2c20" providerId="ADAL" clId="{BBE2A25E-B8AB-45A1-9602-79145D503A4C}"/>
    <pc:docChg chg="undo redo custSel addSld delSld modSld sldOrd">
      <pc:chgData name="ESTEBAN CARNUCCIO" userId="c3264e5c-2653-4344-b673-ed77aafc2c20" providerId="ADAL" clId="{BBE2A25E-B8AB-45A1-9602-79145D503A4C}" dt="2023-08-25T22:28:12.334" v="8609" actId="1440"/>
      <pc:docMkLst>
        <pc:docMk/>
      </pc:docMkLst>
      <pc:sldChg chg="addSp modSp new mod">
        <pc:chgData name="ESTEBAN CARNUCCIO" userId="c3264e5c-2653-4344-b673-ed77aafc2c20" providerId="ADAL" clId="{BBE2A25E-B8AB-45A1-9602-79145D503A4C}" dt="2023-08-25T00:03:17.162" v="4828"/>
        <pc:sldMkLst>
          <pc:docMk/>
          <pc:sldMk cId="3513959565" sldId="256"/>
        </pc:sldMkLst>
        <pc:spChg chg="mod">
          <ac:chgData name="ESTEBAN CARNUCCIO" userId="c3264e5c-2653-4344-b673-ed77aafc2c20" providerId="ADAL" clId="{BBE2A25E-B8AB-45A1-9602-79145D503A4C}" dt="2023-08-25T00:03:17.162" v="4828"/>
          <ac:spMkLst>
            <pc:docMk/>
            <pc:sldMk cId="3513959565" sldId="256"/>
            <ac:spMk id="2" creationId="{F670C386-636D-A73F-159D-0972D6991910}"/>
          </ac:spMkLst>
        </pc:spChg>
        <pc:spChg chg="mod">
          <ac:chgData name="ESTEBAN CARNUCCIO" userId="c3264e5c-2653-4344-b673-ed77aafc2c20" providerId="ADAL" clId="{BBE2A25E-B8AB-45A1-9602-79145D503A4C}" dt="2023-08-25T00:03:17.162" v="4828"/>
          <ac:spMkLst>
            <pc:docMk/>
            <pc:sldMk cId="3513959565" sldId="256"/>
            <ac:spMk id="3" creationId="{FC1E1B5F-F83D-2E0D-4A49-2EFAC5C67E1C}"/>
          </ac:spMkLst>
        </pc:spChg>
        <pc:picChg chg="add mod">
          <ac:chgData name="ESTEBAN CARNUCCIO" userId="c3264e5c-2653-4344-b673-ed77aafc2c20" providerId="ADAL" clId="{BBE2A25E-B8AB-45A1-9602-79145D503A4C}" dt="2023-08-24T16:57:30.750" v="7" actId="14100"/>
          <ac:picMkLst>
            <pc:docMk/>
            <pc:sldMk cId="3513959565" sldId="256"/>
            <ac:picMk id="5" creationId="{FC10B0E9-BECA-F895-118E-20477B7BC970}"/>
          </ac:picMkLst>
        </pc:picChg>
      </pc:sldChg>
      <pc:sldChg chg="addSp delSp modSp new mod setBg delDesignElem">
        <pc:chgData name="ESTEBAN CARNUCCIO" userId="c3264e5c-2653-4344-b673-ed77aafc2c20" providerId="ADAL" clId="{BBE2A25E-B8AB-45A1-9602-79145D503A4C}" dt="2023-08-25T00:03:17.162" v="4828"/>
        <pc:sldMkLst>
          <pc:docMk/>
          <pc:sldMk cId="3884313684" sldId="257"/>
        </pc:sldMkLst>
        <pc:spChg chg="mod">
          <ac:chgData name="ESTEBAN CARNUCCIO" userId="c3264e5c-2653-4344-b673-ed77aafc2c20" providerId="ADAL" clId="{BBE2A25E-B8AB-45A1-9602-79145D503A4C}" dt="2023-08-24T17:03:56.719" v="64" actId="33524"/>
          <ac:spMkLst>
            <pc:docMk/>
            <pc:sldMk cId="3884313684" sldId="257"/>
            <ac:spMk id="2" creationId="{E2D8D5A9-E318-14A3-5878-2576ED0BA5A9}"/>
          </ac:spMkLst>
        </pc:spChg>
        <pc:spChg chg="mod">
          <ac:chgData name="ESTEBAN CARNUCCIO" userId="c3264e5c-2653-4344-b673-ed77aafc2c20" providerId="ADAL" clId="{BBE2A25E-B8AB-45A1-9602-79145D503A4C}" dt="2023-08-24T17:06:51.517" v="138" actId="27636"/>
          <ac:spMkLst>
            <pc:docMk/>
            <pc:sldMk cId="3884313684" sldId="257"/>
            <ac:spMk id="3" creationId="{424E9509-7C9B-4A2E-4E44-717FE4B443C1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884313684" sldId="257"/>
            <ac:spMk id="8" creationId="{907EF6B7-1338-4443-8C46-6A318D952DFD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884313684" sldId="257"/>
            <ac:spMk id="10" creationId="{DAAE4CDD-124C-4DCF-9584-B6033B545DD5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884313684" sldId="257"/>
            <ac:spMk id="12" creationId="{081E4A58-353D-44AE-B2FC-2A74E2E400F7}"/>
          </ac:spMkLst>
        </pc:spChg>
      </pc:sldChg>
      <pc:sldChg chg="addSp delSp modSp new mod setBg delDesignElem">
        <pc:chgData name="ESTEBAN CARNUCCIO" userId="c3264e5c-2653-4344-b673-ed77aafc2c20" providerId="ADAL" clId="{BBE2A25E-B8AB-45A1-9602-79145D503A4C}" dt="2023-08-25T00:03:17.162" v="4828"/>
        <pc:sldMkLst>
          <pc:docMk/>
          <pc:sldMk cId="1726195426" sldId="258"/>
        </pc:sldMkLst>
        <pc:spChg chg="mod">
          <ac:chgData name="ESTEBAN CARNUCCIO" userId="c3264e5c-2653-4344-b673-ed77aafc2c20" providerId="ADAL" clId="{BBE2A25E-B8AB-45A1-9602-79145D503A4C}" dt="2023-08-24T20:21:09.238" v="2721" actId="27636"/>
          <ac:spMkLst>
            <pc:docMk/>
            <pc:sldMk cId="1726195426" sldId="258"/>
            <ac:spMk id="2" creationId="{CDDBBD37-B575-3FBB-FF3D-EDA3040753ED}"/>
          </ac:spMkLst>
        </pc:spChg>
        <pc:spChg chg="del mod">
          <ac:chgData name="ESTEBAN CARNUCCIO" userId="c3264e5c-2653-4344-b673-ed77aafc2c20" providerId="ADAL" clId="{BBE2A25E-B8AB-45A1-9602-79145D503A4C}" dt="2023-08-24T17:09:16.682" v="193" actId="22"/>
          <ac:spMkLst>
            <pc:docMk/>
            <pc:sldMk cId="1726195426" sldId="258"/>
            <ac:spMk id="3" creationId="{EBFACBE4-604E-5DF5-9441-59D2692BE772}"/>
          </ac:spMkLst>
        </pc:spChg>
        <pc:spChg chg="add mod">
          <ac:chgData name="ESTEBAN CARNUCCIO" userId="c3264e5c-2653-4344-b673-ed77aafc2c20" providerId="ADAL" clId="{BBE2A25E-B8AB-45A1-9602-79145D503A4C}" dt="2023-08-25T00:03:17.162" v="4828"/>
          <ac:spMkLst>
            <pc:docMk/>
            <pc:sldMk cId="1726195426" sldId="258"/>
            <ac:spMk id="7" creationId="{15C53814-6F7A-941B-3E14-EEEACD9AB9D4}"/>
          </ac:spMkLst>
        </pc:spChg>
        <pc:spChg chg="add del">
          <ac:chgData name="ESTEBAN CARNUCCIO" userId="c3264e5c-2653-4344-b673-ed77aafc2c20" providerId="ADAL" clId="{BBE2A25E-B8AB-45A1-9602-79145D503A4C}" dt="2023-08-24T17:08:20.301" v="184" actId="26606"/>
          <ac:spMkLst>
            <pc:docMk/>
            <pc:sldMk cId="1726195426" sldId="258"/>
            <ac:spMk id="8" creationId="{AC17DE74-01C9-4859-B65A-85CF999E8580}"/>
          </ac:spMkLst>
        </pc:spChg>
        <pc:spChg chg="add del">
          <ac:chgData name="ESTEBAN CARNUCCIO" userId="c3264e5c-2653-4344-b673-ed77aafc2c20" providerId="ADAL" clId="{BBE2A25E-B8AB-45A1-9602-79145D503A4C}" dt="2023-08-24T17:08:20.301" v="184" actId="26606"/>
          <ac:spMkLst>
            <pc:docMk/>
            <pc:sldMk cId="1726195426" sldId="258"/>
            <ac:spMk id="10" creationId="{068C0432-0E90-4CC1-8CD3-D44A90DF07EF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1726195426" sldId="258"/>
            <ac:spMk id="15" creationId="{100EDD19-6802-4EC3-95CE-CFFAB042CFD6}"/>
          </ac:spMkLst>
        </pc:spChg>
        <pc:spChg chg="add del">
          <ac:chgData name="ESTEBAN CARNUCCIO" userId="c3264e5c-2653-4344-b673-ed77aafc2c20" providerId="ADAL" clId="{BBE2A25E-B8AB-45A1-9602-79145D503A4C}" dt="2023-08-24T17:08:20.289" v="183" actId="26606"/>
          <ac:spMkLst>
            <pc:docMk/>
            <pc:sldMk cId="1726195426" sldId="258"/>
            <ac:spMk id="16" creationId="{F13C74B1-5B17-4795-BED0-7140497B445A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1726195426" sldId="258"/>
            <ac:spMk id="17" creationId="{DB17E863-922E-4C26-BD64-E8FD41D28661}"/>
          </ac:spMkLst>
        </pc:spChg>
        <pc:spChg chg="add del">
          <ac:chgData name="ESTEBAN CARNUCCIO" userId="c3264e5c-2653-4344-b673-ed77aafc2c20" providerId="ADAL" clId="{BBE2A25E-B8AB-45A1-9602-79145D503A4C}" dt="2023-08-24T17:08:20.289" v="183" actId="26606"/>
          <ac:spMkLst>
            <pc:docMk/>
            <pc:sldMk cId="1726195426" sldId="258"/>
            <ac:spMk id="18" creationId="{D4974D33-8DC5-464E-8C6D-BE58F0669C17}"/>
          </ac:spMkLst>
        </pc:spChg>
        <pc:picChg chg="add del mod ord">
          <ac:chgData name="ESTEBAN CARNUCCIO" userId="c3264e5c-2653-4344-b673-ed77aafc2c20" providerId="ADAL" clId="{BBE2A25E-B8AB-45A1-9602-79145D503A4C}" dt="2023-08-24T17:09:22.700" v="194" actId="478"/>
          <ac:picMkLst>
            <pc:docMk/>
            <pc:sldMk cId="1726195426" sldId="258"/>
            <ac:picMk id="5" creationId="{51533CDF-0367-D966-B7AA-1D4902CA7B3D}"/>
          </ac:picMkLst>
        </pc:picChg>
        <pc:picChg chg="add del mod">
          <ac:chgData name="ESTEBAN CARNUCCIO" userId="c3264e5c-2653-4344-b673-ed77aafc2c20" providerId="ADAL" clId="{BBE2A25E-B8AB-45A1-9602-79145D503A4C}" dt="2023-08-24T17:12:31.775" v="199" actId="21"/>
          <ac:picMkLst>
            <pc:docMk/>
            <pc:sldMk cId="1726195426" sldId="258"/>
            <ac:picMk id="11" creationId="{967922B7-4EF1-B053-F41C-4FDCC8E7A1E6}"/>
          </ac:picMkLst>
        </pc:picChg>
        <pc:picChg chg="add del">
          <ac:chgData name="ESTEBAN CARNUCCIO" userId="c3264e5c-2653-4344-b673-ed77aafc2c20" providerId="ADAL" clId="{BBE2A25E-B8AB-45A1-9602-79145D503A4C}" dt="2023-08-24T17:08:20.289" v="183" actId="26606"/>
          <ac:picMkLst>
            <pc:docMk/>
            <pc:sldMk cId="1726195426" sldId="258"/>
            <ac:picMk id="12" creationId="{41E2841F-D4A6-0907-7424-5276ACABE29F}"/>
          </ac:picMkLst>
        </pc:picChg>
        <pc:picChg chg="add del mod">
          <ac:chgData name="ESTEBAN CARNUCCIO" userId="c3264e5c-2653-4344-b673-ed77aafc2c20" providerId="ADAL" clId="{BBE2A25E-B8AB-45A1-9602-79145D503A4C}" dt="2023-08-24T17:15:49.012" v="209" actId="478"/>
          <ac:picMkLst>
            <pc:docMk/>
            <pc:sldMk cId="1726195426" sldId="258"/>
            <ac:picMk id="14" creationId="{8B70F113-8EA4-5EFC-D3C9-7A7673BF94B1}"/>
          </ac:picMkLst>
        </pc:picChg>
        <pc:picChg chg="add mod">
          <ac:chgData name="ESTEBAN CARNUCCIO" userId="c3264e5c-2653-4344-b673-ed77aafc2c20" providerId="ADAL" clId="{BBE2A25E-B8AB-45A1-9602-79145D503A4C}" dt="2023-08-24T20:21:47.356" v="2722" actId="1440"/>
          <ac:picMkLst>
            <pc:docMk/>
            <pc:sldMk cId="1726195426" sldId="258"/>
            <ac:picMk id="20" creationId="{038134FE-49FC-9EB4-65C0-9D297FE2B386}"/>
          </ac:picMkLst>
        </pc:picChg>
      </pc:sldChg>
      <pc:sldChg chg="addSp delSp modSp add mod ord delDesignElem">
        <pc:chgData name="ESTEBAN CARNUCCIO" userId="c3264e5c-2653-4344-b673-ed77aafc2c20" providerId="ADAL" clId="{BBE2A25E-B8AB-45A1-9602-79145D503A4C}" dt="2023-08-25T00:03:17.162" v="4828"/>
        <pc:sldMkLst>
          <pc:docMk/>
          <pc:sldMk cId="3393402160" sldId="259"/>
        </pc:sldMkLst>
        <pc:spChg chg="mod">
          <ac:chgData name="ESTEBAN CARNUCCIO" userId="c3264e5c-2653-4344-b673-ed77aafc2c20" providerId="ADAL" clId="{BBE2A25E-B8AB-45A1-9602-79145D503A4C}" dt="2023-08-24T17:22:32.513" v="388" actId="3062"/>
          <ac:spMkLst>
            <pc:docMk/>
            <pc:sldMk cId="3393402160" sldId="259"/>
            <ac:spMk id="2" creationId="{CDDBBD37-B575-3FBB-FF3D-EDA3040753ED}"/>
          </ac:spMkLst>
        </pc:spChg>
        <pc:spChg chg="del mod">
          <ac:chgData name="ESTEBAN CARNUCCIO" userId="c3264e5c-2653-4344-b673-ed77aafc2c20" providerId="ADAL" clId="{BBE2A25E-B8AB-45A1-9602-79145D503A4C}" dt="2023-08-24T17:20:32.530" v="250" actId="26606"/>
          <ac:spMkLst>
            <pc:docMk/>
            <pc:sldMk cId="3393402160" sldId="259"/>
            <ac:spMk id="7" creationId="{15C53814-6F7A-941B-3E14-EEEACD9AB9D4}"/>
          </ac:spMkLst>
        </pc:spChg>
        <pc:spChg chg="add del">
          <ac:chgData name="ESTEBAN CARNUCCIO" userId="c3264e5c-2653-4344-b673-ed77aafc2c20" providerId="ADAL" clId="{BBE2A25E-B8AB-45A1-9602-79145D503A4C}" dt="2023-08-24T17:20:32.530" v="250" actId="26606"/>
          <ac:spMkLst>
            <pc:docMk/>
            <pc:sldMk cId="3393402160" sldId="259"/>
            <ac:spMk id="15" creationId="{100EDD19-6802-4EC3-95CE-CFFAB042CFD6}"/>
          </ac:spMkLst>
        </pc:spChg>
        <pc:spChg chg="add del">
          <ac:chgData name="ESTEBAN CARNUCCIO" userId="c3264e5c-2653-4344-b673-ed77aafc2c20" providerId="ADAL" clId="{BBE2A25E-B8AB-45A1-9602-79145D503A4C}" dt="2023-08-24T17:20:32.530" v="250" actId="26606"/>
          <ac:spMkLst>
            <pc:docMk/>
            <pc:sldMk cId="3393402160" sldId="259"/>
            <ac:spMk id="17" creationId="{DB17E863-922E-4C26-BD64-E8FD41D28661}"/>
          </ac:spMkLst>
        </pc:spChg>
        <pc:spChg chg="add del">
          <ac:chgData name="ESTEBAN CARNUCCIO" userId="c3264e5c-2653-4344-b673-ed77aafc2c20" providerId="ADAL" clId="{BBE2A25E-B8AB-45A1-9602-79145D503A4C}" dt="2023-08-24T17:20:32.521" v="249" actId="26606"/>
          <ac:spMkLst>
            <pc:docMk/>
            <pc:sldMk cId="3393402160" sldId="259"/>
            <ac:spMk id="22" creationId="{F13C74B1-5B17-4795-BED0-7140497B445A}"/>
          </ac:spMkLst>
        </pc:spChg>
        <pc:spChg chg="add del">
          <ac:chgData name="ESTEBAN CARNUCCIO" userId="c3264e5c-2653-4344-b673-ed77aafc2c20" providerId="ADAL" clId="{BBE2A25E-B8AB-45A1-9602-79145D503A4C}" dt="2023-08-24T17:20:32.521" v="249" actId="26606"/>
          <ac:spMkLst>
            <pc:docMk/>
            <pc:sldMk cId="3393402160" sldId="259"/>
            <ac:spMk id="24" creationId="{D4974D33-8DC5-464E-8C6D-BE58F0669C17}"/>
          </ac:spMkLst>
        </pc:spChg>
        <pc:spChg chg="add del">
          <ac:chgData name="ESTEBAN CARNUCCIO" userId="c3264e5c-2653-4344-b673-ed77aafc2c20" providerId="ADAL" clId="{BBE2A25E-B8AB-45A1-9602-79145D503A4C}" dt="2023-08-24T17:21:11.242" v="269" actId="26606"/>
          <ac:spMkLst>
            <pc:docMk/>
            <pc:sldMk cId="3393402160" sldId="259"/>
            <ac:spMk id="26" creationId="{D12DDE76-C203-4047-9998-63900085B5E8}"/>
          </ac:spMkLst>
        </pc:spChg>
        <pc:spChg chg="add del">
          <ac:chgData name="ESTEBAN CARNUCCIO" userId="c3264e5c-2653-4344-b673-ed77aafc2c20" providerId="ADAL" clId="{BBE2A25E-B8AB-45A1-9602-79145D503A4C}" dt="2023-08-24T17:21:11.237" v="268" actId="26606"/>
          <ac:spMkLst>
            <pc:docMk/>
            <pc:sldMk cId="3393402160" sldId="259"/>
            <ac:spMk id="30" creationId="{0B394958-F35F-B24D-AAB5-D1917CFA14A3}"/>
          </ac:spMkLst>
        </pc:spChg>
        <pc:spChg chg="add del">
          <ac:chgData name="ESTEBAN CARNUCCIO" userId="c3264e5c-2653-4344-b673-ed77aafc2c20" providerId="ADAL" clId="{BBE2A25E-B8AB-45A1-9602-79145D503A4C}" dt="2023-08-24T17:21:11.237" v="268" actId="26606"/>
          <ac:spMkLst>
            <pc:docMk/>
            <pc:sldMk cId="3393402160" sldId="259"/>
            <ac:spMk id="33" creationId="{2EB492CD-616E-47F8-933B-5E2D952A0593}"/>
          </ac:spMkLst>
        </pc:spChg>
        <pc:spChg chg="add del">
          <ac:chgData name="ESTEBAN CARNUCCIO" userId="c3264e5c-2653-4344-b673-ed77aafc2c20" providerId="ADAL" clId="{BBE2A25E-B8AB-45A1-9602-79145D503A4C}" dt="2023-08-24T17:21:11.237" v="268" actId="26606"/>
          <ac:spMkLst>
            <pc:docMk/>
            <pc:sldMk cId="3393402160" sldId="259"/>
            <ac:spMk id="35" creationId="{59383CF9-23B5-4335-9B21-1791C4CF1C75}"/>
          </ac:spMkLst>
        </pc:spChg>
        <pc:spChg chg="add del">
          <ac:chgData name="ESTEBAN CARNUCCIO" userId="c3264e5c-2653-4344-b673-ed77aafc2c20" providerId="ADAL" clId="{BBE2A25E-B8AB-45A1-9602-79145D503A4C}" dt="2023-08-24T17:21:11.237" v="268" actId="26606"/>
          <ac:spMkLst>
            <pc:docMk/>
            <pc:sldMk cId="3393402160" sldId="259"/>
            <ac:spMk id="37" creationId="{0007FE00-9498-4706-B255-6437B0252C02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393402160" sldId="259"/>
            <ac:spMk id="39" creationId="{C3896A03-3945-419A-B66B-4EE266EDD152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393402160" sldId="259"/>
            <ac:spMk id="40" creationId="{B34F5AD2-EDBD-4BBD-A55C-EAFFD0C7097A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3393402160" sldId="259"/>
            <ac:spMk id="41" creationId="{450D3AD2-FA80-415F-A9CE-54D884561CD7}"/>
          </ac:spMkLst>
        </pc:spChg>
        <pc:spChg chg="add mod">
          <ac:chgData name="ESTEBAN CARNUCCIO" userId="c3264e5c-2653-4344-b673-ed77aafc2c20" providerId="ADAL" clId="{BBE2A25E-B8AB-45A1-9602-79145D503A4C}" dt="2023-08-24T17:38:09.333" v="768" actId="1076"/>
          <ac:spMkLst>
            <pc:docMk/>
            <pc:sldMk cId="3393402160" sldId="259"/>
            <ac:spMk id="42" creationId="{6EA7E6F7-7F86-5E3D-F8CC-CF71F4840D59}"/>
          </ac:spMkLst>
        </pc:spChg>
        <pc:picChg chg="add mod">
          <ac:chgData name="ESTEBAN CARNUCCIO" userId="c3264e5c-2653-4344-b673-ed77aafc2c20" providerId="ADAL" clId="{BBE2A25E-B8AB-45A1-9602-79145D503A4C}" dt="2023-08-24T17:22:38.886" v="390" actId="1076"/>
          <ac:picMkLst>
            <pc:docMk/>
            <pc:sldMk cId="3393402160" sldId="259"/>
            <ac:picMk id="4" creationId="{DF3AC506-DC6C-CDDD-0335-A6CC6ADF5B6B}"/>
          </ac:picMkLst>
        </pc:picChg>
        <pc:picChg chg="del">
          <ac:chgData name="ESTEBAN CARNUCCIO" userId="c3264e5c-2653-4344-b673-ed77aafc2c20" providerId="ADAL" clId="{BBE2A25E-B8AB-45A1-9602-79145D503A4C}" dt="2023-08-24T17:19:54.615" v="244" actId="478"/>
          <ac:picMkLst>
            <pc:docMk/>
            <pc:sldMk cId="3393402160" sldId="259"/>
            <ac:picMk id="20" creationId="{038134FE-49FC-9EB4-65C0-9D297FE2B386}"/>
          </ac:picMkLst>
        </pc:picChg>
      </pc:sldChg>
      <pc:sldChg chg="addSp delSp modSp new mod">
        <pc:chgData name="ESTEBAN CARNUCCIO" userId="c3264e5c-2653-4344-b673-ed77aafc2c20" providerId="ADAL" clId="{BBE2A25E-B8AB-45A1-9602-79145D503A4C}" dt="2023-08-24T20:20:09.602" v="2712" actId="13822"/>
        <pc:sldMkLst>
          <pc:docMk/>
          <pc:sldMk cId="846341944" sldId="260"/>
        </pc:sldMkLst>
        <pc:spChg chg="mod">
          <ac:chgData name="ESTEBAN CARNUCCIO" userId="c3264e5c-2653-4344-b673-ed77aafc2c20" providerId="ADAL" clId="{BBE2A25E-B8AB-45A1-9602-79145D503A4C}" dt="2023-08-24T20:20:09.602" v="2712" actId="13822"/>
          <ac:spMkLst>
            <pc:docMk/>
            <pc:sldMk cId="846341944" sldId="260"/>
            <ac:spMk id="2" creationId="{6EA562BE-A980-EEEE-7A42-D387FFD52DEC}"/>
          </ac:spMkLst>
        </pc:spChg>
        <pc:spChg chg="del">
          <ac:chgData name="ESTEBAN CARNUCCIO" userId="c3264e5c-2653-4344-b673-ed77aafc2c20" providerId="ADAL" clId="{BBE2A25E-B8AB-45A1-9602-79145D503A4C}" dt="2023-08-24T17:34:18.798" v="539"/>
          <ac:spMkLst>
            <pc:docMk/>
            <pc:sldMk cId="846341944" sldId="260"/>
            <ac:spMk id="3" creationId="{C739CF7A-EFF3-DB90-F9F8-91B757DB6877}"/>
          </ac:spMkLst>
        </pc:spChg>
        <pc:spChg chg="add mod">
          <ac:chgData name="ESTEBAN CARNUCCIO" userId="c3264e5c-2653-4344-b673-ed77aafc2c20" providerId="ADAL" clId="{BBE2A25E-B8AB-45A1-9602-79145D503A4C}" dt="2023-08-24T19:48:08.176" v="2521" actId="6549"/>
          <ac:spMkLst>
            <pc:docMk/>
            <pc:sldMk cId="846341944" sldId="260"/>
            <ac:spMk id="6" creationId="{4AD1517A-8A4F-961A-26EC-C486EE70B5CC}"/>
          </ac:spMkLst>
        </pc:spChg>
        <pc:picChg chg="add mod">
          <ac:chgData name="ESTEBAN CARNUCCIO" userId="c3264e5c-2653-4344-b673-ed77aafc2c20" providerId="ADAL" clId="{BBE2A25E-B8AB-45A1-9602-79145D503A4C}" dt="2023-08-24T17:37:17.489" v="756" actId="1076"/>
          <ac:picMkLst>
            <pc:docMk/>
            <pc:sldMk cId="846341944" sldId="260"/>
            <ac:picMk id="5" creationId="{ACC2D1F6-12BD-D3E3-52B4-CAC8D725F9A7}"/>
          </ac:picMkLst>
        </pc:picChg>
      </pc:sldChg>
      <pc:sldChg chg="addSp delSp modSp add mod ord modClrScheme chgLayout">
        <pc:chgData name="ESTEBAN CARNUCCIO" userId="c3264e5c-2653-4344-b673-ed77aafc2c20" providerId="ADAL" clId="{BBE2A25E-B8AB-45A1-9602-79145D503A4C}" dt="2023-08-24T20:20:30.469" v="2715" actId="14100"/>
        <pc:sldMkLst>
          <pc:docMk/>
          <pc:sldMk cId="384917065" sldId="261"/>
        </pc:sldMkLst>
        <pc:spChg chg="mod ord">
          <ac:chgData name="ESTEBAN CARNUCCIO" userId="c3264e5c-2653-4344-b673-ed77aafc2c20" providerId="ADAL" clId="{BBE2A25E-B8AB-45A1-9602-79145D503A4C}" dt="2023-08-24T20:20:30.469" v="2715" actId="14100"/>
          <ac:spMkLst>
            <pc:docMk/>
            <pc:sldMk cId="384917065" sldId="261"/>
            <ac:spMk id="2" creationId="{6EA562BE-A980-EEEE-7A42-D387FFD52DEC}"/>
          </ac:spMkLst>
        </pc:spChg>
        <pc:spChg chg="add del mod ord">
          <ac:chgData name="ESTEBAN CARNUCCIO" userId="c3264e5c-2653-4344-b673-ed77aafc2c20" providerId="ADAL" clId="{BBE2A25E-B8AB-45A1-9602-79145D503A4C}" dt="2023-08-24T18:55:54.204" v="771" actId="700"/>
          <ac:spMkLst>
            <pc:docMk/>
            <pc:sldMk cId="384917065" sldId="261"/>
            <ac:spMk id="3" creationId="{D10C8D7E-5B88-E2A6-F71A-4F29452BA8C7}"/>
          </ac:spMkLst>
        </pc:spChg>
        <pc:spChg chg="del">
          <ac:chgData name="ESTEBAN CARNUCCIO" userId="c3264e5c-2653-4344-b673-ed77aafc2c20" providerId="ADAL" clId="{BBE2A25E-B8AB-45A1-9602-79145D503A4C}" dt="2023-08-24T18:57:51.931" v="825" actId="478"/>
          <ac:spMkLst>
            <pc:docMk/>
            <pc:sldMk cId="384917065" sldId="261"/>
            <ac:spMk id="6" creationId="{4AD1517A-8A4F-961A-26EC-C486EE70B5CC}"/>
          </ac:spMkLst>
        </pc:spChg>
        <pc:spChg chg="add del mod">
          <ac:chgData name="ESTEBAN CARNUCCIO" userId="c3264e5c-2653-4344-b673-ed77aafc2c20" providerId="ADAL" clId="{BBE2A25E-B8AB-45A1-9602-79145D503A4C}" dt="2023-08-24T18:57:51.135" v="824" actId="478"/>
          <ac:spMkLst>
            <pc:docMk/>
            <pc:sldMk cId="384917065" sldId="261"/>
            <ac:spMk id="7" creationId="{905A73A4-18C1-AFC1-E806-39C43B3524E4}"/>
          </ac:spMkLst>
        </pc:spChg>
        <pc:spChg chg="add del mod">
          <ac:chgData name="ESTEBAN CARNUCCIO" userId="c3264e5c-2653-4344-b673-ed77aafc2c20" providerId="ADAL" clId="{BBE2A25E-B8AB-45A1-9602-79145D503A4C}" dt="2023-08-24T19:00:47.325" v="946"/>
          <ac:spMkLst>
            <pc:docMk/>
            <pc:sldMk cId="384917065" sldId="261"/>
            <ac:spMk id="10" creationId="{88746539-C607-99B9-1DAA-DDE8C2E9EAB8}"/>
          </ac:spMkLst>
        </pc:spChg>
        <pc:spChg chg="add del mod">
          <ac:chgData name="ESTEBAN CARNUCCIO" userId="c3264e5c-2653-4344-b673-ed77aafc2c20" providerId="ADAL" clId="{BBE2A25E-B8AB-45A1-9602-79145D503A4C}" dt="2023-08-24T19:17:18.991" v="1401" actId="478"/>
          <ac:spMkLst>
            <pc:docMk/>
            <pc:sldMk cId="384917065" sldId="261"/>
            <ac:spMk id="11" creationId="{C28C890A-D248-7DAB-D620-7D8408324332}"/>
          </ac:spMkLst>
        </pc:spChg>
        <pc:picChg chg="del mod ord">
          <ac:chgData name="ESTEBAN CARNUCCIO" userId="c3264e5c-2653-4344-b673-ed77aafc2c20" providerId="ADAL" clId="{BBE2A25E-B8AB-45A1-9602-79145D503A4C}" dt="2023-08-24T18:57:46.631" v="823" actId="478"/>
          <ac:picMkLst>
            <pc:docMk/>
            <pc:sldMk cId="384917065" sldId="261"/>
            <ac:picMk id="5" creationId="{ACC2D1F6-12BD-D3E3-52B4-CAC8D725F9A7}"/>
          </ac:picMkLst>
        </pc:picChg>
        <pc:picChg chg="add mod">
          <ac:chgData name="ESTEBAN CARNUCCIO" userId="c3264e5c-2653-4344-b673-ed77aafc2c20" providerId="ADAL" clId="{BBE2A25E-B8AB-45A1-9602-79145D503A4C}" dt="2023-08-24T19:18:10.364" v="1413" actId="1035"/>
          <ac:picMkLst>
            <pc:docMk/>
            <pc:sldMk cId="384917065" sldId="261"/>
            <ac:picMk id="9" creationId="{B3F066C1-B07D-58B0-AFD9-C59080AD2717}"/>
          </ac:picMkLst>
        </pc:picChg>
      </pc:sldChg>
      <pc:sldChg chg="delSp modSp add mod">
        <pc:chgData name="ESTEBAN CARNUCCIO" userId="c3264e5c-2653-4344-b673-ed77aafc2c20" providerId="ADAL" clId="{BBE2A25E-B8AB-45A1-9602-79145D503A4C}" dt="2023-08-24T20:19:54.519" v="2711" actId="13822"/>
        <pc:sldMkLst>
          <pc:docMk/>
          <pc:sldMk cId="2709500972" sldId="262"/>
        </pc:sldMkLst>
        <pc:spChg chg="mod">
          <ac:chgData name="ESTEBAN CARNUCCIO" userId="c3264e5c-2653-4344-b673-ed77aafc2c20" providerId="ADAL" clId="{BBE2A25E-B8AB-45A1-9602-79145D503A4C}" dt="2023-08-24T20:19:54.519" v="2711" actId="13822"/>
          <ac:spMkLst>
            <pc:docMk/>
            <pc:sldMk cId="2709500972" sldId="262"/>
            <ac:spMk id="2" creationId="{6EA562BE-A980-EEEE-7A42-D387FFD52DEC}"/>
          </ac:spMkLst>
        </pc:spChg>
        <pc:spChg chg="mod">
          <ac:chgData name="ESTEBAN CARNUCCIO" userId="c3264e5c-2653-4344-b673-ed77aafc2c20" providerId="ADAL" clId="{BBE2A25E-B8AB-45A1-9602-79145D503A4C}" dt="2023-08-24T19:50:35.846" v="2549" actId="13822"/>
          <ac:spMkLst>
            <pc:docMk/>
            <pc:sldMk cId="2709500972" sldId="262"/>
            <ac:spMk id="11" creationId="{C28C890A-D248-7DAB-D620-7D8408324332}"/>
          </ac:spMkLst>
        </pc:spChg>
        <pc:picChg chg="del">
          <ac:chgData name="ESTEBAN CARNUCCIO" userId="c3264e5c-2653-4344-b673-ed77aafc2c20" providerId="ADAL" clId="{BBE2A25E-B8AB-45A1-9602-79145D503A4C}" dt="2023-08-24T19:16:39.379" v="1389" actId="478"/>
          <ac:picMkLst>
            <pc:docMk/>
            <pc:sldMk cId="2709500972" sldId="262"/>
            <ac:picMk id="9" creationId="{B3F066C1-B07D-58B0-AFD9-C59080AD2717}"/>
          </ac:picMkLst>
        </pc:picChg>
      </pc:sldChg>
      <pc:sldChg chg="addSp delSp modSp add mod">
        <pc:chgData name="ESTEBAN CARNUCCIO" userId="c3264e5c-2653-4344-b673-ed77aafc2c20" providerId="ADAL" clId="{BBE2A25E-B8AB-45A1-9602-79145D503A4C}" dt="2023-08-24T20:20:38.201" v="2716" actId="13822"/>
        <pc:sldMkLst>
          <pc:docMk/>
          <pc:sldMk cId="380766842" sldId="263"/>
        </pc:sldMkLst>
        <pc:spChg chg="mod">
          <ac:chgData name="ESTEBAN CARNUCCIO" userId="c3264e5c-2653-4344-b673-ed77aafc2c20" providerId="ADAL" clId="{BBE2A25E-B8AB-45A1-9602-79145D503A4C}" dt="2023-08-24T20:20:38.201" v="2716" actId="13822"/>
          <ac:spMkLst>
            <pc:docMk/>
            <pc:sldMk cId="380766842" sldId="263"/>
            <ac:spMk id="2" creationId="{6EA562BE-A980-EEEE-7A42-D387FFD52DEC}"/>
          </ac:spMkLst>
        </pc:spChg>
        <pc:spChg chg="add mod">
          <ac:chgData name="ESTEBAN CARNUCCIO" userId="c3264e5c-2653-4344-b673-ed77aafc2c20" providerId="ADAL" clId="{BBE2A25E-B8AB-45A1-9602-79145D503A4C}" dt="2023-08-24T19:54:58.737" v="2615" actId="20577"/>
          <ac:spMkLst>
            <pc:docMk/>
            <pc:sldMk cId="380766842" sldId="263"/>
            <ac:spMk id="4" creationId="{301EE303-00C8-CA93-4AC6-14123A487FF5}"/>
          </ac:spMkLst>
        </pc:spChg>
        <pc:picChg chg="del">
          <ac:chgData name="ESTEBAN CARNUCCIO" userId="c3264e5c-2653-4344-b673-ed77aafc2c20" providerId="ADAL" clId="{BBE2A25E-B8AB-45A1-9602-79145D503A4C}" dt="2023-08-24T19:19:15.600" v="1415" actId="478"/>
          <ac:picMkLst>
            <pc:docMk/>
            <pc:sldMk cId="380766842" sldId="263"/>
            <ac:picMk id="9" creationId="{B3F066C1-B07D-58B0-AFD9-C59080AD2717}"/>
          </ac:picMkLst>
        </pc:picChg>
      </pc:sldChg>
      <pc:sldChg chg="addSp delSp modSp add mod setBg delDesignElem">
        <pc:chgData name="ESTEBAN CARNUCCIO" userId="c3264e5c-2653-4344-b673-ed77aafc2c20" providerId="ADAL" clId="{BBE2A25E-B8AB-45A1-9602-79145D503A4C}" dt="2023-08-25T00:03:17.162" v="4828"/>
        <pc:sldMkLst>
          <pc:docMk/>
          <pc:sldMk cId="2060241268" sldId="264"/>
        </pc:sldMkLst>
        <pc:spChg chg="mod">
          <ac:chgData name="ESTEBAN CARNUCCIO" userId="c3264e5c-2653-4344-b673-ed77aafc2c20" providerId="ADAL" clId="{BBE2A25E-B8AB-45A1-9602-79145D503A4C}" dt="2023-08-24T19:33:01.327" v="1977" actId="113"/>
          <ac:spMkLst>
            <pc:docMk/>
            <pc:sldMk cId="2060241268" sldId="264"/>
            <ac:spMk id="2" creationId="{6EA562BE-A980-EEEE-7A42-D387FFD52DEC}"/>
          </ac:spMkLst>
        </pc:spChg>
        <pc:spChg chg="mod ord">
          <ac:chgData name="ESTEBAN CARNUCCIO" userId="c3264e5c-2653-4344-b673-ed77aafc2c20" providerId="ADAL" clId="{BBE2A25E-B8AB-45A1-9602-79145D503A4C}" dt="2023-08-24T19:34:01.095" v="2001" actId="20577"/>
          <ac:spMkLst>
            <pc:docMk/>
            <pc:sldMk cId="2060241268" sldId="264"/>
            <ac:spMk id="4" creationId="{301EE303-00C8-CA93-4AC6-14123A487FF5}"/>
          </ac:spMkLst>
        </pc:spChg>
        <pc:spChg chg="add del">
          <ac:chgData name="ESTEBAN CARNUCCIO" userId="c3264e5c-2653-4344-b673-ed77aafc2c20" providerId="ADAL" clId="{BBE2A25E-B8AB-45A1-9602-79145D503A4C}" dt="2023-08-24T19:32:22.772" v="1954" actId="26606"/>
          <ac:spMkLst>
            <pc:docMk/>
            <pc:sldMk cId="2060241268" sldId="264"/>
            <ac:spMk id="10" creationId="{84ECDE7A-6944-466D-8FFE-149A29BA6BAE}"/>
          </ac:spMkLst>
        </pc:spChg>
        <pc:spChg chg="add del">
          <ac:chgData name="ESTEBAN CARNUCCIO" userId="c3264e5c-2653-4344-b673-ed77aafc2c20" providerId="ADAL" clId="{BBE2A25E-B8AB-45A1-9602-79145D503A4C}" dt="2023-08-24T19:32:22.772" v="1954" actId="26606"/>
          <ac:spMkLst>
            <pc:docMk/>
            <pc:sldMk cId="2060241268" sldId="264"/>
            <ac:spMk id="12" creationId="{B3420082-9415-44EC-802E-C77D71D59C57}"/>
          </ac:spMkLst>
        </pc:spChg>
        <pc:spChg chg="add del">
          <ac:chgData name="ESTEBAN CARNUCCIO" userId="c3264e5c-2653-4344-b673-ed77aafc2c20" providerId="ADAL" clId="{BBE2A25E-B8AB-45A1-9602-79145D503A4C}" dt="2023-08-24T19:32:22.772" v="1954" actId="26606"/>
          <ac:spMkLst>
            <pc:docMk/>
            <pc:sldMk cId="2060241268" sldId="264"/>
            <ac:spMk id="14" creationId="{55A52C45-1FCB-4636-A80F-2849B8226C01}"/>
          </ac:spMkLst>
        </pc:spChg>
        <pc:spChg chg="add del">
          <ac:chgData name="ESTEBAN CARNUCCIO" userId="c3264e5c-2653-4344-b673-ed77aafc2c20" providerId="ADAL" clId="{BBE2A25E-B8AB-45A1-9602-79145D503A4C}" dt="2023-08-24T19:32:22.772" v="1954" actId="26606"/>
          <ac:spMkLst>
            <pc:docMk/>
            <pc:sldMk cId="2060241268" sldId="264"/>
            <ac:spMk id="16" creationId="{768EB4DD-3704-43AD-92B3-C4E0C6EA92CB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2060241268" sldId="264"/>
            <ac:spMk id="18" creationId="{C3896A03-3945-419A-B66B-4EE266EDD152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2060241268" sldId="264"/>
            <ac:spMk id="19" creationId="{B34F5AD2-EDBD-4BBD-A55C-EAFFD0C7097A}"/>
          </ac:spMkLst>
        </pc:spChg>
        <pc:spChg chg="add del">
          <ac:chgData name="ESTEBAN CARNUCCIO" userId="c3264e5c-2653-4344-b673-ed77aafc2c20" providerId="ADAL" clId="{BBE2A25E-B8AB-45A1-9602-79145D503A4C}" dt="2023-08-25T00:03:17.162" v="4828"/>
          <ac:spMkLst>
            <pc:docMk/>
            <pc:sldMk cId="2060241268" sldId="264"/>
            <ac:spMk id="20" creationId="{450D3AD2-FA80-415F-A9CE-54D884561CD7}"/>
          </ac:spMkLst>
        </pc:spChg>
        <pc:picChg chg="add mod">
          <ac:chgData name="ESTEBAN CARNUCCIO" userId="c3264e5c-2653-4344-b673-ed77aafc2c20" providerId="ADAL" clId="{BBE2A25E-B8AB-45A1-9602-79145D503A4C}" dt="2023-08-24T19:32:22.786" v="1955" actId="26606"/>
          <ac:picMkLst>
            <pc:docMk/>
            <pc:sldMk cId="2060241268" sldId="264"/>
            <ac:picMk id="5" creationId="{62C68D00-4CCD-B700-8CA9-40E9840CD549}"/>
          </ac:picMkLst>
        </pc:picChg>
      </pc:sldChg>
      <pc:sldChg chg="addSp delSp modSp new mod">
        <pc:chgData name="ESTEBAN CARNUCCIO" userId="c3264e5c-2653-4344-b673-ed77aafc2c20" providerId="ADAL" clId="{BBE2A25E-B8AB-45A1-9602-79145D503A4C}" dt="2023-08-25T21:13:03.045" v="7656" actId="20577"/>
        <pc:sldMkLst>
          <pc:docMk/>
          <pc:sldMk cId="2295823795" sldId="265"/>
        </pc:sldMkLst>
        <pc:spChg chg="mod">
          <ac:chgData name="ESTEBAN CARNUCCIO" userId="c3264e5c-2653-4344-b673-ed77aafc2c20" providerId="ADAL" clId="{BBE2A25E-B8AB-45A1-9602-79145D503A4C}" dt="2023-08-24T20:20:48.996" v="2718" actId="14100"/>
          <ac:spMkLst>
            <pc:docMk/>
            <pc:sldMk cId="2295823795" sldId="265"/>
            <ac:spMk id="2" creationId="{A197E7F0-5731-8D4E-F9C4-56563FF1CCE0}"/>
          </ac:spMkLst>
        </pc:spChg>
        <pc:spChg chg="del mod">
          <ac:chgData name="ESTEBAN CARNUCCIO" userId="c3264e5c-2653-4344-b673-ed77aafc2c20" providerId="ADAL" clId="{BBE2A25E-B8AB-45A1-9602-79145D503A4C}" dt="2023-08-24T19:42:18.524" v="2289" actId="478"/>
          <ac:spMkLst>
            <pc:docMk/>
            <pc:sldMk cId="2295823795" sldId="265"/>
            <ac:spMk id="3" creationId="{5A18277E-CAA3-D132-EDD9-9D2666DF74F0}"/>
          </ac:spMkLst>
        </pc:spChg>
        <pc:spChg chg="add del mod">
          <ac:chgData name="ESTEBAN CARNUCCIO" userId="c3264e5c-2653-4344-b673-ed77aafc2c20" providerId="ADAL" clId="{BBE2A25E-B8AB-45A1-9602-79145D503A4C}" dt="2023-08-24T19:42:19.836" v="2290" actId="478"/>
          <ac:spMkLst>
            <pc:docMk/>
            <pc:sldMk cId="2295823795" sldId="265"/>
            <ac:spMk id="6" creationId="{453E3BDD-5B77-B1C6-CB1F-970BE4205528}"/>
          </ac:spMkLst>
        </pc:spChg>
        <pc:graphicFrameChg chg="add mod modGraphic">
          <ac:chgData name="ESTEBAN CARNUCCIO" userId="c3264e5c-2653-4344-b673-ed77aafc2c20" providerId="ADAL" clId="{BBE2A25E-B8AB-45A1-9602-79145D503A4C}" dt="2023-08-25T21:13:03.045" v="7656" actId="20577"/>
          <ac:graphicFrameMkLst>
            <pc:docMk/>
            <pc:sldMk cId="2295823795" sldId="265"/>
            <ac:graphicFrameMk id="4" creationId="{A86FE8A7-2506-1A62-981E-38354ABA7DAA}"/>
          </ac:graphicFrameMkLst>
        </pc:graphicFrameChg>
      </pc:sldChg>
      <pc:sldChg chg="addSp delSp modSp new mod modAnim">
        <pc:chgData name="ESTEBAN CARNUCCIO" userId="c3264e5c-2653-4344-b673-ed77aafc2c20" providerId="ADAL" clId="{BBE2A25E-B8AB-45A1-9602-79145D503A4C}" dt="2023-08-24T21:03:40.105" v="3649" actId="11529"/>
        <pc:sldMkLst>
          <pc:docMk/>
          <pc:sldMk cId="2063872736" sldId="266"/>
        </pc:sldMkLst>
        <pc:spChg chg="mod">
          <ac:chgData name="ESTEBAN CARNUCCIO" userId="c3264e5c-2653-4344-b673-ed77aafc2c20" providerId="ADAL" clId="{BBE2A25E-B8AB-45A1-9602-79145D503A4C}" dt="2023-08-24T21:01:43.755" v="3602" actId="20577"/>
          <ac:spMkLst>
            <pc:docMk/>
            <pc:sldMk cId="2063872736" sldId="266"/>
            <ac:spMk id="2" creationId="{4B965337-FB4F-D6CF-5A9E-51978652FD4A}"/>
          </ac:spMkLst>
        </pc:spChg>
        <pc:spChg chg="del">
          <ac:chgData name="ESTEBAN CARNUCCIO" userId="c3264e5c-2653-4344-b673-ed77aafc2c20" providerId="ADAL" clId="{BBE2A25E-B8AB-45A1-9602-79145D503A4C}" dt="2023-08-24T20:24:38.058" v="2725" actId="22"/>
          <ac:spMkLst>
            <pc:docMk/>
            <pc:sldMk cId="2063872736" sldId="266"/>
            <ac:spMk id="3" creationId="{E0825A2A-061C-F46A-5354-E2A3EE042C49}"/>
          </ac:spMkLst>
        </pc:spChg>
        <pc:spChg chg="add del mod">
          <ac:chgData name="ESTEBAN CARNUCCIO" userId="c3264e5c-2653-4344-b673-ed77aafc2c20" providerId="ADAL" clId="{BBE2A25E-B8AB-45A1-9602-79145D503A4C}" dt="2023-08-24T20:31:39.052" v="2732" actId="478"/>
          <ac:spMkLst>
            <pc:docMk/>
            <pc:sldMk cId="2063872736" sldId="266"/>
            <ac:spMk id="7" creationId="{BA2EDA01-9FFA-F4C2-9028-15E8017C70FF}"/>
          </ac:spMkLst>
        </pc:spChg>
        <pc:spChg chg="add mod">
          <ac:chgData name="ESTEBAN CARNUCCIO" userId="c3264e5c-2653-4344-b673-ed77aafc2c20" providerId="ADAL" clId="{BBE2A25E-B8AB-45A1-9602-79145D503A4C}" dt="2023-08-24T20:52:15.185" v="3496" actId="14100"/>
          <ac:spMkLst>
            <pc:docMk/>
            <pc:sldMk cId="2063872736" sldId="266"/>
            <ac:spMk id="15" creationId="{1862A74F-9D52-F455-1D59-700280DB6393}"/>
          </ac:spMkLst>
        </pc:spChg>
        <pc:spChg chg="add del">
          <ac:chgData name="ESTEBAN CARNUCCIO" userId="c3264e5c-2653-4344-b673-ed77aafc2c20" providerId="ADAL" clId="{BBE2A25E-B8AB-45A1-9602-79145D503A4C}" dt="2023-08-24T20:48:02.895" v="3440" actId="22"/>
          <ac:spMkLst>
            <pc:docMk/>
            <pc:sldMk cId="2063872736" sldId="266"/>
            <ac:spMk id="19" creationId="{100E943C-4EAF-804C-1456-96E6222E15F5}"/>
          </ac:spMkLst>
        </pc:spChg>
        <pc:spChg chg="add mod">
          <ac:chgData name="ESTEBAN CARNUCCIO" userId="c3264e5c-2653-4344-b673-ed77aafc2c20" providerId="ADAL" clId="{BBE2A25E-B8AB-45A1-9602-79145D503A4C}" dt="2023-08-24T20:52:12.427" v="3495" actId="14100"/>
          <ac:spMkLst>
            <pc:docMk/>
            <pc:sldMk cId="2063872736" sldId="266"/>
            <ac:spMk id="21" creationId="{463750F2-F031-81C3-F59D-74BF5A7BC731}"/>
          </ac:spMkLst>
        </pc:spChg>
        <pc:spChg chg="add mod">
          <ac:chgData name="ESTEBAN CARNUCCIO" userId="c3264e5c-2653-4344-b673-ed77aafc2c20" providerId="ADAL" clId="{BBE2A25E-B8AB-45A1-9602-79145D503A4C}" dt="2023-08-24T20:56:19.644" v="3588" actId="14100"/>
          <ac:spMkLst>
            <pc:docMk/>
            <pc:sldMk cId="2063872736" sldId="266"/>
            <ac:spMk id="23" creationId="{6ACC0DB3-A94D-549D-C7A2-767C6828F4AB}"/>
          </ac:spMkLst>
        </pc:spChg>
        <pc:spChg chg="add del mod">
          <ac:chgData name="ESTEBAN CARNUCCIO" userId="c3264e5c-2653-4344-b673-ed77aafc2c20" providerId="ADAL" clId="{BBE2A25E-B8AB-45A1-9602-79145D503A4C}" dt="2023-08-24T21:03:38.639" v="3645" actId="33987"/>
          <ac:spMkLst>
            <pc:docMk/>
            <pc:sldMk cId="2063872736" sldId="266"/>
            <ac:spMk id="26" creationId="{6C0C5064-7C84-2410-7D0C-724CF0EA55AA}"/>
          </ac:spMkLst>
        </pc:spChg>
        <pc:picChg chg="add del mod ord">
          <ac:chgData name="ESTEBAN CARNUCCIO" userId="c3264e5c-2653-4344-b673-ed77aafc2c20" providerId="ADAL" clId="{BBE2A25E-B8AB-45A1-9602-79145D503A4C}" dt="2023-08-24T20:40:26.193" v="2870" actId="14100"/>
          <ac:picMkLst>
            <pc:docMk/>
            <pc:sldMk cId="2063872736" sldId="266"/>
            <ac:picMk id="5" creationId="{D88E0B76-321A-4FAA-B331-BCD8A38C225D}"/>
          </ac:picMkLst>
        </pc:picChg>
        <pc:picChg chg="add del mod">
          <ac:chgData name="ESTEBAN CARNUCCIO" userId="c3264e5c-2653-4344-b673-ed77aafc2c20" providerId="ADAL" clId="{BBE2A25E-B8AB-45A1-9602-79145D503A4C}" dt="2023-08-24T20:36:52.417" v="2749" actId="478"/>
          <ac:picMkLst>
            <pc:docMk/>
            <pc:sldMk cId="2063872736" sldId="266"/>
            <ac:picMk id="9" creationId="{73BCC347-8982-CB02-47AB-9AF9989F8711}"/>
          </ac:picMkLst>
        </pc:picChg>
        <pc:picChg chg="add del mod">
          <ac:chgData name="ESTEBAN CARNUCCIO" userId="c3264e5c-2653-4344-b673-ed77aafc2c20" providerId="ADAL" clId="{BBE2A25E-B8AB-45A1-9602-79145D503A4C}" dt="2023-08-24T20:36:52.236" v="2748" actId="478"/>
          <ac:picMkLst>
            <pc:docMk/>
            <pc:sldMk cId="2063872736" sldId="266"/>
            <ac:picMk id="11" creationId="{6A2C8ADC-CF16-9C6E-EA82-C4168B8DB0DC}"/>
          </ac:picMkLst>
        </pc:picChg>
        <pc:picChg chg="add mod">
          <ac:chgData name="ESTEBAN CARNUCCIO" userId="c3264e5c-2653-4344-b673-ed77aafc2c20" providerId="ADAL" clId="{BBE2A25E-B8AB-45A1-9602-79145D503A4C}" dt="2023-08-24T20:40:58.092" v="2881" actId="1037"/>
          <ac:picMkLst>
            <pc:docMk/>
            <pc:sldMk cId="2063872736" sldId="266"/>
            <ac:picMk id="17" creationId="{DD8D28B2-DE85-99EE-A908-F8B92B40FDD8}"/>
          </ac:picMkLst>
        </pc:picChg>
        <pc:cxnChg chg="add mod">
          <ac:chgData name="ESTEBAN CARNUCCIO" userId="c3264e5c-2653-4344-b673-ed77aafc2c20" providerId="ADAL" clId="{BBE2A25E-B8AB-45A1-9602-79145D503A4C}" dt="2023-08-24T20:37:15.967" v="2753" actId="1582"/>
          <ac:cxnSpMkLst>
            <pc:docMk/>
            <pc:sldMk cId="2063872736" sldId="266"/>
            <ac:cxnSpMk id="13" creationId="{1221A781-88D5-97F2-3314-5F0BDA1EDB68}"/>
          </ac:cxnSpMkLst>
        </pc:cxnChg>
        <pc:cxnChg chg="add mod">
          <ac:chgData name="ESTEBAN CARNUCCIO" userId="c3264e5c-2653-4344-b673-ed77aafc2c20" providerId="ADAL" clId="{BBE2A25E-B8AB-45A1-9602-79145D503A4C}" dt="2023-08-24T20:37:20.015" v="2755" actId="1076"/>
          <ac:cxnSpMkLst>
            <pc:docMk/>
            <pc:sldMk cId="2063872736" sldId="266"/>
            <ac:cxnSpMk id="14" creationId="{D8DAD1F4-BBB7-28A6-E53B-585C5C03FD8C}"/>
          </ac:cxnSpMkLst>
        </pc:cxnChg>
        <pc:cxnChg chg="add del mod">
          <ac:chgData name="ESTEBAN CARNUCCIO" userId="c3264e5c-2653-4344-b673-ed77aafc2c20" providerId="ADAL" clId="{BBE2A25E-B8AB-45A1-9602-79145D503A4C}" dt="2023-08-24T21:03:40.105" v="3649" actId="11529"/>
          <ac:cxnSpMkLst>
            <pc:docMk/>
            <pc:sldMk cId="2063872736" sldId="266"/>
            <ac:cxnSpMk id="25" creationId="{8FF4EE27-E2A4-87E3-7CDC-9DE1103351E3}"/>
          </ac:cxnSpMkLst>
        </pc:cxnChg>
      </pc:sldChg>
      <pc:sldChg chg="add del">
        <pc:chgData name="ESTEBAN CARNUCCIO" userId="c3264e5c-2653-4344-b673-ed77aafc2c20" providerId="ADAL" clId="{BBE2A25E-B8AB-45A1-9602-79145D503A4C}" dt="2023-08-24T20:48:35.461" v="3442" actId="47"/>
        <pc:sldMkLst>
          <pc:docMk/>
          <pc:sldMk cId="1802573605" sldId="267"/>
        </pc:sldMkLst>
      </pc:sldChg>
      <pc:sldChg chg="addSp delSp modSp add del mod delAnim modAnim">
        <pc:chgData name="ESTEBAN CARNUCCIO" userId="c3264e5c-2653-4344-b673-ed77aafc2c20" providerId="ADAL" clId="{BBE2A25E-B8AB-45A1-9602-79145D503A4C}" dt="2023-08-25T00:30:41.537" v="4975" actId="20577"/>
        <pc:sldMkLst>
          <pc:docMk/>
          <pc:sldMk cId="4036979577" sldId="267"/>
        </pc:sldMkLst>
        <pc:spChg chg="mod">
          <ac:chgData name="ESTEBAN CARNUCCIO" userId="c3264e5c-2653-4344-b673-ed77aafc2c20" providerId="ADAL" clId="{BBE2A25E-B8AB-45A1-9602-79145D503A4C}" dt="2023-08-24T21:02:01.562" v="3624" actId="20577"/>
          <ac:spMkLst>
            <pc:docMk/>
            <pc:sldMk cId="4036979577" sldId="267"/>
            <ac:spMk id="2" creationId="{4B965337-FB4F-D6CF-5A9E-51978652FD4A}"/>
          </ac:spMkLst>
        </pc:spChg>
        <pc:spChg chg="add del mod">
          <ac:chgData name="ESTEBAN CARNUCCIO" userId="c3264e5c-2653-4344-b673-ed77aafc2c20" providerId="ADAL" clId="{BBE2A25E-B8AB-45A1-9602-79145D503A4C}" dt="2023-08-24T21:04:34.073" v="3668" actId="21"/>
          <ac:spMkLst>
            <pc:docMk/>
            <pc:sldMk cId="4036979577" sldId="267"/>
            <ac:spMk id="4" creationId="{2B8DF189-F2AB-92D0-7E37-4444975D9A41}"/>
          </ac:spMkLst>
        </pc:spChg>
        <pc:spChg chg="add del">
          <ac:chgData name="ESTEBAN CARNUCCIO" userId="c3264e5c-2653-4344-b673-ed77aafc2c20" providerId="ADAL" clId="{BBE2A25E-B8AB-45A1-9602-79145D503A4C}" dt="2023-08-24T21:04:29.839" v="3663" actId="22"/>
          <ac:spMkLst>
            <pc:docMk/>
            <pc:sldMk cId="4036979577" sldId="267"/>
            <ac:spMk id="7" creationId="{9765EB08-51C8-187A-ACB9-B26ECF11F772}"/>
          </ac:spMkLst>
        </pc:spChg>
        <pc:spChg chg="add del mod">
          <ac:chgData name="ESTEBAN CARNUCCIO" userId="c3264e5c-2653-4344-b673-ed77aafc2c20" providerId="ADAL" clId="{BBE2A25E-B8AB-45A1-9602-79145D503A4C}" dt="2023-08-24T21:06:39.395" v="3686" actId="478"/>
          <ac:spMkLst>
            <pc:docMk/>
            <pc:sldMk cId="4036979577" sldId="267"/>
            <ac:spMk id="8" creationId="{878AE4AC-7F23-6D4F-6402-B491CC0D6259}"/>
          </ac:spMkLst>
        </pc:spChg>
        <pc:spChg chg="add mod">
          <ac:chgData name="ESTEBAN CARNUCCIO" userId="c3264e5c-2653-4344-b673-ed77aafc2c20" providerId="ADAL" clId="{BBE2A25E-B8AB-45A1-9602-79145D503A4C}" dt="2023-08-25T00:30:41.537" v="4975" actId="20577"/>
          <ac:spMkLst>
            <pc:docMk/>
            <pc:sldMk cId="4036979577" sldId="267"/>
            <ac:spMk id="10" creationId="{56482EA6-8814-A255-E381-54BB9B2DC570}"/>
          </ac:spMkLst>
        </pc:spChg>
        <pc:spChg chg="add mod">
          <ac:chgData name="ESTEBAN CARNUCCIO" userId="c3264e5c-2653-4344-b673-ed77aafc2c20" providerId="ADAL" clId="{BBE2A25E-B8AB-45A1-9602-79145D503A4C}" dt="2023-08-24T21:07:45.330" v="3702" actId="14100"/>
          <ac:spMkLst>
            <pc:docMk/>
            <pc:sldMk cId="4036979577" sldId="267"/>
            <ac:spMk id="12" creationId="{9C1A2F99-17E9-04DD-7FE3-FCC4DD91D0C2}"/>
          </ac:spMkLst>
        </pc:spChg>
        <pc:spChg chg="del">
          <ac:chgData name="ESTEBAN CARNUCCIO" userId="c3264e5c-2653-4344-b673-ed77aafc2c20" providerId="ADAL" clId="{BBE2A25E-B8AB-45A1-9602-79145D503A4C}" dt="2023-08-24T20:54:30.621" v="3581" actId="478"/>
          <ac:spMkLst>
            <pc:docMk/>
            <pc:sldMk cId="4036979577" sldId="267"/>
            <ac:spMk id="15" creationId="{1862A74F-9D52-F455-1D59-700280DB6393}"/>
          </ac:spMkLst>
        </pc:spChg>
        <pc:spChg chg="add mod">
          <ac:chgData name="ESTEBAN CARNUCCIO" userId="c3264e5c-2653-4344-b673-ed77aafc2c20" providerId="ADAL" clId="{BBE2A25E-B8AB-45A1-9602-79145D503A4C}" dt="2023-08-24T21:06:43.624" v="3687" actId="1076"/>
          <ac:spMkLst>
            <pc:docMk/>
            <pc:sldMk cId="4036979577" sldId="267"/>
            <ac:spMk id="16" creationId="{04933E5A-ED24-B435-BE9E-1A5656BAE7BC}"/>
          </ac:spMkLst>
        </pc:spChg>
        <pc:spChg chg="add del mod">
          <ac:chgData name="ESTEBAN CARNUCCIO" userId="c3264e5c-2653-4344-b673-ed77aafc2c20" providerId="ADAL" clId="{BBE2A25E-B8AB-45A1-9602-79145D503A4C}" dt="2023-08-24T21:06:33.748" v="3685" actId="478"/>
          <ac:spMkLst>
            <pc:docMk/>
            <pc:sldMk cId="4036979577" sldId="267"/>
            <ac:spMk id="19" creationId="{2ABB1DFA-2A85-3EEB-FE62-562CECE4AD19}"/>
          </ac:spMkLst>
        </pc:spChg>
        <pc:spChg chg="add mod">
          <ac:chgData name="ESTEBAN CARNUCCIO" userId="c3264e5c-2653-4344-b673-ed77aafc2c20" providerId="ADAL" clId="{BBE2A25E-B8AB-45A1-9602-79145D503A4C}" dt="2023-08-24T21:06:50.041" v="3690" actId="14100"/>
          <ac:spMkLst>
            <pc:docMk/>
            <pc:sldMk cId="4036979577" sldId="267"/>
            <ac:spMk id="20" creationId="{339E46DD-2554-6318-6ABD-8B8F0B0A99AC}"/>
          </ac:spMkLst>
        </pc:spChg>
        <pc:spChg chg="add mod">
          <ac:chgData name="ESTEBAN CARNUCCIO" userId="c3264e5c-2653-4344-b673-ed77aafc2c20" providerId="ADAL" clId="{BBE2A25E-B8AB-45A1-9602-79145D503A4C}" dt="2023-08-24T21:07:03.222" v="3692" actId="1076"/>
          <ac:spMkLst>
            <pc:docMk/>
            <pc:sldMk cId="4036979577" sldId="267"/>
            <ac:spMk id="21" creationId="{A3DC0FF1-B953-4E44-A578-BCBAD3BBCB7C}"/>
          </ac:spMkLst>
        </pc:spChg>
        <pc:spChg chg="add mod">
          <ac:chgData name="ESTEBAN CARNUCCIO" userId="c3264e5c-2653-4344-b673-ed77aafc2c20" providerId="ADAL" clId="{BBE2A25E-B8AB-45A1-9602-79145D503A4C}" dt="2023-08-24T21:07:37.345" v="3698" actId="14100"/>
          <ac:spMkLst>
            <pc:docMk/>
            <pc:sldMk cId="4036979577" sldId="267"/>
            <ac:spMk id="24" creationId="{5DCD2048-DD69-08EE-F06A-349B5544E85F}"/>
          </ac:spMkLst>
        </pc:spChg>
        <pc:picChg chg="add del mod">
          <ac:chgData name="ESTEBAN CARNUCCIO" userId="c3264e5c-2653-4344-b673-ed77aafc2c20" providerId="ADAL" clId="{BBE2A25E-B8AB-45A1-9602-79145D503A4C}" dt="2023-08-24T20:55:04.273" v="3583" actId="34307"/>
          <ac:picMkLst>
            <pc:docMk/>
            <pc:sldMk cId="4036979577" sldId="267"/>
            <ac:picMk id="3" creationId="{D6D969C2-454D-0078-31E4-111E09201D40}"/>
          </ac:picMkLst>
        </pc:picChg>
        <pc:picChg chg="add del">
          <ac:chgData name="ESTEBAN CARNUCCIO" userId="c3264e5c-2653-4344-b673-ed77aafc2c20" providerId="ADAL" clId="{BBE2A25E-B8AB-45A1-9602-79145D503A4C}" dt="2023-08-24T21:06:33.748" v="3685" actId="478"/>
          <ac:picMkLst>
            <pc:docMk/>
            <pc:sldMk cId="4036979577" sldId="267"/>
            <ac:picMk id="5" creationId="{D88E0B76-321A-4FAA-B331-BCD8A38C225D}"/>
          </ac:picMkLst>
        </pc:picChg>
        <pc:picChg chg="del">
          <ac:chgData name="ESTEBAN CARNUCCIO" userId="c3264e5c-2653-4344-b673-ed77aafc2c20" providerId="ADAL" clId="{BBE2A25E-B8AB-45A1-9602-79145D503A4C}" dt="2023-08-24T21:04:04.801" v="3654" actId="478"/>
          <ac:picMkLst>
            <pc:docMk/>
            <pc:sldMk cId="4036979577" sldId="267"/>
            <ac:picMk id="9" creationId="{73BCC347-8982-CB02-47AB-9AF9989F8711}"/>
          </ac:picMkLst>
        </pc:picChg>
        <pc:picChg chg="del">
          <ac:chgData name="ESTEBAN CARNUCCIO" userId="c3264e5c-2653-4344-b673-ed77aafc2c20" providerId="ADAL" clId="{BBE2A25E-B8AB-45A1-9602-79145D503A4C}" dt="2023-08-24T21:04:03.728" v="3653" actId="478"/>
          <ac:picMkLst>
            <pc:docMk/>
            <pc:sldMk cId="4036979577" sldId="267"/>
            <ac:picMk id="11" creationId="{6A2C8ADC-CF16-9C6E-EA82-C4168B8DB0DC}"/>
          </ac:picMkLst>
        </pc:picChg>
        <pc:picChg chg="add mod">
          <ac:chgData name="ESTEBAN CARNUCCIO" userId="c3264e5c-2653-4344-b673-ed77aafc2c20" providerId="ADAL" clId="{BBE2A25E-B8AB-45A1-9602-79145D503A4C}" dt="2023-08-24T21:08:08.170" v="3706" actId="1076"/>
          <ac:picMkLst>
            <pc:docMk/>
            <pc:sldMk cId="4036979577" sldId="267"/>
            <ac:picMk id="23" creationId="{3700403E-F409-9FA3-D136-FF38FE3900D5}"/>
          </ac:picMkLst>
        </pc:picChg>
        <pc:cxnChg chg="add del mod">
          <ac:chgData name="ESTEBAN CARNUCCIO" userId="c3264e5c-2653-4344-b673-ed77aafc2c20" providerId="ADAL" clId="{BBE2A25E-B8AB-45A1-9602-79145D503A4C}" dt="2023-08-24T21:04:35.725" v="3669" actId="478"/>
          <ac:cxnSpMkLst>
            <pc:docMk/>
            <pc:sldMk cId="4036979577" sldId="267"/>
            <ac:cxnSpMk id="13" creationId="{1221A781-88D5-97F2-3314-5F0BDA1EDB68}"/>
          </ac:cxnSpMkLst>
        </pc:cxnChg>
        <pc:cxnChg chg="add del">
          <ac:chgData name="ESTEBAN CARNUCCIO" userId="c3264e5c-2653-4344-b673-ed77aafc2c20" providerId="ADAL" clId="{BBE2A25E-B8AB-45A1-9602-79145D503A4C}" dt="2023-08-24T21:04:37.409" v="3670" actId="478"/>
          <ac:cxnSpMkLst>
            <pc:docMk/>
            <pc:sldMk cId="4036979577" sldId="267"/>
            <ac:cxnSpMk id="14" creationId="{D8DAD1F4-BBB7-28A6-E53B-585C5C03FD8C}"/>
          </ac:cxnSpMkLst>
        </pc:cxnChg>
        <pc:cxnChg chg="add mod">
          <ac:chgData name="ESTEBAN CARNUCCIO" userId="c3264e5c-2653-4344-b673-ed77aafc2c20" providerId="ADAL" clId="{BBE2A25E-B8AB-45A1-9602-79145D503A4C}" dt="2023-08-24T21:08:03.358" v="3705" actId="208"/>
          <ac:cxnSpMkLst>
            <pc:docMk/>
            <pc:sldMk cId="4036979577" sldId="267"/>
            <ac:cxnSpMk id="26" creationId="{30F1458F-510D-8DDE-029F-5327CB36FBEE}"/>
          </ac:cxnSpMkLst>
        </pc:cxnChg>
      </pc:sldChg>
      <pc:sldChg chg="addSp delSp modSp add mod delAnim">
        <pc:chgData name="ESTEBAN CARNUCCIO" userId="c3264e5c-2653-4344-b673-ed77aafc2c20" providerId="ADAL" clId="{BBE2A25E-B8AB-45A1-9602-79145D503A4C}" dt="2023-08-25T00:25:22.859" v="4881" actId="20577"/>
        <pc:sldMkLst>
          <pc:docMk/>
          <pc:sldMk cId="2773146821" sldId="268"/>
        </pc:sldMkLst>
        <pc:spChg chg="mod">
          <ac:chgData name="ESTEBAN CARNUCCIO" userId="c3264e5c-2653-4344-b673-ed77aafc2c20" providerId="ADAL" clId="{BBE2A25E-B8AB-45A1-9602-79145D503A4C}" dt="2023-08-25T00:25:22.859" v="4881" actId="20577"/>
          <ac:spMkLst>
            <pc:docMk/>
            <pc:sldMk cId="2773146821" sldId="268"/>
            <ac:spMk id="2" creationId="{4B965337-FB4F-D6CF-5A9E-51978652FD4A}"/>
          </ac:spMkLst>
        </pc:spChg>
        <pc:spChg chg="add del mod">
          <ac:chgData name="ESTEBAN CARNUCCIO" userId="c3264e5c-2653-4344-b673-ed77aafc2c20" providerId="ADAL" clId="{BBE2A25E-B8AB-45A1-9602-79145D503A4C}" dt="2023-08-24T21:19:13.661" v="3900" actId="478"/>
          <ac:spMkLst>
            <pc:docMk/>
            <pc:sldMk cId="2773146821" sldId="268"/>
            <ac:spMk id="4" creationId="{BAC2E130-7BA5-CCF4-7978-FD192E246F79}"/>
          </ac:spMkLst>
        </pc:spChg>
        <pc:spChg chg="add mod">
          <ac:chgData name="ESTEBAN CARNUCCIO" userId="c3264e5c-2653-4344-b673-ed77aafc2c20" providerId="ADAL" clId="{BBE2A25E-B8AB-45A1-9602-79145D503A4C}" dt="2023-08-24T21:26:53.365" v="4039"/>
          <ac:spMkLst>
            <pc:docMk/>
            <pc:sldMk cId="2773146821" sldId="268"/>
            <ac:spMk id="7" creationId="{DEFED8D8-88E4-E29D-E6C0-5C4C60FF558F}"/>
          </ac:spMkLst>
        </pc:spChg>
        <pc:spChg chg="add mod">
          <ac:chgData name="ESTEBAN CARNUCCIO" userId="c3264e5c-2653-4344-b673-ed77aafc2c20" providerId="ADAL" clId="{BBE2A25E-B8AB-45A1-9602-79145D503A4C}" dt="2023-08-24T21:26:17.901" v="4031" actId="20577"/>
          <ac:spMkLst>
            <pc:docMk/>
            <pc:sldMk cId="2773146821" sldId="268"/>
            <ac:spMk id="9" creationId="{F515314D-7E7D-CA50-9995-E1DCDCEC4241}"/>
          </ac:spMkLst>
        </pc:spChg>
        <pc:spChg chg="del mod">
          <ac:chgData name="ESTEBAN CARNUCCIO" userId="c3264e5c-2653-4344-b673-ed77aafc2c20" providerId="ADAL" clId="{BBE2A25E-B8AB-45A1-9602-79145D503A4C}" dt="2023-08-24T21:19:14.867" v="3902" actId="478"/>
          <ac:spMkLst>
            <pc:docMk/>
            <pc:sldMk cId="2773146821" sldId="268"/>
            <ac:spMk id="10" creationId="{56482EA6-8814-A255-E381-54BB9B2DC570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12" creationId="{9C1A2F99-17E9-04DD-7FE3-FCC4DD91D0C2}"/>
          </ac:spMkLst>
        </pc:spChg>
        <pc:spChg chg="add mod">
          <ac:chgData name="ESTEBAN CARNUCCIO" userId="c3264e5c-2653-4344-b673-ed77aafc2c20" providerId="ADAL" clId="{BBE2A25E-B8AB-45A1-9602-79145D503A4C}" dt="2023-08-24T21:26:29.672" v="4032" actId="1076"/>
          <ac:spMkLst>
            <pc:docMk/>
            <pc:sldMk cId="2773146821" sldId="268"/>
            <ac:spMk id="13" creationId="{C49DDE93-2CAC-A24B-8555-9C83F240EF1F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16" creationId="{04933E5A-ED24-B435-BE9E-1A5656BAE7BC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20" creationId="{339E46DD-2554-6318-6ABD-8B8F0B0A99AC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21" creationId="{A3DC0FF1-B953-4E44-A578-BCBAD3BBCB7C}"/>
          </ac:spMkLst>
        </pc:spChg>
        <pc:spChg chg="del">
          <ac:chgData name="ESTEBAN CARNUCCIO" userId="c3264e5c-2653-4344-b673-ed77aafc2c20" providerId="ADAL" clId="{BBE2A25E-B8AB-45A1-9602-79145D503A4C}" dt="2023-08-24T21:19:18.912" v="3903" actId="478"/>
          <ac:spMkLst>
            <pc:docMk/>
            <pc:sldMk cId="2773146821" sldId="268"/>
            <ac:spMk id="24" creationId="{5DCD2048-DD69-08EE-F06A-349B5544E85F}"/>
          </ac:spMkLst>
        </pc:spChg>
        <pc:picChg chg="del">
          <ac:chgData name="ESTEBAN CARNUCCIO" userId="c3264e5c-2653-4344-b673-ed77aafc2c20" providerId="ADAL" clId="{BBE2A25E-B8AB-45A1-9602-79145D503A4C}" dt="2023-08-24T21:19:12.116" v="3899" actId="478"/>
          <ac:picMkLst>
            <pc:docMk/>
            <pc:sldMk cId="2773146821" sldId="268"/>
            <ac:picMk id="5" creationId="{D88E0B76-321A-4FAA-B331-BCD8A38C225D}"/>
          </ac:picMkLst>
        </pc:picChg>
        <pc:picChg chg="del">
          <ac:chgData name="ESTEBAN CARNUCCIO" userId="c3264e5c-2653-4344-b673-ed77aafc2c20" providerId="ADAL" clId="{BBE2A25E-B8AB-45A1-9602-79145D503A4C}" dt="2023-08-24T21:19:18.912" v="3903" actId="478"/>
          <ac:picMkLst>
            <pc:docMk/>
            <pc:sldMk cId="2773146821" sldId="268"/>
            <ac:picMk id="17" creationId="{DD8D28B2-DE85-99EE-A908-F8B92B40FDD8}"/>
          </ac:picMkLst>
        </pc:picChg>
        <pc:picChg chg="del">
          <ac:chgData name="ESTEBAN CARNUCCIO" userId="c3264e5c-2653-4344-b673-ed77aafc2c20" providerId="ADAL" clId="{BBE2A25E-B8AB-45A1-9602-79145D503A4C}" dt="2023-08-24T21:19:18.912" v="3903" actId="478"/>
          <ac:picMkLst>
            <pc:docMk/>
            <pc:sldMk cId="2773146821" sldId="268"/>
            <ac:picMk id="23" creationId="{3700403E-F409-9FA3-D136-FF38FE3900D5}"/>
          </ac:picMkLst>
        </pc:picChg>
        <pc:cxnChg chg="del mod">
          <ac:chgData name="ESTEBAN CARNUCCIO" userId="c3264e5c-2653-4344-b673-ed77aafc2c20" providerId="ADAL" clId="{BBE2A25E-B8AB-45A1-9602-79145D503A4C}" dt="2023-08-24T21:19:18.912" v="3903" actId="478"/>
          <ac:cxnSpMkLst>
            <pc:docMk/>
            <pc:sldMk cId="2773146821" sldId="268"/>
            <ac:cxnSpMk id="26" creationId="{30F1458F-510D-8DDE-029F-5327CB36FBEE}"/>
          </ac:cxnSpMkLst>
        </pc:cxnChg>
      </pc:sldChg>
      <pc:sldChg chg="addSp delSp modSp add mod">
        <pc:chgData name="ESTEBAN CARNUCCIO" userId="c3264e5c-2653-4344-b673-ed77aafc2c20" providerId="ADAL" clId="{BBE2A25E-B8AB-45A1-9602-79145D503A4C}" dt="2023-08-25T17:00:29.673" v="7598" actId="20577"/>
        <pc:sldMkLst>
          <pc:docMk/>
          <pc:sldMk cId="807931439" sldId="269"/>
        </pc:sldMkLst>
        <pc:spChg chg="mod">
          <ac:chgData name="ESTEBAN CARNUCCIO" userId="c3264e5c-2653-4344-b673-ed77aafc2c20" providerId="ADAL" clId="{BBE2A25E-B8AB-45A1-9602-79145D503A4C}" dt="2023-08-25T00:25:34.479" v="4893" actId="20577"/>
          <ac:spMkLst>
            <pc:docMk/>
            <pc:sldMk cId="807931439" sldId="269"/>
            <ac:spMk id="2" creationId="{4B965337-FB4F-D6CF-5A9E-51978652FD4A}"/>
          </ac:spMkLst>
        </pc:spChg>
        <pc:spChg chg="add mod">
          <ac:chgData name="ESTEBAN CARNUCCIO" userId="c3264e5c-2653-4344-b673-ed77aafc2c20" providerId="ADAL" clId="{BBE2A25E-B8AB-45A1-9602-79145D503A4C}" dt="2023-08-25T17:00:29.673" v="7598" actId="20577"/>
          <ac:spMkLst>
            <pc:docMk/>
            <pc:sldMk cId="807931439" sldId="269"/>
            <ac:spMk id="6" creationId="{9271C133-7915-3BB6-B980-230DCF57ED3F}"/>
          </ac:spMkLst>
        </pc:spChg>
        <pc:spChg chg="mod">
          <ac:chgData name="ESTEBAN CARNUCCIO" userId="c3264e5c-2653-4344-b673-ed77aafc2c20" providerId="ADAL" clId="{BBE2A25E-B8AB-45A1-9602-79145D503A4C}" dt="2023-08-24T21:28:12.345" v="4095" actId="1076"/>
          <ac:spMkLst>
            <pc:docMk/>
            <pc:sldMk cId="807931439" sldId="269"/>
            <ac:spMk id="7" creationId="{DEFED8D8-88E4-E29D-E6C0-5C4C60FF558F}"/>
          </ac:spMkLst>
        </pc:spChg>
        <pc:spChg chg="del">
          <ac:chgData name="ESTEBAN CARNUCCIO" userId="c3264e5c-2653-4344-b673-ed77aafc2c20" providerId="ADAL" clId="{BBE2A25E-B8AB-45A1-9602-79145D503A4C}" dt="2023-08-24T21:28:14.701" v="4096" actId="478"/>
          <ac:spMkLst>
            <pc:docMk/>
            <pc:sldMk cId="807931439" sldId="269"/>
            <ac:spMk id="9" creationId="{F515314D-7E7D-CA50-9995-E1DCDCEC4241}"/>
          </ac:spMkLst>
        </pc:spChg>
        <pc:spChg chg="del">
          <ac:chgData name="ESTEBAN CARNUCCIO" userId="c3264e5c-2653-4344-b673-ed77aafc2c20" providerId="ADAL" clId="{BBE2A25E-B8AB-45A1-9602-79145D503A4C}" dt="2023-08-24T21:28:17.623" v="4097" actId="478"/>
          <ac:spMkLst>
            <pc:docMk/>
            <pc:sldMk cId="807931439" sldId="269"/>
            <ac:spMk id="13" creationId="{C49DDE93-2CAC-A24B-8555-9C83F240EF1F}"/>
          </ac:spMkLst>
        </pc:spChg>
        <pc:picChg chg="add mod">
          <ac:chgData name="ESTEBAN CARNUCCIO" userId="c3264e5c-2653-4344-b673-ed77aafc2c20" providerId="ADAL" clId="{BBE2A25E-B8AB-45A1-9602-79145D503A4C}" dt="2023-08-24T21:28:29.987" v="4103" actId="1076"/>
          <ac:picMkLst>
            <pc:docMk/>
            <pc:sldMk cId="807931439" sldId="269"/>
            <ac:picMk id="4" creationId="{CDDE0BCB-F0FC-A861-5B5A-0C1A2626B19B}"/>
          </ac:picMkLst>
        </pc:picChg>
      </pc:sldChg>
      <pc:sldChg chg="addSp delSp modSp add mod setBg">
        <pc:chgData name="ESTEBAN CARNUCCIO" userId="c3264e5c-2653-4344-b673-ed77aafc2c20" providerId="ADAL" clId="{BBE2A25E-B8AB-45A1-9602-79145D503A4C}" dt="2023-08-25T00:19:15.971" v="4866" actId="122"/>
        <pc:sldMkLst>
          <pc:docMk/>
          <pc:sldMk cId="1613604884" sldId="270"/>
        </pc:sldMkLst>
        <pc:spChg chg="mod">
          <ac:chgData name="ESTEBAN CARNUCCIO" userId="c3264e5c-2653-4344-b673-ed77aafc2c20" providerId="ADAL" clId="{BBE2A25E-B8AB-45A1-9602-79145D503A4C}" dt="2023-08-25T00:19:15.971" v="4866" actId="122"/>
          <ac:spMkLst>
            <pc:docMk/>
            <pc:sldMk cId="1613604884" sldId="270"/>
            <ac:spMk id="2" creationId="{4B965337-FB4F-D6CF-5A9E-51978652FD4A}"/>
          </ac:spMkLst>
        </pc:spChg>
        <pc:spChg chg="add">
          <ac:chgData name="ESTEBAN CARNUCCIO" userId="c3264e5c-2653-4344-b673-ed77aafc2c20" providerId="ADAL" clId="{BBE2A25E-B8AB-45A1-9602-79145D503A4C}" dt="2023-08-25T00:19:08.038" v="4865" actId="26606"/>
          <ac:spMkLst>
            <pc:docMk/>
            <pc:sldMk cId="1613604884" sldId="270"/>
            <ac:spMk id="5" creationId="{C34C49FD-318D-49AE-BAC7-5634695CCE95}"/>
          </ac:spMkLst>
        </pc:spChg>
        <pc:spChg chg="del mod">
          <ac:chgData name="ESTEBAN CARNUCCIO" userId="c3264e5c-2653-4344-b673-ed77aafc2c20" providerId="ADAL" clId="{BBE2A25E-B8AB-45A1-9602-79145D503A4C}" dt="2023-08-24T22:30:24.192" v="4496" actId="478"/>
          <ac:spMkLst>
            <pc:docMk/>
            <pc:sldMk cId="1613604884" sldId="270"/>
            <ac:spMk id="6" creationId="{9271C133-7915-3BB6-B980-230DCF57ED3F}"/>
          </ac:spMkLst>
        </pc:spChg>
        <pc:spChg chg="del">
          <ac:chgData name="ESTEBAN CARNUCCIO" userId="c3264e5c-2653-4344-b673-ed77aafc2c20" providerId="ADAL" clId="{BBE2A25E-B8AB-45A1-9602-79145D503A4C}" dt="2023-08-24T22:30:17.377" v="4494" actId="478"/>
          <ac:spMkLst>
            <pc:docMk/>
            <pc:sldMk cId="1613604884" sldId="270"/>
            <ac:spMk id="7" creationId="{DEFED8D8-88E4-E29D-E6C0-5C4C60FF558F}"/>
          </ac:spMkLst>
        </pc:spChg>
        <pc:spChg chg="add del">
          <ac:chgData name="ESTEBAN CARNUCCIO" userId="c3264e5c-2653-4344-b673-ed77aafc2c20" providerId="ADAL" clId="{BBE2A25E-B8AB-45A1-9602-79145D503A4C}" dt="2023-08-25T00:03:04.870" v="4822" actId="26606"/>
          <ac:spMkLst>
            <pc:docMk/>
            <pc:sldMk cId="1613604884" sldId="270"/>
            <ac:spMk id="8" creationId="{8A94871E-96FC-4ADE-815B-41A636E34F1A}"/>
          </ac:spMkLst>
        </pc:spChg>
        <pc:spChg chg="add del">
          <ac:chgData name="ESTEBAN CARNUCCIO" userId="c3264e5c-2653-4344-b673-ed77aafc2c20" providerId="ADAL" clId="{BBE2A25E-B8AB-45A1-9602-79145D503A4C}" dt="2023-08-25T00:03:04.870" v="4822" actId="26606"/>
          <ac:spMkLst>
            <pc:docMk/>
            <pc:sldMk cId="1613604884" sldId="270"/>
            <ac:spMk id="10" creationId="{3FCFB1DE-0B7E-48CC-BA90-B2AB0889F9D6}"/>
          </ac:spMkLst>
        </pc:spChg>
        <pc:spChg chg="add">
          <ac:chgData name="ESTEBAN CARNUCCIO" userId="c3264e5c-2653-4344-b673-ed77aafc2c20" providerId="ADAL" clId="{BBE2A25E-B8AB-45A1-9602-79145D503A4C}" dt="2023-08-25T00:19:08.038" v="4865" actId="26606"/>
          <ac:spMkLst>
            <pc:docMk/>
            <pc:sldMk cId="1613604884" sldId="270"/>
            <ac:spMk id="14" creationId="{2AD021B0-C307-4067-887D-35DF45447604}"/>
          </ac:spMkLst>
        </pc:spChg>
        <pc:spChg chg="add del">
          <ac:chgData name="ESTEBAN CARNUCCIO" userId="c3264e5c-2653-4344-b673-ed77aafc2c20" providerId="ADAL" clId="{BBE2A25E-B8AB-45A1-9602-79145D503A4C}" dt="2023-08-25T00:03:03.314" v="4819" actId="26606"/>
          <ac:spMkLst>
            <pc:docMk/>
            <pc:sldMk cId="1613604884" sldId="270"/>
            <ac:spMk id="15" creationId="{9180DE06-7362-4888-AADA-7AADD57AC49D}"/>
          </ac:spMkLst>
        </pc:spChg>
        <pc:spChg chg="add del">
          <ac:chgData name="ESTEBAN CARNUCCIO" userId="c3264e5c-2653-4344-b673-ed77aafc2c20" providerId="ADAL" clId="{BBE2A25E-B8AB-45A1-9602-79145D503A4C}" dt="2023-08-25T00:03:03.314" v="4819" actId="26606"/>
          <ac:spMkLst>
            <pc:docMk/>
            <pc:sldMk cId="1613604884" sldId="270"/>
            <ac:spMk id="21" creationId="{04357C93-F0CB-4A1C-8F77-4E9063789819}"/>
          </ac:spMkLst>
        </pc:spChg>
        <pc:grpChg chg="add">
          <ac:chgData name="ESTEBAN CARNUCCIO" userId="c3264e5c-2653-4344-b673-ed77aafc2c20" providerId="ADAL" clId="{BBE2A25E-B8AB-45A1-9602-79145D503A4C}" dt="2023-08-25T00:19:08.038" v="4865" actId="26606"/>
          <ac:grpSpMkLst>
            <pc:docMk/>
            <pc:sldMk cId="1613604884" sldId="270"/>
            <ac:grpSpMk id="9" creationId="{8444DC2E-9E72-4669-878E-AF93DF307708}"/>
          </ac:grpSpMkLst>
        </pc:grpChg>
        <pc:grpChg chg="add">
          <ac:chgData name="ESTEBAN CARNUCCIO" userId="c3264e5c-2653-4344-b673-ed77aafc2c20" providerId="ADAL" clId="{BBE2A25E-B8AB-45A1-9602-79145D503A4C}" dt="2023-08-25T00:19:08.038" v="4865" actId="26606"/>
          <ac:grpSpMkLst>
            <pc:docMk/>
            <pc:sldMk cId="1613604884" sldId="270"/>
            <ac:grpSpMk id="16" creationId="{223CC9DA-C742-47CF-8965-06B4D836A54A}"/>
          </ac:grpSpMkLst>
        </pc:grpChg>
        <pc:grpChg chg="add del">
          <ac:chgData name="ESTEBAN CARNUCCIO" userId="c3264e5c-2653-4344-b673-ed77aafc2c20" providerId="ADAL" clId="{BBE2A25E-B8AB-45A1-9602-79145D503A4C}" dt="2023-08-25T00:03:03.314" v="4819" actId="26606"/>
          <ac:grpSpMkLst>
            <pc:docMk/>
            <pc:sldMk cId="1613604884" sldId="270"/>
            <ac:grpSpMk id="17" creationId="{3AF6A671-C637-4547-85F4-51B6D1881399}"/>
          </ac:grpSpMkLst>
        </pc:grpChg>
        <pc:graphicFrameChg chg="add mod modGraphic">
          <ac:chgData name="ESTEBAN CARNUCCIO" userId="c3264e5c-2653-4344-b673-ed77aafc2c20" providerId="ADAL" clId="{BBE2A25E-B8AB-45A1-9602-79145D503A4C}" dt="2023-08-25T00:19:08.038" v="4865" actId="26606"/>
          <ac:graphicFrameMkLst>
            <pc:docMk/>
            <pc:sldMk cId="1613604884" sldId="270"/>
            <ac:graphicFrameMk id="3" creationId="{F2655AF9-30BB-2540-4BDA-5BD68EBBFBD7}"/>
          </ac:graphicFrameMkLst>
        </pc:graphicFrameChg>
        <pc:picChg chg="del">
          <ac:chgData name="ESTEBAN CARNUCCIO" userId="c3264e5c-2653-4344-b673-ed77aafc2c20" providerId="ADAL" clId="{BBE2A25E-B8AB-45A1-9602-79145D503A4C}" dt="2023-08-24T21:53:08.828" v="4493" actId="478"/>
          <ac:picMkLst>
            <pc:docMk/>
            <pc:sldMk cId="1613604884" sldId="270"/>
            <ac:picMk id="4" creationId="{CDDE0BCB-F0FC-A861-5B5A-0C1A2626B19B}"/>
          </ac:picMkLst>
        </pc:picChg>
      </pc:sldChg>
      <pc:sldChg chg="addSp delSp modSp add mod setBg">
        <pc:chgData name="ESTEBAN CARNUCCIO" userId="c3264e5c-2653-4344-b673-ed77aafc2c20" providerId="ADAL" clId="{BBE2A25E-B8AB-45A1-9602-79145D503A4C}" dt="2023-08-24T23:54:15.294" v="4666" actId="26606"/>
        <pc:sldMkLst>
          <pc:docMk/>
          <pc:sldMk cId="901028741" sldId="271"/>
        </pc:sldMkLst>
        <pc:spChg chg="mod">
          <ac:chgData name="ESTEBAN CARNUCCIO" userId="c3264e5c-2653-4344-b673-ed77aafc2c20" providerId="ADAL" clId="{BBE2A25E-B8AB-45A1-9602-79145D503A4C}" dt="2023-08-24T23:54:15.294" v="4666" actId="26606"/>
          <ac:spMkLst>
            <pc:docMk/>
            <pc:sldMk cId="901028741" sldId="271"/>
            <ac:spMk id="2" creationId="{4B965337-FB4F-D6CF-5A9E-51978652FD4A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7" creationId="{A8384FB5-9ADC-4DDC-881B-597D56F5B15D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8" creationId="{91E5A9A7-95C6-4F4F-B00E-C82E07FE62EF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9" creationId="{D07DD2DE-F619-49DD-B5E7-03A290FF4ED1}"/>
          </ac:spMkLst>
        </pc:spChg>
        <pc:spChg chg="add del">
          <ac:chgData name="ESTEBAN CARNUCCIO" userId="c3264e5c-2653-4344-b673-ed77aafc2c20" providerId="ADAL" clId="{BBE2A25E-B8AB-45A1-9602-79145D503A4C}" dt="2023-08-24T23:53:32.304" v="4657" actId="26606"/>
          <ac:spMkLst>
            <pc:docMk/>
            <pc:sldMk cId="901028741" sldId="271"/>
            <ac:spMk id="10" creationId="{6753252F-4873-4F63-801D-CC719279A7D5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11" creationId="{85149191-5F60-4A28-AAFF-039F96B0F3EC}"/>
          </ac:spMkLst>
        </pc:spChg>
        <pc:spChg chg="add del">
          <ac:chgData name="ESTEBAN CARNUCCIO" userId="c3264e5c-2653-4344-b673-ed77aafc2c20" providerId="ADAL" clId="{BBE2A25E-B8AB-45A1-9602-79145D503A4C}" dt="2023-08-24T23:53:32.304" v="4657" actId="26606"/>
          <ac:spMkLst>
            <pc:docMk/>
            <pc:sldMk cId="901028741" sldId="271"/>
            <ac:spMk id="12" creationId="{047C8CCB-F95D-4249-92DD-651249D3535A}"/>
          </ac:spMkLst>
        </pc:spChg>
        <pc:spChg chg="add del">
          <ac:chgData name="ESTEBAN CARNUCCIO" userId="c3264e5c-2653-4344-b673-ed77aafc2c20" providerId="ADAL" clId="{BBE2A25E-B8AB-45A1-9602-79145D503A4C}" dt="2023-08-24T23:54:07.816" v="4662" actId="26606"/>
          <ac:spMkLst>
            <pc:docMk/>
            <pc:sldMk cId="901028741" sldId="271"/>
            <ac:spMk id="13" creationId="{F8260ED5-17F7-4158-B241-D51DD4CF1B7E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4" creationId="{D07DD2DE-F619-49DD-B5E7-03A290FF4ED1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5" creationId="{A8384FB5-9ADC-4DDC-881B-597D56F5B15D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6" creationId="{85149191-5F60-4A28-AAFF-039F96B0F3EC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7" creationId="{91E5A9A7-95C6-4F4F-B00E-C82E07FE62EF}"/>
          </ac:spMkLst>
        </pc:spChg>
        <pc:spChg chg="add del">
          <ac:chgData name="ESTEBAN CARNUCCIO" userId="c3264e5c-2653-4344-b673-ed77aafc2c20" providerId="ADAL" clId="{BBE2A25E-B8AB-45A1-9602-79145D503A4C}" dt="2023-08-24T23:53:34.059" v="4659" actId="26606"/>
          <ac:spMkLst>
            <pc:docMk/>
            <pc:sldMk cId="901028741" sldId="271"/>
            <ac:spMk id="18" creationId="{F8260ED5-17F7-4158-B241-D51DD4CF1B7E}"/>
          </ac:spMkLst>
        </pc:spChg>
        <pc:spChg chg="add del">
          <ac:chgData name="ESTEBAN CARNUCCIO" userId="c3264e5c-2653-4344-b673-ed77aafc2c20" providerId="ADAL" clId="{BBE2A25E-B8AB-45A1-9602-79145D503A4C}" dt="2023-08-24T23:54:12.154" v="4664" actId="26606"/>
          <ac:spMkLst>
            <pc:docMk/>
            <pc:sldMk cId="901028741" sldId="271"/>
            <ac:spMk id="19" creationId="{6753252F-4873-4F63-801D-CC719279A7D5}"/>
          </ac:spMkLst>
        </pc:spChg>
        <pc:spChg chg="add del">
          <ac:chgData name="ESTEBAN CARNUCCIO" userId="c3264e5c-2653-4344-b673-ed77aafc2c20" providerId="ADAL" clId="{BBE2A25E-B8AB-45A1-9602-79145D503A4C}" dt="2023-08-24T23:54:12.154" v="4664" actId="26606"/>
          <ac:spMkLst>
            <pc:docMk/>
            <pc:sldMk cId="901028741" sldId="271"/>
            <ac:spMk id="20" creationId="{047C8CCB-F95D-4249-92DD-651249D3535A}"/>
          </ac:spMkLst>
        </pc:spChg>
        <pc:spChg chg="add del">
          <ac:chgData name="ESTEBAN CARNUCCIO" userId="c3264e5c-2653-4344-b673-ed77aafc2c20" providerId="ADAL" clId="{BBE2A25E-B8AB-45A1-9602-79145D503A4C}" dt="2023-08-24T23:54:15.294" v="4666" actId="26606"/>
          <ac:spMkLst>
            <pc:docMk/>
            <pc:sldMk cId="901028741" sldId="271"/>
            <ac:spMk id="21" creationId="{6753252F-4873-4F63-801D-CC719279A7D5}"/>
          </ac:spMkLst>
        </pc:spChg>
        <pc:spChg chg="add del">
          <ac:chgData name="ESTEBAN CARNUCCIO" userId="c3264e5c-2653-4344-b673-ed77aafc2c20" providerId="ADAL" clId="{BBE2A25E-B8AB-45A1-9602-79145D503A4C}" dt="2023-08-24T23:54:15.294" v="4666" actId="26606"/>
          <ac:spMkLst>
            <pc:docMk/>
            <pc:sldMk cId="901028741" sldId="271"/>
            <ac:spMk id="22" creationId="{047C8CCB-F95D-4249-92DD-651249D3535A}"/>
          </ac:spMkLst>
        </pc:spChg>
        <pc:graphicFrameChg chg="del">
          <ac:chgData name="ESTEBAN CARNUCCIO" userId="c3264e5c-2653-4344-b673-ed77aafc2c20" providerId="ADAL" clId="{BBE2A25E-B8AB-45A1-9602-79145D503A4C}" dt="2023-08-24T23:51:57.802" v="4638" actId="478"/>
          <ac:graphicFrameMkLst>
            <pc:docMk/>
            <pc:sldMk cId="901028741" sldId="271"/>
            <ac:graphicFrameMk id="3" creationId="{F2655AF9-30BB-2540-4BDA-5BD68EBBFBD7}"/>
          </ac:graphicFrameMkLst>
        </pc:graphicFrameChg>
        <pc:picChg chg="add mod">
          <ac:chgData name="ESTEBAN CARNUCCIO" userId="c3264e5c-2653-4344-b673-ed77aafc2c20" providerId="ADAL" clId="{BBE2A25E-B8AB-45A1-9602-79145D503A4C}" dt="2023-08-24T23:54:15.294" v="4666" actId="26606"/>
          <ac:picMkLst>
            <pc:docMk/>
            <pc:sldMk cId="901028741" sldId="271"/>
            <ac:picMk id="5" creationId="{13F1F9DF-0B4A-114D-C61F-402A0399C671}"/>
          </ac:picMkLst>
        </pc:picChg>
        <pc:picChg chg="add del mod">
          <ac:chgData name="ESTEBAN CARNUCCIO" userId="c3264e5c-2653-4344-b673-ed77aafc2c20" providerId="ADAL" clId="{BBE2A25E-B8AB-45A1-9602-79145D503A4C}" dt="2023-08-24T23:52:56.392" v="4651" actId="478"/>
          <ac:picMkLst>
            <pc:docMk/>
            <pc:sldMk cId="901028741" sldId="271"/>
            <ac:picMk id="1026" creationId="{7A6F1F47-432A-1335-6CFB-140E16D6D6C6}"/>
          </ac:picMkLst>
        </pc:picChg>
      </pc:sldChg>
      <pc:sldChg chg="addSp delSp modSp add mod">
        <pc:chgData name="ESTEBAN CARNUCCIO" userId="c3264e5c-2653-4344-b673-ed77aafc2c20" providerId="ADAL" clId="{BBE2A25E-B8AB-45A1-9602-79145D503A4C}" dt="2023-08-25T01:00:38.653" v="6212" actId="20577"/>
        <pc:sldMkLst>
          <pc:docMk/>
          <pc:sldMk cId="2972341613" sldId="272"/>
        </pc:sldMkLst>
        <pc:spChg chg="mod">
          <ac:chgData name="ESTEBAN CARNUCCIO" userId="c3264e5c-2653-4344-b673-ed77aafc2c20" providerId="ADAL" clId="{BBE2A25E-B8AB-45A1-9602-79145D503A4C}" dt="2023-08-25T00:28:57.591" v="4925" actId="313"/>
          <ac:spMkLst>
            <pc:docMk/>
            <pc:sldMk cId="2972341613" sldId="272"/>
            <ac:spMk id="2" creationId="{4B965337-FB4F-D6CF-5A9E-51978652FD4A}"/>
          </ac:spMkLst>
        </pc:spChg>
        <pc:spChg chg="add del mod">
          <ac:chgData name="ESTEBAN CARNUCCIO" userId="c3264e5c-2653-4344-b673-ed77aafc2c20" providerId="ADAL" clId="{BBE2A25E-B8AB-45A1-9602-79145D503A4C}" dt="2023-08-25T00:54:35.671" v="5748" actId="21"/>
          <ac:spMkLst>
            <pc:docMk/>
            <pc:sldMk cId="2972341613" sldId="272"/>
            <ac:spMk id="4" creationId="{D2AC6B01-8EFB-0FEB-23F0-2646059415FE}"/>
          </ac:spMkLst>
        </pc:spChg>
        <pc:spChg chg="add mod">
          <ac:chgData name="ESTEBAN CARNUCCIO" userId="c3264e5c-2653-4344-b673-ed77aafc2c20" providerId="ADAL" clId="{BBE2A25E-B8AB-45A1-9602-79145D503A4C}" dt="2023-08-25T01:00:38.653" v="6212" actId="20577"/>
          <ac:spMkLst>
            <pc:docMk/>
            <pc:sldMk cId="2972341613" sldId="272"/>
            <ac:spMk id="8" creationId="{2AB441D1-36CF-63EA-B63D-E3DA0D4448E4}"/>
          </ac:spMkLst>
        </pc:spChg>
        <pc:graphicFrameChg chg="add del">
          <ac:chgData name="ESTEBAN CARNUCCIO" userId="c3264e5c-2653-4344-b673-ed77aafc2c20" providerId="ADAL" clId="{BBE2A25E-B8AB-45A1-9602-79145D503A4C}" dt="2023-08-25T00:31:30.549" v="4977"/>
          <ac:graphicFrameMkLst>
            <pc:docMk/>
            <pc:sldMk cId="2972341613" sldId="272"/>
            <ac:graphicFrameMk id="3" creationId="{8B76665E-4893-0716-4EFB-83A5FFEF0E61}"/>
          </ac:graphicFrameMkLst>
        </pc:graphicFrameChg>
        <pc:graphicFrameChg chg="add del mod modGraphic">
          <ac:chgData name="ESTEBAN CARNUCCIO" userId="c3264e5c-2653-4344-b673-ed77aafc2c20" providerId="ADAL" clId="{BBE2A25E-B8AB-45A1-9602-79145D503A4C}" dt="2023-08-25T00:52:55.886" v="5676" actId="478"/>
          <ac:graphicFrameMkLst>
            <pc:docMk/>
            <pc:sldMk cId="2972341613" sldId="272"/>
            <ac:graphicFrameMk id="6" creationId="{7A3732E1-689F-680D-DFA5-6699075CCDB6}"/>
          </ac:graphicFrameMkLst>
        </pc:graphicFrameChg>
        <pc:graphicFrameChg chg="add mod modGraphic">
          <ac:chgData name="ESTEBAN CARNUCCIO" userId="c3264e5c-2653-4344-b673-ed77aafc2c20" providerId="ADAL" clId="{BBE2A25E-B8AB-45A1-9602-79145D503A4C}" dt="2023-08-25T00:54:28.823" v="5746" actId="2161"/>
          <ac:graphicFrameMkLst>
            <pc:docMk/>
            <pc:sldMk cId="2972341613" sldId="272"/>
            <ac:graphicFrameMk id="7" creationId="{E1AD7727-C503-C578-1669-1F408BFDD4B4}"/>
          </ac:graphicFrameMkLst>
        </pc:graphicFrameChg>
        <pc:picChg chg="del">
          <ac:chgData name="ESTEBAN CARNUCCIO" userId="c3264e5c-2653-4344-b673-ed77aafc2c20" providerId="ADAL" clId="{BBE2A25E-B8AB-45A1-9602-79145D503A4C}" dt="2023-08-25T00:24:28.698" v="4868" actId="478"/>
          <ac:picMkLst>
            <pc:docMk/>
            <pc:sldMk cId="2972341613" sldId="272"/>
            <ac:picMk id="5" creationId="{13F1F9DF-0B4A-114D-C61F-402A0399C671}"/>
          </ac:picMkLst>
        </pc:picChg>
      </pc:sldChg>
      <pc:sldChg chg="addSp delSp modSp new mod">
        <pc:chgData name="ESTEBAN CARNUCCIO" userId="c3264e5c-2653-4344-b673-ed77aafc2c20" providerId="ADAL" clId="{BBE2A25E-B8AB-45A1-9602-79145D503A4C}" dt="2023-08-25T13:02:22.539" v="7329" actId="1076"/>
        <pc:sldMkLst>
          <pc:docMk/>
          <pc:sldMk cId="3640102194" sldId="273"/>
        </pc:sldMkLst>
        <pc:spChg chg="del">
          <ac:chgData name="ESTEBAN CARNUCCIO" userId="c3264e5c-2653-4344-b673-ed77aafc2c20" providerId="ADAL" clId="{BBE2A25E-B8AB-45A1-9602-79145D503A4C}" dt="2023-08-25T01:05:05.109" v="6216" actId="478"/>
          <ac:spMkLst>
            <pc:docMk/>
            <pc:sldMk cId="3640102194" sldId="273"/>
            <ac:spMk id="2" creationId="{2FFA0AF8-557F-F063-C1DD-93F8CB033756}"/>
          </ac:spMkLst>
        </pc:spChg>
        <pc:spChg chg="add mod">
          <ac:chgData name="ESTEBAN CARNUCCIO" userId="c3264e5c-2653-4344-b673-ed77aafc2c20" providerId="ADAL" clId="{BBE2A25E-B8AB-45A1-9602-79145D503A4C}" dt="2023-08-25T13:02:22.539" v="7329" actId="1076"/>
          <ac:spMkLst>
            <pc:docMk/>
            <pc:sldMk cId="3640102194" sldId="273"/>
            <ac:spMk id="3" creationId="{7A3AFE9C-92B2-FFEE-E006-A6F165B0A585}"/>
          </ac:spMkLst>
        </pc:spChg>
        <pc:spChg chg="del">
          <ac:chgData name="ESTEBAN CARNUCCIO" userId="c3264e5c-2653-4344-b673-ed77aafc2c20" providerId="ADAL" clId="{BBE2A25E-B8AB-45A1-9602-79145D503A4C}" dt="2023-08-25T01:04:57.366" v="6214" actId="22"/>
          <ac:spMkLst>
            <pc:docMk/>
            <pc:sldMk cId="3640102194" sldId="273"/>
            <ac:spMk id="3" creationId="{873CB2BB-BDF7-216C-9025-3959B1A7239B}"/>
          </ac:spMkLst>
        </pc:spChg>
        <pc:picChg chg="add mod ord">
          <ac:chgData name="ESTEBAN CARNUCCIO" userId="c3264e5c-2653-4344-b673-ed77aafc2c20" providerId="ADAL" clId="{BBE2A25E-B8AB-45A1-9602-79145D503A4C}" dt="2023-08-25T12:49:33.090" v="6427" actId="14100"/>
          <ac:picMkLst>
            <pc:docMk/>
            <pc:sldMk cId="3640102194" sldId="273"/>
            <ac:picMk id="5" creationId="{AA381EA7-5D2E-D9F4-2C2E-831DE1A5EB7F}"/>
          </ac:picMkLst>
        </pc:picChg>
      </pc:sldChg>
      <pc:sldChg chg="addSp delSp modSp new mod">
        <pc:chgData name="ESTEBAN CARNUCCIO" userId="c3264e5c-2653-4344-b673-ed77aafc2c20" providerId="ADAL" clId="{BBE2A25E-B8AB-45A1-9602-79145D503A4C}" dt="2023-08-25T12:58:04.690" v="7223" actId="20577"/>
        <pc:sldMkLst>
          <pc:docMk/>
          <pc:sldMk cId="3383270743" sldId="274"/>
        </pc:sldMkLst>
        <pc:spChg chg="del">
          <ac:chgData name="ESTEBAN CARNUCCIO" userId="c3264e5c-2653-4344-b673-ed77aafc2c20" providerId="ADAL" clId="{BBE2A25E-B8AB-45A1-9602-79145D503A4C}" dt="2023-08-25T12:41:55.872" v="6253" actId="478"/>
          <ac:spMkLst>
            <pc:docMk/>
            <pc:sldMk cId="3383270743" sldId="274"/>
            <ac:spMk id="2" creationId="{7C31D1D0-D2FA-2873-B388-CE76A8B615E2}"/>
          </ac:spMkLst>
        </pc:spChg>
        <pc:spChg chg="del">
          <ac:chgData name="ESTEBAN CARNUCCIO" userId="c3264e5c-2653-4344-b673-ed77aafc2c20" providerId="ADAL" clId="{BBE2A25E-B8AB-45A1-9602-79145D503A4C}" dt="2023-08-25T12:37:16.475" v="6219"/>
          <ac:spMkLst>
            <pc:docMk/>
            <pc:sldMk cId="3383270743" sldId="274"/>
            <ac:spMk id="3" creationId="{FE3F8421-D9D7-FA9D-CD01-54881E1A8A7D}"/>
          </ac:spMkLst>
        </pc:spChg>
        <pc:spChg chg="add del mod">
          <ac:chgData name="ESTEBAN CARNUCCIO" userId="c3264e5c-2653-4344-b673-ed77aafc2c20" providerId="ADAL" clId="{BBE2A25E-B8AB-45A1-9602-79145D503A4C}" dt="2023-08-25T12:38:54.284" v="6222"/>
          <ac:spMkLst>
            <pc:docMk/>
            <pc:sldMk cId="3383270743" sldId="274"/>
            <ac:spMk id="7" creationId="{D703EE9D-D700-AFA0-0507-924191978333}"/>
          </ac:spMkLst>
        </pc:spChg>
        <pc:spChg chg="add del mod">
          <ac:chgData name="ESTEBAN CARNUCCIO" userId="c3264e5c-2653-4344-b673-ed77aafc2c20" providerId="ADAL" clId="{BBE2A25E-B8AB-45A1-9602-79145D503A4C}" dt="2023-08-25T12:39:43.622" v="6227" actId="478"/>
          <ac:spMkLst>
            <pc:docMk/>
            <pc:sldMk cId="3383270743" sldId="274"/>
            <ac:spMk id="13" creationId="{8B7F0D29-6834-A289-F616-E9B46C89BCF3}"/>
          </ac:spMkLst>
        </pc:spChg>
        <pc:spChg chg="add mod">
          <ac:chgData name="ESTEBAN CARNUCCIO" userId="c3264e5c-2653-4344-b673-ed77aafc2c20" providerId="ADAL" clId="{BBE2A25E-B8AB-45A1-9602-79145D503A4C}" dt="2023-08-25T12:41:48.152" v="6252" actId="1076"/>
          <ac:spMkLst>
            <pc:docMk/>
            <pc:sldMk cId="3383270743" sldId="274"/>
            <ac:spMk id="14" creationId="{0074429E-11A1-BA55-BD43-77F9795D349F}"/>
          </ac:spMkLst>
        </pc:spChg>
        <pc:spChg chg="add mod">
          <ac:chgData name="ESTEBAN CARNUCCIO" userId="c3264e5c-2653-4344-b673-ed77aafc2c20" providerId="ADAL" clId="{BBE2A25E-B8AB-45A1-9602-79145D503A4C}" dt="2023-08-25T12:58:04.690" v="7223" actId="20577"/>
          <ac:spMkLst>
            <pc:docMk/>
            <pc:sldMk cId="3383270743" sldId="274"/>
            <ac:spMk id="16" creationId="{040F6DA3-DE5F-9744-D596-66C8D470EE98}"/>
          </ac:spMkLst>
        </pc:spChg>
        <pc:grpChg chg="add mod">
          <ac:chgData name="ESTEBAN CARNUCCIO" userId="c3264e5c-2653-4344-b673-ed77aafc2c20" providerId="ADAL" clId="{BBE2A25E-B8AB-45A1-9602-79145D503A4C}" dt="2023-08-25T12:42:00.808" v="6273" actId="1035"/>
          <ac:grpSpMkLst>
            <pc:docMk/>
            <pc:sldMk cId="3383270743" sldId="274"/>
            <ac:grpSpMk id="15" creationId="{20F5065D-7864-2E8C-C4DC-D95C8468BC84}"/>
          </ac:grpSpMkLst>
        </pc:grpChg>
        <pc:picChg chg="add del mod">
          <ac:chgData name="ESTEBAN CARNUCCIO" userId="c3264e5c-2653-4344-b673-ed77aafc2c20" providerId="ADAL" clId="{BBE2A25E-B8AB-45A1-9602-79145D503A4C}" dt="2023-08-25T12:37:19.839" v="6221" actId="478"/>
          <ac:picMkLst>
            <pc:docMk/>
            <pc:sldMk cId="3383270743" sldId="274"/>
            <ac:picMk id="5" creationId="{99BA34CC-F44E-865C-1983-096C6038FAA5}"/>
          </ac:picMkLst>
        </pc:picChg>
        <pc:picChg chg="add del mod">
          <ac:chgData name="ESTEBAN CARNUCCIO" userId="c3264e5c-2653-4344-b673-ed77aafc2c20" providerId="ADAL" clId="{BBE2A25E-B8AB-45A1-9602-79145D503A4C}" dt="2023-08-25T12:39:31.290" v="6226" actId="478"/>
          <ac:picMkLst>
            <pc:docMk/>
            <pc:sldMk cId="3383270743" sldId="274"/>
            <ac:picMk id="9" creationId="{0189F3CE-0E23-837E-7570-D93CDE2A539F}"/>
          </ac:picMkLst>
        </pc:picChg>
        <pc:picChg chg="add mod">
          <ac:chgData name="ESTEBAN CARNUCCIO" userId="c3264e5c-2653-4344-b673-ed77aafc2c20" providerId="ADAL" clId="{BBE2A25E-B8AB-45A1-9602-79145D503A4C}" dt="2023-08-25T12:41:43.597" v="6250" actId="1440"/>
          <ac:picMkLst>
            <pc:docMk/>
            <pc:sldMk cId="3383270743" sldId="274"/>
            <ac:picMk id="11" creationId="{9D77EDD3-4A4A-A72E-95A6-297DFB3AE39C}"/>
          </ac:picMkLst>
        </pc:picChg>
      </pc:sldChg>
      <pc:sldChg chg="addSp delSp modSp add mod">
        <pc:chgData name="ESTEBAN CARNUCCIO" userId="c3264e5c-2653-4344-b673-ed77aafc2c20" providerId="ADAL" clId="{BBE2A25E-B8AB-45A1-9602-79145D503A4C}" dt="2023-08-25T21:06:51.145" v="7599" actId="1076"/>
        <pc:sldMkLst>
          <pc:docMk/>
          <pc:sldMk cId="2945857205" sldId="275"/>
        </pc:sldMkLst>
        <pc:spChg chg="add del mod">
          <ac:chgData name="ESTEBAN CARNUCCIO" userId="c3264e5c-2653-4344-b673-ed77aafc2c20" providerId="ADAL" clId="{BBE2A25E-B8AB-45A1-9602-79145D503A4C}" dt="2023-08-25T16:56:24.997" v="7522" actId="478"/>
          <ac:spMkLst>
            <pc:docMk/>
            <pc:sldMk cId="2945857205" sldId="275"/>
            <ac:spMk id="2" creationId="{52E7DA70-5A2C-92DD-EAC2-A17AAB7F71A3}"/>
          </ac:spMkLst>
        </pc:spChg>
        <pc:spChg chg="del">
          <ac:chgData name="ESTEBAN CARNUCCIO" userId="c3264e5c-2653-4344-b673-ed77aafc2c20" providerId="ADAL" clId="{BBE2A25E-B8AB-45A1-9602-79145D503A4C}" dt="2023-08-25T13:04:50.451" v="7332" actId="478"/>
          <ac:spMkLst>
            <pc:docMk/>
            <pc:sldMk cId="2945857205" sldId="275"/>
            <ac:spMk id="3" creationId="{7A3AFE9C-92B2-FFEE-E006-A6F165B0A585}"/>
          </ac:spMkLst>
        </pc:spChg>
        <pc:spChg chg="add del mod">
          <ac:chgData name="ESTEBAN CARNUCCIO" userId="c3264e5c-2653-4344-b673-ed77aafc2c20" providerId="ADAL" clId="{BBE2A25E-B8AB-45A1-9602-79145D503A4C}" dt="2023-08-25T16:56:19.760" v="7521"/>
          <ac:spMkLst>
            <pc:docMk/>
            <pc:sldMk cId="2945857205" sldId="275"/>
            <ac:spMk id="3" creationId="{94CA412B-55DB-BFBC-7253-424BF05A5A85}"/>
          </ac:spMkLst>
        </pc:spChg>
        <pc:spChg chg="add del mod">
          <ac:chgData name="ESTEBAN CARNUCCIO" userId="c3264e5c-2653-4344-b673-ed77aafc2c20" providerId="ADAL" clId="{BBE2A25E-B8AB-45A1-9602-79145D503A4C}" dt="2023-08-25T13:04:54.736" v="7334" actId="478"/>
          <ac:spMkLst>
            <pc:docMk/>
            <pc:sldMk cId="2945857205" sldId="275"/>
            <ac:spMk id="4" creationId="{3493CFCE-92FC-978A-57E4-AF50CB01747D}"/>
          </ac:spMkLst>
        </pc:spChg>
        <pc:spChg chg="add mod">
          <ac:chgData name="ESTEBAN CARNUCCIO" userId="c3264e5c-2653-4344-b673-ed77aafc2c20" providerId="ADAL" clId="{BBE2A25E-B8AB-45A1-9602-79145D503A4C}" dt="2023-08-25T16:56:41.646" v="7559" actId="313"/>
          <ac:spMkLst>
            <pc:docMk/>
            <pc:sldMk cId="2945857205" sldId="275"/>
            <ac:spMk id="4" creationId="{E3CBC761-D551-15C5-0BC8-3322D0B78648}"/>
          </ac:spMkLst>
        </pc:spChg>
        <pc:picChg chg="del">
          <ac:chgData name="ESTEBAN CARNUCCIO" userId="c3264e5c-2653-4344-b673-ed77aafc2c20" providerId="ADAL" clId="{BBE2A25E-B8AB-45A1-9602-79145D503A4C}" dt="2023-08-25T13:04:45.280" v="7331" actId="478"/>
          <ac:picMkLst>
            <pc:docMk/>
            <pc:sldMk cId="2945857205" sldId="275"/>
            <ac:picMk id="5" creationId="{AA381EA7-5D2E-D9F4-2C2E-831DE1A5EB7F}"/>
          </ac:picMkLst>
        </pc:picChg>
        <pc:picChg chg="add mod">
          <ac:chgData name="ESTEBAN CARNUCCIO" userId="c3264e5c-2653-4344-b673-ed77aafc2c20" providerId="ADAL" clId="{BBE2A25E-B8AB-45A1-9602-79145D503A4C}" dt="2023-08-25T16:59:14.815" v="7582" actId="1440"/>
          <ac:picMkLst>
            <pc:docMk/>
            <pc:sldMk cId="2945857205" sldId="275"/>
            <ac:picMk id="7" creationId="{14485FA5-4C15-4519-3C7F-7F61EF652570}"/>
          </ac:picMkLst>
        </pc:picChg>
        <pc:picChg chg="add mod">
          <ac:chgData name="ESTEBAN CARNUCCIO" userId="c3264e5c-2653-4344-b673-ed77aafc2c20" providerId="ADAL" clId="{BBE2A25E-B8AB-45A1-9602-79145D503A4C}" dt="2023-08-25T21:06:51.145" v="7599" actId="1076"/>
          <ac:picMkLst>
            <pc:docMk/>
            <pc:sldMk cId="2945857205" sldId="275"/>
            <ac:picMk id="9" creationId="{518DB803-BAC8-3CF2-FB8B-7C406187D966}"/>
          </ac:picMkLst>
        </pc:picChg>
      </pc:sldChg>
      <pc:sldChg chg="addSp delSp modSp add mod ord">
        <pc:chgData name="ESTEBAN CARNUCCIO" userId="c3264e5c-2653-4344-b673-ed77aafc2c20" providerId="ADAL" clId="{BBE2A25E-B8AB-45A1-9602-79145D503A4C}" dt="2023-08-25T16:59:11.350" v="7581" actId="1440"/>
        <pc:sldMkLst>
          <pc:docMk/>
          <pc:sldMk cId="17698167" sldId="276"/>
        </pc:sldMkLst>
        <pc:spChg chg="mod">
          <ac:chgData name="ESTEBAN CARNUCCIO" userId="c3264e5c-2653-4344-b673-ed77aafc2c20" providerId="ADAL" clId="{BBE2A25E-B8AB-45A1-9602-79145D503A4C}" dt="2023-08-25T16:57:25.824" v="7574" actId="20577"/>
          <ac:spMkLst>
            <pc:docMk/>
            <pc:sldMk cId="17698167" sldId="276"/>
            <ac:spMk id="4" creationId="{E3CBC761-D551-15C5-0BC8-3322D0B78648}"/>
          </ac:spMkLst>
        </pc:spChg>
        <pc:picChg chg="add mod">
          <ac:chgData name="ESTEBAN CARNUCCIO" userId="c3264e5c-2653-4344-b673-ed77aafc2c20" providerId="ADAL" clId="{BBE2A25E-B8AB-45A1-9602-79145D503A4C}" dt="2023-08-25T16:59:11.350" v="7581" actId="1440"/>
          <ac:picMkLst>
            <pc:docMk/>
            <pc:sldMk cId="17698167" sldId="276"/>
            <ac:picMk id="3" creationId="{76533590-2AAA-444E-A1CD-FFCE28A513D2}"/>
          </ac:picMkLst>
        </pc:picChg>
        <pc:picChg chg="del">
          <ac:chgData name="ESTEBAN CARNUCCIO" userId="c3264e5c-2653-4344-b673-ed77aafc2c20" providerId="ADAL" clId="{BBE2A25E-B8AB-45A1-9602-79145D503A4C}" dt="2023-08-25T16:57:29.398" v="7575" actId="478"/>
          <ac:picMkLst>
            <pc:docMk/>
            <pc:sldMk cId="17698167" sldId="276"/>
            <ac:picMk id="7" creationId="{14485FA5-4C15-4519-3C7F-7F61EF652570}"/>
          </ac:picMkLst>
        </pc:picChg>
        <pc:picChg chg="del">
          <ac:chgData name="ESTEBAN CARNUCCIO" userId="c3264e5c-2653-4344-b673-ed77aafc2c20" providerId="ADAL" clId="{BBE2A25E-B8AB-45A1-9602-79145D503A4C}" dt="2023-08-25T16:57:31.629" v="7576" actId="478"/>
          <ac:picMkLst>
            <pc:docMk/>
            <pc:sldMk cId="17698167" sldId="276"/>
            <ac:picMk id="9" creationId="{518DB803-BAC8-3CF2-FB8B-7C406187D966}"/>
          </ac:picMkLst>
        </pc:picChg>
      </pc:sldChg>
      <pc:sldChg chg="modSp add mod ord">
        <pc:chgData name="ESTEBAN CARNUCCIO" userId="c3264e5c-2653-4344-b673-ed77aafc2c20" providerId="ADAL" clId="{BBE2A25E-B8AB-45A1-9602-79145D503A4C}" dt="2023-08-25T22:23:55.547" v="8506" actId="20577"/>
        <pc:sldMkLst>
          <pc:docMk/>
          <pc:sldMk cId="3772290414" sldId="277"/>
        </pc:sldMkLst>
        <pc:spChg chg="mod">
          <ac:chgData name="ESTEBAN CARNUCCIO" userId="c3264e5c-2653-4344-b673-ed77aafc2c20" providerId="ADAL" clId="{BBE2A25E-B8AB-45A1-9602-79145D503A4C}" dt="2023-08-25T22:23:55.547" v="8506" actId="20577"/>
          <ac:spMkLst>
            <pc:docMk/>
            <pc:sldMk cId="3772290414" sldId="277"/>
            <ac:spMk id="3" creationId="{7A3AFE9C-92B2-FFEE-E006-A6F165B0A585}"/>
          </ac:spMkLst>
        </pc:spChg>
      </pc:sldChg>
      <pc:sldChg chg="addSp delSp modSp add mod ord">
        <pc:chgData name="ESTEBAN CARNUCCIO" userId="c3264e5c-2653-4344-b673-ed77aafc2c20" providerId="ADAL" clId="{BBE2A25E-B8AB-45A1-9602-79145D503A4C}" dt="2023-08-25T22:28:12.334" v="8609" actId="1440"/>
        <pc:sldMkLst>
          <pc:docMk/>
          <pc:sldMk cId="3068367406" sldId="278"/>
        </pc:sldMkLst>
        <pc:spChg chg="del mod">
          <ac:chgData name="ESTEBAN CARNUCCIO" userId="c3264e5c-2653-4344-b673-ed77aafc2c20" providerId="ADAL" clId="{BBE2A25E-B8AB-45A1-9602-79145D503A4C}" dt="2023-08-25T22:24:54.373" v="8512"/>
          <ac:spMkLst>
            <pc:docMk/>
            <pc:sldMk cId="3068367406" sldId="278"/>
            <ac:spMk id="3" creationId="{7A3AFE9C-92B2-FFEE-E006-A6F165B0A585}"/>
          </ac:spMkLst>
        </pc:spChg>
        <pc:spChg chg="add del mod">
          <ac:chgData name="ESTEBAN CARNUCCIO" userId="c3264e5c-2653-4344-b673-ed77aafc2c20" providerId="ADAL" clId="{BBE2A25E-B8AB-45A1-9602-79145D503A4C}" dt="2023-08-25T22:27:31.625" v="8581" actId="478"/>
          <ac:spMkLst>
            <pc:docMk/>
            <pc:sldMk cId="3068367406" sldId="278"/>
            <ac:spMk id="7" creationId="{942F2B40-F2C5-BD1F-1C33-674FEF45DF85}"/>
          </ac:spMkLst>
        </pc:spChg>
        <pc:spChg chg="add mod">
          <ac:chgData name="ESTEBAN CARNUCCIO" userId="c3264e5c-2653-4344-b673-ed77aafc2c20" providerId="ADAL" clId="{BBE2A25E-B8AB-45A1-9602-79145D503A4C}" dt="2023-08-25T22:28:02.738" v="8607" actId="1076"/>
          <ac:spMkLst>
            <pc:docMk/>
            <pc:sldMk cId="3068367406" sldId="278"/>
            <ac:spMk id="10" creationId="{49F5F83F-27BE-FCA7-78CE-76C1578C85A5}"/>
          </ac:spMkLst>
        </pc:spChg>
        <pc:picChg chg="add del mod">
          <ac:chgData name="ESTEBAN CARNUCCIO" userId="c3264e5c-2653-4344-b673-ed77aafc2c20" providerId="ADAL" clId="{BBE2A25E-B8AB-45A1-9602-79145D503A4C}" dt="2023-08-25T22:26:47.106" v="8577"/>
          <ac:picMkLst>
            <pc:docMk/>
            <pc:sldMk cId="3068367406" sldId="278"/>
            <ac:picMk id="4" creationId="{26CF24D8-7CC8-44E0-A5A8-E799A4A37E7E}"/>
          </ac:picMkLst>
        </pc:picChg>
        <pc:picChg chg="del mod">
          <ac:chgData name="ESTEBAN CARNUCCIO" userId="c3264e5c-2653-4344-b673-ed77aafc2c20" providerId="ADAL" clId="{BBE2A25E-B8AB-45A1-9602-79145D503A4C}" dt="2023-08-25T22:27:27.529" v="8579" actId="478"/>
          <ac:picMkLst>
            <pc:docMk/>
            <pc:sldMk cId="3068367406" sldId="278"/>
            <ac:picMk id="5" creationId="{AA381EA7-5D2E-D9F4-2C2E-831DE1A5EB7F}"/>
          </ac:picMkLst>
        </pc:picChg>
        <pc:picChg chg="add mod">
          <ac:chgData name="ESTEBAN CARNUCCIO" userId="c3264e5c-2653-4344-b673-ed77aafc2c20" providerId="ADAL" clId="{BBE2A25E-B8AB-45A1-9602-79145D503A4C}" dt="2023-08-25T22:28:12.334" v="8609" actId="1440"/>
          <ac:picMkLst>
            <pc:docMk/>
            <pc:sldMk cId="3068367406" sldId="278"/>
            <ac:picMk id="9" creationId="{AF5FEBF8-6982-5FD3-FE6D-C613137CD29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21522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5931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6255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674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432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756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061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4515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521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3274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26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7D93-BCF3-47C8-B7FC-005F1FC3241D}" type="datetimeFigureOut">
              <a:rPr lang="es-AR" smtClean="0"/>
              <a:t>28/5/2025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6D611-99A1-486C-BFFD-DFAD90AC9E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4500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so-unlam/Material-SOA/-/tree/master/Ejemplos%20Android/WearOs/Notification_wear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so-unlam/Material-SOA/-/tree/master/Ejemplos%20Android/WearOs/WearableListenerServic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0C386-636D-A73F-159D-0972D69919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1E1B5F-F83D-2E0D-4A49-2EFAC5C67E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 descr="Interfaz de usuario gráfica, Aplicación">
            <a:extLst>
              <a:ext uri="{FF2B5EF4-FFF2-40B4-BE49-F238E27FC236}">
                <a16:creationId xmlns:a16="http://schemas.microsoft.com/office/drawing/2014/main" id="{FC10B0E9-BECA-F895-118E-20477B7BC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23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59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D8D5A9-E318-14A3-5878-2576ED0BA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¿Qué es un  Wearable?</a:t>
            </a:r>
            <a:endParaRPr lang="es-AR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4E9509-7C9B-4A2E-4E44-717FE4B44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algn="just"/>
            <a:r>
              <a:rPr lang="es-MX" b="0" i="0" dirty="0">
                <a:solidFill>
                  <a:srgbClr val="D1D5DB"/>
                </a:solidFill>
                <a:effectLst/>
                <a:latin typeface="Söhne"/>
              </a:rPr>
              <a:t>Es un dispositivo tecnológico diseñado para ser llevado puesto o incorporado en la ropa o accesorios del usuario, con el propósito de recopilar datos, brindar funcionalidades específicas o interactuar con otros dispositivos y servicios. </a:t>
            </a:r>
          </a:p>
          <a:p>
            <a:pPr algn="just"/>
            <a:r>
              <a:rPr lang="es-MX" b="0" i="0" dirty="0">
                <a:solidFill>
                  <a:srgbClr val="D1D5DB"/>
                </a:solidFill>
                <a:effectLst/>
                <a:latin typeface="Söhne"/>
              </a:rPr>
              <a:t>Estos dispositivos suelen ser no invasivos al cuerpo humano.</a:t>
            </a:r>
          </a:p>
          <a:p>
            <a:pPr algn="just"/>
            <a:r>
              <a:rPr lang="es-MX" b="0" i="0" dirty="0">
                <a:solidFill>
                  <a:srgbClr val="D1D5DB"/>
                </a:solidFill>
                <a:effectLst/>
                <a:latin typeface="Söhne"/>
              </a:rPr>
              <a:t>Son cómodos de usar y están diseñados para adaptarse a la vida cotidiana</a:t>
            </a:r>
          </a:p>
        </p:txBody>
      </p:sp>
    </p:spTree>
    <p:extLst>
      <p:ext uri="{BB962C8B-B14F-4D97-AF65-F5344CB8AC3E}">
        <p14:creationId xmlns:p14="http://schemas.microsoft.com/office/powerpoint/2010/main" val="3884313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DBBD37-B575-3FBB-FF3D-EDA304075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7" y="649675"/>
            <a:ext cx="4284420" cy="77714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Industrias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donde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utilizan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los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wearables</a:t>
            </a:r>
            <a:endParaRPr lang="en-US" sz="3200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0" name="Rectangle 34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1244812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F3AC506-DC6C-CDDD-0335-A6CC6ADF5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16" y="1904215"/>
            <a:ext cx="4809971" cy="3981068"/>
          </a:xfrm>
          <a:prstGeom prst="rect">
            <a:avLst/>
          </a:prstGeom>
        </p:spPr>
      </p:pic>
      <p:sp>
        <p:nvSpPr>
          <p:cNvPr id="42" name="Content Placeholder 29">
            <a:extLst>
              <a:ext uri="{FF2B5EF4-FFF2-40B4-BE49-F238E27FC236}">
                <a16:creationId xmlns:a16="http://schemas.microsoft.com/office/drawing/2014/main" id="{6EA7E6F7-7F86-5E3D-F8CC-CF71F4840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2023" y="2402301"/>
            <a:ext cx="4293333" cy="4763295"/>
          </a:xfrm>
        </p:spPr>
        <p:txBody>
          <a:bodyPr>
            <a:normAutofit/>
          </a:bodyPr>
          <a:lstStyle/>
          <a:p>
            <a:r>
              <a:rPr lang="en-US" sz="2400" dirty="0"/>
              <a:t>Los Smartwatch y </a:t>
            </a:r>
            <a:r>
              <a:rPr lang="en-US" sz="2400" dirty="0" err="1"/>
              <a:t>los</a:t>
            </a:r>
            <a:r>
              <a:rPr lang="en-US" sz="2400" dirty="0"/>
              <a:t> Fitness tracker que se </a:t>
            </a:r>
            <a:r>
              <a:rPr lang="en-US" sz="2400" dirty="0" err="1"/>
              <a:t>usan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</a:t>
            </a:r>
            <a:r>
              <a:rPr lang="en-US" sz="2400" dirty="0" err="1"/>
              <a:t>pulseras</a:t>
            </a:r>
            <a:r>
              <a:rPr lang="en-US" sz="2400" dirty="0"/>
              <a:t>  son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populares</a:t>
            </a:r>
            <a:endParaRPr lang="en-US" sz="2400" dirty="0"/>
          </a:p>
          <a:p>
            <a:r>
              <a:rPr lang="en-US" sz="2400" dirty="0" err="1"/>
              <a:t>Ocupan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59% de </a:t>
            </a:r>
            <a:r>
              <a:rPr lang="en-US" sz="2400" dirty="0" err="1"/>
              <a:t>los</a:t>
            </a:r>
            <a:r>
              <a:rPr lang="en-US" sz="2400" dirty="0"/>
              <a:t> Wearables</a:t>
            </a:r>
          </a:p>
        </p:txBody>
      </p:sp>
    </p:spTree>
    <p:extLst>
      <p:ext uri="{BB962C8B-B14F-4D97-AF65-F5344CB8AC3E}">
        <p14:creationId xmlns:p14="http://schemas.microsoft.com/office/powerpoint/2010/main" val="339340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DBBD37-B575-3FBB-FF3D-EDA304075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4599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sz="5400" dirty="0"/>
              <a:t>¿Dónde se ubican los wearables?</a:t>
            </a:r>
            <a:endParaRPr lang="es-AR" sz="5400" dirty="0"/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5C53814-6F7A-941B-3E14-EEEACD9AB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38134FE-49FC-9EB4-65C0-9D297FE2B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963" y="1391444"/>
            <a:ext cx="5153025" cy="5219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26195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978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El  fin del Smartphone</a:t>
            </a:r>
            <a:endParaRPr lang="es-AR" dirty="0"/>
          </a:p>
        </p:txBody>
      </p:sp>
      <p:pic>
        <p:nvPicPr>
          <p:cNvPr id="5" name="Marcador de contenido 4" descr="Gráfico, Gráfico de barras">
            <a:extLst>
              <a:ext uri="{FF2B5EF4-FFF2-40B4-BE49-F238E27FC236}">
                <a16:creationId xmlns:a16="http://schemas.microsoft.com/office/drawing/2014/main" id="{ACC2D1F6-12BD-D3E3-52B4-CAC8D725F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84" y="1768271"/>
            <a:ext cx="6768407" cy="4264379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AD1517A-8A4F-961A-26EC-C486EE70B5CC}"/>
              </a:ext>
            </a:extLst>
          </p:cNvPr>
          <p:cNvSpPr/>
          <p:nvPr/>
        </p:nvSpPr>
        <p:spPr>
          <a:xfrm>
            <a:off x="7003491" y="1968722"/>
            <a:ext cx="518850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 estima que los </a:t>
            </a:r>
          </a:p>
          <a:p>
            <a:pPr algn="ctr"/>
            <a:r>
              <a:rPr lang="es-E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los wearables pueden llegar a reemplazar a los smartphone</a:t>
            </a:r>
            <a:endParaRPr lang="es-E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6341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097"/>
            <a:ext cx="10515600" cy="989815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dirty="0"/>
              <a:t>¿Como pueden conformados  internamente los wearables?</a:t>
            </a:r>
            <a:endParaRPr lang="es-AR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28C890A-D248-7DAB-D620-7D8408324332}"/>
              </a:ext>
            </a:extLst>
          </p:cNvPr>
          <p:cNvSpPr/>
          <p:nvPr/>
        </p:nvSpPr>
        <p:spPr>
          <a:xfrm>
            <a:off x="716437" y="1460743"/>
            <a:ext cx="11258312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La mayoría están conformados por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SOC </a:t>
            </a:r>
            <a:r>
              <a:rPr lang="es-ES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Microcontroladores,</a:t>
            </a:r>
          </a:p>
          <a:p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	 Microprocesadore</a:t>
            </a:r>
            <a:r>
              <a:rPr lang="es-ES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 :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ARM, Apple Serie-</a:t>
            </a:r>
            <a:r>
              <a:rPr lang="es-ES" sz="3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S,Nordic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s-ES" sz="3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NRF,otros</a:t>
            </a: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)</a:t>
            </a:r>
          </a:p>
          <a:p>
            <a:endParaRPr lang="es-ES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 pueden usar Arduino, ESP32, Raspberry pi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Los wearables pueden funcionar con o sin S.O</a:t>
            </a:r>
          </a:p>
          <a:p>
            <a:pPr algn="ctr"/>
            <a:endParaRPr lang="es-ES" sz="4000" b="1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9500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65"/>
            <a:ext cx="10515600" cy="104594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dirty="0"/>
              <a:t>¿Como pueden conformados  internamente los wearables?</a:t>
            </a:r>
            <a:endParaRPr lang="es-AR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3F066C1-B07D-58B0-AFD9-C59080AD2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382" y="1560110"/>
            <a:ext cx="6893862" cy="51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7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978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s-AR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Puntos a tener en cuenta en el desarrollo de un wearable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01EE303-00C8-CA93-4AC6-14123A487FF5}"/>
              </a:ext>
            </a:extLst>
          </p:cNvPr>
          <p:cNvSpPr txBox="1"/>
          <p:nvPr/>
        </p:nvSpPr>
        <p:spPr>
          <a:xfrm>
            <a:off x="554105" y="1482086"/>
            <a:ext cx="10378938" cy="5215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AR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tener una curva de aprendizaje corta y ser de fácil uso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AR" sz="3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AR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Evitar las  funcionalidades Complejas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AR" sz="3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AR" sz="3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Ahorro de energía, su fuente de alimentación debe durar un tiempo prolongado sin recargar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AR" sz="3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3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Privacidad de datos del usuario.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AR" sz="3000" b="1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3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Aspectos económicos </a:t>
            </a:r>
          </a:p>
        </p:txBody>
      </p:sp>
    </p:spTree>
    <p:extLst>
      <p:ext uri="{BB962C8B-B14F-4D97-AF65-F5344CB8AC3E}">
        <p14:creationId xmlns:p14="http://schemas.microsoft.com/office/powerpoint/2010/main" val="380766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A562BE-A980-EEEE-7A42-D387FFD5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7" y="649675"/>
            <a:ext cx="4284420" cy="777148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lvl="0" algn="ctr">
              <a:spcAft>
                <a:spcPts val="800"/>
              </a:spcAft>
            </a:pPr>
            <a:r>
              <a:rPr lang="en-US" sz="2200" kern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Ahorro</a:t>
            </a:r>
            <a:r>
              <a:rPr lang="en-US" sz="2200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de Energía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1244812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62C68D00-4CCD-B700-8CA9-40E9840CD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7" y="2523210"/>
            <a:ext cx="4284420" cy="261245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01EE303-00C8-CA93-4AC6-14123A487FF5}"/>
              </a:ext>
            </a:extLst>
          </p:cNvPr>
          <p:cNvSpPr txBox="1"/>
          <p:nvPr/>
        </p:nvSpPr>
        <p:spPr>
          <a:xfrm>
            <a:off x="6752022" y="1447788"/>
            <a:ext cx="4293333" cy="4763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El </a:t>
            </a:r>
            <a:r>
              <a:rPr lang="en-US" sz="2200" dirty="0" err="1">
                <a:effectLst/>
              </a:rPr>
              <a:t>ahorro</a:t>
            </a:r>
            <a:r>
              <a:rPr lang="en-US" sz="2200" dirty="0">
                <a:effectLst/>
              </a:rPr>
              <a:t> de </a:t>
            </a:r>
            <a:r>
              <a:rPr lang="en-US" sz="2200" dirty="0" err="1">
                <a:effectLst/>
              </a:rPr>
              <a:t>energía</a:t>
            </a:r>
            <a:r>
              <a:rPr lang="en-US" sz="2200" dirty="0">
                <a:effectLst/>
              </a:rPr>
              <a:t> es primordial. Esta es </a:t>
            </a:r>
            <a:r>
              <a:rPr lang="en-US" sz="2200" dirty="0" err="1">
                <a:effectLst/>
              </a:rPr>
              <a:t>una</a:t>
            </a:r>
            <a:r>
              <a:rPr lang="en-US" sz="2200" dirty="0">
                <a:effectLst/>
              </a:rPr>
              <a:t> de las </a:t>
            </a:r>
            <a:r>
              <a:rPr lang="en-US" sz="2200" dirty="0" err="1">
                <a:effectLst/>
              </a:rPr>
              <a:t>principales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características</a:t>
            </a:r>
            <a:r>
              <a:rPr lang="en-US" sz="2200" dirty="0">
                <a:effectLst/>
              </a:rPr>
              <a:t> que </a:t>
            </a:r>
            <a:r>
              <a:rPr lang="en-US" sz="2200" dirty="0" err="1">
                <a:effectLst/>
              </a:rPr>
              <a:t>debe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tener</a:t>
            </a:r>
            <a:r>
              <a:rPr lang="en-US" sz="2200" dirty="0">
                <a:effectLst/>
              </a:rPr>
              <a:t> un </a:t>
            </a:r>
            <a:r>
              <a:rPr lang="en-US" sz="2200" dirty="0" err="1">
                <a:effectLst/>
              </a:rPr>
              <a:t>dispositivo</a:t>
            </a:r>
            <a:r>
              <a:rPr lang="en-US" sz="2200" dirty="0">
                <a:effectLst/>
              </a:rPr>
              <a:t> wearable.  </a:t>
            </a:r>
          </a:p>
          <a:p>
            <a:pPr marL="9144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En </a:t>
            </a:r>
            <a:r>
              <a:rPr lang="en-US" sz="2200" dirty="0" err="1">
                <a:effectLst/>
              </a:rPr>
              <a:t>algunos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casos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depende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mucho</a:t>
            </a:r>
            <a:r>
              <a:rPr lang="en-US" sz="2200" dirty="0">
                <a:effectLst/>
              </a:rPr>
              <a:t> HW </a:t>
            </a:r>
            <a:r>
              <a:rPr lang="en-US" sz="2200" dirty="0" err="1">
                <a:effectLst/>
              </a:rPr>
              <a:t>utilizado</a:t>
            </a:r>
            <a:r>
              <a:rPr lang="en-US" sz="2200" dirty="0">
                <a:effectLst/>
              </a:rPr>
              <a:t>, de la </a:t>
            </a:r>
            <a:r>
              <a:rPr lang="en-US" sz="2200" dirty="0" err="1">
                <a:effectLst/>
              </a:rPr>
              <a:t>administración</a:t>
            </a:r>
            <a:r>
              <a:rPr lang="en-US" sz="2200" dirty="0">
                <a:effectLst/>
              </a:rPr>
              <a:t> de </a:t>
            </a:r>
            <a:r>
              <a:rPr lang="en-US" sz="2200" dirty="0" err="1">
                <a:effectLst/>
              </a:rPr>
              <a:t>los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recursos</a:t>
            </a:r>
            <a:r>
              <a:rPr lang="en-US" sz="2200" dirty="0">
                <a:effectLst/>
              </a:rPr>
              <a:t> y de </a:t>
            </a:r>
            <a:r>
              <a:rPr lang="en-US" sz="2200" dirty="0" err="1">
                <a:effectLst/>
              </a:rPr>
              <a:t>su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utilización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por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parte</a:t>
            </a:r>
            <a:r>
              <a:rPr lang="en-US" sz="2200" dirty="0">
                <a:effectLst/>
              </a:rPr>
              <a:t> del </a:t>
            </a:r>
            <a:r>
              <a:rPr lang="en-US" sz="2200" dirty="0" err="1">
                <a:effectLst/>
              </a:rPr>
              <a:t>programador</a:t>
            </a:r>
            <a:endParaRPr lang="en-US" sz="2200" dirty="0">
              <a:effectLst/>
            </a:endParaRPr>
          </a:p>
          <a:p>
            <a:pPr marL="9144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0241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97E7F0-5731-8D4E-F9C4-56563FF1C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724"/>
            <a:ext cx="10515600" cy="93386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Administración de Energía</a:t>
            </a:r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A86FE8A7-2506-1A62-981E-38354ABA7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339954"/>
              </p:ext>
            </p:extLst>
          </p:nvPr>
        </p:nvGraphicFramePr>
        <p:xfrm>
          <a:off x="2032000" y="1294701"/>
          <a:ext cx="812800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540">
                  <a:extLst>
                    <a:ext uri="{9D8B030D-6E8A-4147-A177-3AD203B41FA5}">
                      <a16:colId xmlns:a16="http://schemas.microsoft.com/office/drawing/2014/main" val="2315420506"/>
                    </a:ext>
                  </a:extLst>
                </a:gridCol>
                <a:gridCol w="6945460">
                  <a:extLst>
                    <a:ext uri="{9D8B030D-6E8A-4147-A177-3AD203B41FA5}">
                      <a16:colId xmlns:a16="http://schemas.microsoft.com/office/drawing/2014/main" val="1962841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Wearables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65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Sin S.O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programador es el principal encargado de la administración de la energía del wearable.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59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Con S.O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S.O es  el encargado de la administración de la energía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A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 forma de ahorrar energía es a través de los cambios de estados de los </a:t>
                      </a:r>
                      <a:r>
                        <a:rPr lang="es-AR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threads</a:t>
                      </a: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Pasándolo a un estado de suspensión.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Existen Arq. de HW con instrucciones de bajo nivel que cuando se activan ponen al  mínimo el consumo de energía en determinados estados. Por ejemplo, desactivan ciertos sensores y actuadores, quitan de memoria determinados recursos, conexiones de red, funcionando así con lo mínimo indispensable.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A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Luego antes determinados eventos, se activan, por ejemplo, por medio de IRQ, vuelven a su estado normal de consumo de energía.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A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93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823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Arquitectura estándar de un </a:t>
            </a:r>
            <a:r>
              <a:rPr lang="es-MX" dirty="0" err="1"/>
              <a:t>sist</a:t>
            </a:r>
            <a:r>
              <a:rPr lang="es-MX" dirty="0"/>
              <a:t>. wearable</a:t>
            </a:r>
            <a:endParaRPr lang="es-A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8E0B76-321A-4FAA-B331-BCD8A38C2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431" y="1930568"/>
            <a:ext cx="6398506" cy="3552022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3BCC347-8982-CB02-47AB-9AF9989F8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587" y="1451610"/>
            <a:ext cx="904875" cy="1533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A2C8ADC-CF16-9C6E-EA82-C4168B8DB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75410"/>
            <a:ext cx="866775" cy="1609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1221A781-88D5-97F2-3314-5F0BDA1EDB68}"/>
              </a:ext>
            </a:extLst>
          </p:cNvPr>
          <p:cNvCxnSpPr>
            <a:stCxn id="9" idx="2"/>
          </p:cNvCxnSpPr>
          <p:nvPr/>
        </p:nvCxnSpPr>
        <p:spPr>
          <a:xfrm flipH="1">
            <a:off x="4529024" y="2985135"/>
            <a:ext cx="1" cy="6128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D8DAD1F4-BBB7-28A6-E53B-585C5C03FD8C}"/>
              </a:ext>
            </a:extLst>
          </p:cNvPr>
          <p:cNvCxnSpPr/>
          <p:nvPr/>
        </p:nvCxnSpPr>
        <p:spPr>
          <a:xfrm flipH="1">
            <a:off x="6571228" y="2904424"/>
            <a:ext cx="1" cy="6128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862A74F-9D52-F455-1D59-700280DB6393}"/>
              </a:ext>
            </a:extLst>
          </p:cNvPr>
          <p:cNvSpPr txBox="1"/>
          <p:nvPr/>
        </p:nvSpPr>
        <p:spPr>
          <a:xfrm>
            <a:off x="7336484" y="1853142"/>
            <a:ext cx="4654411" cy="13048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Los disp. Wearables </a:t>
            </a:r>
            <a:r>
              <a:rPr lang="en-US" sz="2200" dirty="0" err="1">
                <a:effectLst/>
              </a:rPr>
              <a:t>capturan</a:t>
            </a:r>
            <a:r>
              <a:rPr lang="en-US" sz="2200" dirty="0">
                <a:effectLst/>
              </a:rPr>
              <a:t>  </a:t>
            </a:r>
            <a:r>
              <a:rPr lang="en-US" sz="2200" dirty="0" err="1">
                <a:effectLst/>
              </a:rPr>
              <a:t>datos</a:t>
            </a:r>
            <a:r>
              <a:rPr lang="en-US" sz="2200" dirty="0">
                <a:effectLst/>
              </a:rPr>
              <a:t> del </a:t>
            </a:r>
            <a:r>
              <a:rPr lang="en-US" sz="2200" dirty="0" err="1">
                <a:effectLst/>
              </a:rPr>
              <a:t>cuerpo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humano</a:t>
            </a:r>
            <a:r>
              <a:rPr lang="en-US" sz="2200" dirty="0">
                <a:effectLst/>
              </a:rPr>
              <a:t> y </a:t>
            </a:r>
            <a:r>
              <a:rPr lang="en-US" sz="2200" dirty="0" err="1">
                <a:effectLst/>
              </a:rPr>
              <a:t>los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envían</a:t>
            </a:r>
            <a:r>
              <a:rPr lang="en-US" sz="2200" dirty="0">
                <a:effectLst/>
              </a:rPr>
              <a:t> a un </a:t>
            </a:r>
            <a:r>
              <a:rPr lang="en-US" sz="2200" dirty="0" err="1">
                <a:effectLst/>
              </a:rPr>
              <a:t>nodo</a:t>
            </a:r>
            <a:r>
              <a:rPr lang="en-US" sz="2200" dirty="0">
                <a:effectLst/>
              </a:rPr>
              <a:t> central  </a:t>
            </a:r>
            <a:r>
              <a:rPr lang="en-US" sz="2200" dirty="0" err="1">
                <a:effectLst/>
              </a:rPr>
              <a:t>por</a:t>
            </a:r>
            <a:r>
              <a:rPr lang="en-US" sz="2200" dirty="0">
                <a:effectLst/>
              </a:rPr>
              <a:t> medio de BLE, Zigbee, </a:t>
            </a:r>
            <a:r>
              <a:rPr lang="en-US" sz="2200" dirty="0" err="1">
                <a:effectLst/>
              </a:rPr>
              <a:t>etc</a:t>
            </a:r>
            <a:endParaRPr lang="en-US" sz="2200" dirty="0">
              <a:effectLst/>
            </a:endParaRPr>
          </a:p>
          <a:p>
            <a:pPr marL="685800" lvl="1" defTabSz="914400">
              <a:lnSpc>
                <a:spcPct val="90000"/>
              </a:lnSpc>
              <a:spcAft>
                <a:spcPts val="600"/>
              </a:spcAft>
            </a:pPr>
            <a:endParaRPr lang="en-US" sz="2200" b="1" dirty="0">
              <a:effectLst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DD8D28B2-DE85-99EE-A908-F8B92B40F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57" y="2913851"/>
            <a:ext cx="619125" cy="154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63750F2-F031-81C3-F59D-74BF5A7BC731}"/>
              </a:ext>
            </a:extLst>
          </p:cNvPr>
          <p:cNvSpPr txBox="1"/>
          <p:nvPr/>
        </p:nvSpPr>
        <p:spPr>
          <a:xfrm>
            <a:off x="7304965" y="3206082"/>
            <a:ext cx="468593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El </a:t>
            </a:r>
            <a:r>
              <a:rPr lang="en-US" sz="2200" dirty="0" err="1"/>
              <a:t>Nodo</a:t>
            </a:r>
            <a:r>
              <a:rPr lang="en-US" sz="2200" dirty="0"/>
              <a:t> central es un gateway que </a:t>
            </a:r>
            <a:r>
              <a:rPr lang="en-US" sz="2200" dirty="0" err="1"/>
              <a:t>realiza</a:t>
            </a:r>
            <a:r>
              <a:rPr lang="en-US" sz="2200" dirty="0"/>
              <a:t> pre-</a:t>
            </a:r>
            <a:r>
              <a:rPr lang="en-US" sz="2200" dirty="0" err="1"/>
              <a:t>procesamiento</a:t>
            </a:r>
            <a:r>
              <a:rPr lang="en-US" sz="2200" dirty="0"/>
              <a:t> de </a:t>
            </a:r>
            <a:r>
              <a:rPr lang="en-US" sz="2200" dirty="0" err="1"/>
              <a:t>datos</a:t>
            </a:r>
            <a:r>
              <a:rPr lang="en-US" sz="2200" dirty="0"/>
              <a:t>,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exibe</a:t>
            </a:r>
            <a:r>
              <a:rPr lang="en-US" sz="2200" dirty="0"/>
              <a:t> al </a:t>
            </a:r>
            <a:r>
              <a:rPr lang="en-US" sz="2200" dirty="0" err="1"/>
              <a:t>usuario</a:t>
            </a:r>
            <a:r>
              <a:rPr lang="en-US" sz="2200" dirty="0"/>
              <a:t> a traves de </a:t>
            </a:r>
            <a:r>
              <a:rPr lang="en-US" sz="2200" dirty="0" err="1"/>
              <a:t>graficos</a:t>
            </a:r>
            <a:r>
              <a:rPr lang="en-US" sz="2200" dirty="0"/>
              <a:t>,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alamacena</a:t>
            </a:r>
            <a:r>
              <a:rPr lang="en-US" sz="2200" dirty="0"/>
              <a:t> y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envia</a:t>
            </a:r>
            <a:r>
              <a:rPr lang="en-US" sz="2200" dirty="0"/>
              <a:t> a un </a:t>
            </a:r>
            <a:r>
              <a:rPr lang="en-US" sz="2200" dirty="0" err="1"/>
              <a:t>servidor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la </a:t>
            </a:r>
            <a:r>
              <a:rPr lang="en-US" sz="2200" dirty="0" err="1"/>
              <a:t>nube</a:t>
            </a:r>
            <a:r>
              <a:rPr lang="en-US" sz="2200" dirty="0"/>
              <a:t>.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ACC0DB3-A94D-549D-C7A2-767C6828F4AB}"/>
              </a:ext>
            </a:extLst>
          </p:cNvPr>
          <p:cNvSpPr txBox="1"/>
          <p:nvPr/>
        </p:nvSpPr>
        <p:spPr>
          <a:xfrm>
            <a:off x="7140711" y="4937825"/>
            <a:ext cx="4970225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3429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Remote Service:  son </a:t>
            </a:r>
            <a:r>
              <a:rPr lang="en-US" sz="2200" dirty="0" err="1"/>
              <a:t>servicios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la </a:t>
            </a:r>
            <a:r>
              <a:rPr lang="en-US" sz="2200" dirty="0" err="1"/>
              <a:t>nube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donde</a:t>
            </a:r>
            <a:r>
              <a:rPr lang="en-US" sz="2200" dirty="0"/>
              <a:t> 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datos</a:t>
            </a:r>
            <a:r>
              <a:rPr lang="en-US" sz="2200" dirty="0"/>
              <a:t> </a:t>
            </a:r>
            <a:r>
              <a:rPr lang="en-US" sz="2200" dirty="0" err="1"/>
              <a:t>pueden</a:t>
            </a:r>
            <a:r>
              <a:rPr lang="en-US" sz="2200" dirty="0"/>
              <a:t> ser </a:t>
            </a:r>
            <a:r>
              <a:rPr lang="en-US" sz="2200" dirty="0" err="1"/>
              <a:t>procesados</a:t>
            </a:r>
            <a:r>
              <a:rPr lang="en-US" sz="2200" dirty="0"/>
              <a:t> para </a:t>
            </a:r>
            <a:r>
              <a:rPr lang="en-US" sz="2200" dirty="0" err="1"/>
              <a:t>análisis</a:t>
            </a:r>
            <a:r>
              <a:rPr lang="en-US" sz="2200" dirty="0"/>
              <a:t> medicos, </a:t>
            </a:r>
            <a:r>
              <a:rPr lang="en-US" sz="2200" dirty="0" err="1"/>
              <a:t>por</a:t>
            </a:r>
            <a:r>
              <a:rPr lang="en-US" sz="2200" dirty="0"/>
              <a:t> </a:t>
            </a:r>
            <a:r>
              <a:rPr lang="en-US" sz="2200" dirty="0" err="1"/>
              <a:t>ejemplo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87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Arquitectura mejorada de un </a:t>
            </a:r>
            <a:r>
              <a:rPr lang="es-MX" dirty="0" err="1"/>
              <a:t>sist</a:t>
            </a:r>
            <a:r>
              <a:rPr lang="es-MX" dirty="0"/>
              <a:t>. wearable</a:t>
            </a:r>
            <a:endParaRPr lang="es-A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8E0B76-321A-4FAA-B331-BCD8A38C2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431" y="1930568"/>
            <a:ext cx="6398506" cy="3552022"/>
          </a:xfr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D8D28B2-DE85-99EE-A908-F8B92B40F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57" y="2913851"/>
            <a:ext cx="619125" cy="154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6482EA6-8814-A255-E381-54BB9B2DC570}"/>
              </a:ext>
            </a:extLst>
          </p:cNvPr>
          <p:cNvSpPr txBox="1"/>
          <p:nvPr/>
        </p:nvSpPr>
        <p:spPr>
          <a:xfrm>
            <a:off x="7336484" y="1853142"/>
            <a:ext cx="4607277" cy="174373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effectLst/>
              </a:rPr>
              <a:t>Algunos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dispositivos</a:t>
            </a:r>
            <a:r>
              <a:rPr lang="en-US" sz="2800" dirty="0">
                <a:effectLst/>
              </a:rPr>
              <a:t> Wearables </a:t>
            </a:r>
            <a:r>
              <a:rPr lang="en-US" sz="2800" dirty="0" err="1">
                <a:effectLst/>
              </a:rPr>
              <a:t>incorporan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mecanismos</a:t>
            </a:r>
            <a:r>
              <a:rPr lang="en-US" sz="2800" dirty="0">
                <a:effectLst/>
              </a:rPr>
              <a:t> de </a:t>
            </a:r>
            <a:r>
              <a:rPr lang="en-US" sz="2800" dirty="0" err="1">
                <a:effectLst/>
              </a:rPr>
              <a:t>comunicación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directa</a:t>
            </a:r>
            <a:r>
              <a:rPr lang="en-US" sz="2800" dirty="0">
                <a:effectLst/>
              </a:rPr>
              <a:t> con internet, </a:t>
            </a:r>
            <a:r>
              <a:rPr lang="en-US" sz="2800" dirty="0" err="1">
                <a:effectLst/>
              </a:rPr>
              <a:t>por</a:t>
            </a:r>
            <a:r>
              <a:rPr lang="en-US" sz="2800" dirty="0">
                <a:effectLst/>
              </a:rPr>
              <a:t> lo que no </a:t>
            </a:r>
            <a:r>
              <a:rPr lang="en-US" sz="2800" dirty="0" err="1">
                <a:effectLst/>
              </a:rPr>
              <a:t>necesitan</a:t>
            </a:r>
            <a:r>
              <a:rPr lang="en-US" sz="2800" dirty="0">
                <a:effectLst/>
              </a:rPr>
              <a:t> usar un Gateway</a:t>
            </a:r>
          </a:p>
          <a:p>
            <a:pPr marL="685800" lvl="1" algn="just" defTabSz="914400">
              <a:lnSpc>
                <a:spcPct val="90000"/>
              </a:lnSpc>
              <a:spcAft>
                <a:spcPts val="600"/>
              </a:spcAft>
            </a:pPr>
            <a:endParaRPr lang="en-US" sz="2200" b="1" dirty="0">
              <a:effectLst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1A2F99-17E9-04DD-7FE3-FCC4DD91D0C2}"/>
              </a:ext>
            </a:extLst>
          </p:cNvPr>
          <p:cNvSpPr/>
          <p:nvPr/>
        </p:nvSpPr>
        <p:spPr>
          <a:xfrm>
            <a:off x="2875174" y="2205872"/>
            <a:ext cx="810705" cy="7079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4933E5A-ED24-B435-BE9E-1A5656BAE7BC}"/>
              </a:ext>
            </a:extLst>
          </p:cNvPr>
          <p:cNvSpPr/>
          <p:nvPr/>
        </p:nvSpPr>
        <p:spPr>
          <a:xfrm>
            <a:off x="2809492" y="4366181"/>
            <a:ext cx="1098987" cy="8552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39E46DD-2554-6318-6ABD-8B8F0B0A99AC}"/>
              </a:ext>
            </a:extLst>
          </p:cNvPr>
          <p:cNvSpPr/>
          <p:nvPr/>
        </p:nvSpPr>
        <p:spPr>
          <a:xfrm>
            <a:off x="3527500" y="3249772"/>
            <a:ext cx="1751510" cy="8552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3DC0FF1-B953-4E44-A578-BCBAD3BBCB7C}"/>
              </a:ext>
            </a:extLst>
          </p:cNvPr>
          <p:cNvSpPr/>
          <p:nvPr/>
        </p:nvSpPr>
        <p:spPr>
          <a:xfrm>
            <a:off x="4773409" y="4105031"/>
            <a:ext cx="1751510" cy="8552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3700403E-F409-9FA3-D136-FF38FE390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423" y="2730097"/>
            <a:ext cx="809625" cy="866775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5DCD2048-DD69-08EE-F06A-349B5544E85F}"/>
              </a:ext>
            </a:extLst>
          </p:cNvPr>
          <p:cNvSpPr/>
          <p:nvPr/>
        </p:nvSpPr>
        <p:spPr>
          <a:xfrm>
            <a:off x="5214593" y="2205872"/>
            <a:ext cx="1751510" cy="96678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30F1458F-510D-8DDE-029F-5327CB36FBEE}"/>
              </a:ext>
            </a:extLst>
          </p:cNvPr>
          <p:cNvCxnSpPr>
            <a:stCxn id="20" idx="1"/>
            <a:endCxn id="20" idx="3"/>
          </p:cNvCxnSpPr>
          <p:nvPr/>
        </p:nvCxnSpPr>
        <p:spPr>
          <a:xfrm>
            <a:off x="3527500" y="3677402"/>
            <a:ext cx="175151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97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Formas de programación en Wearables </a:t>
            </a:r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EFED8D8-88E4-E29D-E6C0-5C4C60FF558F}"/>
              </a:ext>
            </a:extLst>
          </p:cNvPr>
          <p:cNvSpPr txBox="1"/>
          <p:nvPr/>
        </p:nvSpPr>
        <p:spPr>
          <a:xfrm>
            <a:off x="838200" y="1761955"/>
            <a:ext cx="6094428" cy="430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Programación para una plataforma específica</a:t>
            </a:r>
            <a:endParaRPr lang="es-AR" sz="22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15314D-7E7D-CA50-9995-E1DCDCEC4241}"/>
              </a:ext>
            </a:extLst>
          </p:cNvPr>
          <p:cNvSpPr txBox="1"/>
          <p:nvPr/>
        </p:nvSpPr>
        <p:spPr>
          <a:xfrm>
            <a:off x="762961" y="2309706"/>
            <a:ext cx="10666077" cy="1720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AR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Utilizando lenguajes de programación estándar, como C, y haciendo uso de plataformas específicas y  APIS, los desarrolladores implementan sus aplicaciones directamente encima de un sistema operativo o pila de software en particular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49DDE93-2CAC-A24B-8555-9C83F240EF1F}"/>
              </a:ext>
            </a:extLst>
          </p:cNvPr>
          <p:cNvSpPr txBox="1"/>
          <p:nvPr/>
        </p:nvSpPr>
        <p:spPr>
          <a:xfrm>
            <a:off x="-674503" y="4314217"/>
            <a:ext cx="12028303" cy="485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7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 furentemente acoplada a la arquitectura, por ejemplo, para Android.</a:t>
            </a:r>
          </a:p>
        </p:txBody>
      </p:sp>
    </p:spTree>
    <p:extLst>
      <p:ext uri="{BB962C8B-B14F-4D97-AF65-F5344CB8AC3E}">
        <p14:creationId xmlns:p14="http://schemas.microsoft.com/office/powerpoint/2010/main" val="2773146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Formas de programación en Wearables</a:t>
            </a:r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EFED8D8-88E4-E29D-E6C0-5C4C60FF558F}"/>
              </a:ext>
            </a:extLst>
          </p:cNvPr>
          <p:cNvSpPr txBox="1"/>
          <p:nvPr/>
        </p:nvSpPr>
        <p:spPr>
          <a:xfrm>
            <a:off x="762961" y="1450670"/>
            <a:ext cx="6094428" cy="430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Programación a través de Middleware</a:t>
            </a:r>
            <a:endParaRPr lang="es-AR" sz="2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DE0BCB-F0FC-A861-5B5A-0C1A2626B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61" y="2069035"/>
            <a:ext cx="5886875" cy="449500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271C133-7915-3BB6-B980-230DCF57ED3F}"/>
              </a:ext>
            </a:extLst>
          </p:cNvPr>
          <p:cNvSpPr txBox="1"/>
          <p:nvPr/>
        </p:nvSpPr>
        <p:spPr>
          <a:xfrm>
            <a:off x="7272406" y="1323736"/>
            <a:ext cx="477920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El usuario solo crea la aplicación a alto nivel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El Middelware abstrae al usuario de la complejidad del sistema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El Middleware hace todo lo relacionado a la seguridad, procesamientos, administración de recursos.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El Middleware es el intermediario entre las aplicaciones y el S.O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Un Middleware son </a:t>
            </a:r>
            <a:r>
              <a:rPr lang="es-MX" sz="2200">
                <a:latin typeface=""/>
              </a:rPr>
              <a:t>Framwework y </a:t>
            </a:r>
            <a:r>
              <a:rPr lang="es-MX" sz="2200" dirty="0">
                <a:latin typeface=""/>
              </a:rPr>
              <a:t>bibliotecas.</a:t>
            </a:r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807931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34C49FD-318D-49AE-BAC7-5634695CC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8444DC2E-9E72-4669-878E-AF93DF307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E56A799-9BBA-4BC7-8D47-C6251FDDF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9EA9C1F-2B28-4DEA-8EF8-4D0A06E28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AD021B0-C307-4067-887D-35DF45447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864" y="549275"/>
            <a:ext cx="11088686" cy="57579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112840"/>
            <a:ext cx="4716463" cy="231184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rtlCol="0" anchor="b">
            <a:normAutofit/>
          </a:bodyPr>
          <a:lstStyle/>
          <a:p>
            <a:pPr algn="ctr"/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Sistemas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Operativos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dispositivos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Wearables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3CC9DA-C742-47CF-8965-06B4D836A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83337" y="549273"/>
            <a:ext cx="5257537" cy="5757924"/>
            <a:chOff x="4656138" y="0"/>
            <a:chExt cx="6983409" cy="6308725"/>
          </a:xfrm>
        </p:grpSpPr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B27219E4-2868-4D53-9258-78813DDFD8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2794" cy="63087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272C0A-7EBF-4D41-9851-D1B8A23DF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3409" cy="6308725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4AD8EFA-1927-489C-803F-6F7684B61D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3409" cy="63087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F2655AF9-30BB-2540-4BDA-5BD68EBBF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233968"/>
              </p:ext>
            </p:extLst>
          </p:nvPr>
        </p:nvGraphicFramePr>
        <p:xfrm>
          <a:off x="6451740" y="549273"/>
          <a:ext cx="5118720" cy="5756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8720">
                  <a:extLst>
                    <a:ext uri="{9D8B030D-6E8A-4147-A177-3AD203B41FA5}">
                      <a16:colId xmlns:a16="http://schemas.microsoft.com/office/drawing/2014/main" val="1018038641"/>
                    </a:ext>
                  </a:extLst>
                </a:gridCol>
              </a:tblGrid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Sistemas Operativos Wearables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855843301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Linux Embebido Genérica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641690603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Samsung Tizen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4098732304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WatchOS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241901921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WearOs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908364372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Linux Zephir (RTOS)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446379400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RIOT OS</a:t>
                      </a:r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3606521961"/>
                  </a:ext>
                </a:extLst>
              </a:tr>
              <a:tr h="594558">
                <a:tc>
                  <a:txBody>
                    <a:bodyPr/>
                    <a:lstStyle/>
                    <a:p>
                      <a:r>
                        <a:rPr lang="es-MX" sz="2700"/>
                        <a:t>FreeRTOS</a:t>
                      </a:r>
                      <a:endParaRPr lang="es-AR" sz="270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3105700542"/>
                  </a:ext>
                </a:extLst>
              </a:tr>
              <a:tr h="999938">
                <a:tc>
                  <a:txBody>
                    <a:bodyPr/>
                    <a:lstStyle/>
                    <a:p>
                      <a:r>
                        <a:rPr lang="es-MX" sz="2700" dirty="0"/>
                        <a:t>Sistemas Operativos Propietarios</a:t>
                      </a:r>
                      <a:endParaRPr lang="es-AR" sz="2700" dirty="0"/>
                    </a:p>
                  </a:txBody>
                  <a:tcPr marL="135127" marR="135127" marT="67563" marB="67563"/>
                </a:tc>
                <a:extLst>
                  <a:ext uri="{0D108BD9-81ED-4DB2-BD59-A6C34878D82A}">
                    <a16:rowId xmlns:a16="http://schemas.microsoft.com/office/drawing/2014/main" val="1131664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604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30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/>
              <a:t>Sistemas Operativos Smartwatch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F1F9DF-0B4A-114D-C61F-402A0399C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197" y="1268274"/>
            <a:ext cx="7844589" cy="529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28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65337-FB4F-D6CF-5A9E-51978652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30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Formas de Programación en Smartwatch</a:t>
            </a: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AC6B01-8EFB-0FEB-23F0-2646059415FE}"/>
              </a:ext>
            </a:extLst>
          </p:cNvPr>
          <p:cNvSpPr txBox="1"/>
          <p:nvPr/>
        </p:nvSpPr>
        <p:spPr>
          <a:xfrm>
            <a:off x="1977445" y="1191064"/>
            <a:ext cx="817522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mayoría de los SO proveen un Framework y SDK  para desarrollar sus aplicaciones</a:t>
            </a:r>
          </a:p>
          <a:p>
            <a:endParaRPr lang="es-AR" sz="2200" dirty="0"/>
          </a:p>
        </p:txBody>
      </p:sp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E1AD7727-C503-C578-1669-1F408BFDD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190113"/>
              </p:ext>
            </p:extLst>
          </p:nvPr>
        </p:nvGraphicFramePr>
        <p:xfrm>
          <a:off x="2001057" y="2316480"/>
          <a:ext cx="8127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385131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1982369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93362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Sistema Operativo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Framework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SDK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34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err="1"/>
                        <a:t>WearOS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El mismo que Android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Android Studio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06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err="1"/>
                        <a:t>WatchOS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/>
                        <a:t>WatchKit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IOSSDK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99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err="1"/>
                        <a:t>Tizen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/>
                        <a:t>Tizen</a:t>
                      </a:r>
                      <a:r>
                        <a:rPr lang="es-MX" dirty="0"/>
                        <a:t> Framework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/>
                        <a:t>TizenSDK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79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Garmin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Garmin Framework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Garmin SDK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21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Otros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76132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2AB441D1-36CF-63EA-B63D-E3DA0D4448E4}"/>
              </a:ext>
            </a:extLst>
          </p:cNvPr>
          <p:cNvSpPr txBox="1"/>
          <p:nvPr/>
        </p:nvSpPr>
        <p:spPr>
          <a:xfrm>
            <a:off x="1953832" y="5104759"/>
            <a:ext cx="8175224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Existen otros fabricantes con desarrollo de aplicaciones cerradas, ya que no proveen </a:t>
            </a:r>
            <a:r>
              <a:rPr lang="es-A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s-A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ramework ni SDK para programadores externos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Otros proveen solamente APIS para comunicarse indirectamente con servicios del smartwatch</a:t>
            </a:r>
            <a:endParaRPr lang="es-A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341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A381EA7-5D2E-D9F4-2C2E-831DE1A5E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168" y="820567"/>
            <a:ext cx="2680786" cy="2833974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A3AFE9C-92B2-FFEE-E006-A6F165B0A585}"/>
              </a:ext>
            </a:extLst>
          </p:cNvPr>
          <p:cNvSpPr txBox="1"/>
          <p:nvPr/>
        </p:nvSpPr>
        <p:spPr>
          <a:xfrm>
            <a:off x="4000499" y="467326"/>
            <a:ext cx="7789424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D1D5DB"/>
                </a:solidFill>
                <a:latin typeface="Söhne"/>
              </a:rPr>
              <a:t>S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istema operativo de Google diseñado específicamente para wearables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Diseñado para ser una extensión de Android, pero con modificaciones y adaptaciones para funcionar en pantallas más pequeñas y dispositivos con capacidades limitadas en comparación con los teléfonos móviles.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La Arquitectura de </a:t>
            </a:r>
            <a:r>
              <a:rPr lang="es-MX" sz="2000" b="0" i="0" dirty="0" err="1">
                <a:solidFill>
                  <a:srgbClr val="D1D5DB"/>
                </a:solidFill>
                <a:effectLst/>
                <a:latin typeface="Söhne"/>
              </a:rPr>
              <a:t>Wear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 OS es parecida a la versión de Android para Smartphone, pero con menos funcionalidades, debido a las restricciones </a:t>
            </a:r>
            <a:r>
              <a:rPr lang="es-MX" sz="2000" dirty="0">
                <a:solidFill>
                  <a:srgbClr val="D1D5DB"/>
                </a:solidFill>
                <a:latin typeface="Söhne"/>
              </a:rPr>
              <a:t>y 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necesidades de HW de los  wearables.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Su Kernel es una variante de núcleo de Linux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Las aplicaciones también se ejecutan en su propia VM (Android </a:t>
            </a:r>
            <a:r>
              <a:rPr lang="es-MX" sz="2000" b="0" i="0" dirty="0" err="1">
                <a:solidFill>
                  <a:srgbClr val="D1D5DB"/>
                </a:solidFill>
                <a:effectLst/>
                <a:latin typeface="Söhne"/>
              </a:rPr>
              <a:t>Runtime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rgbClr val="D1D5DB"/>
              </a:solidFill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0" i="0" dirty="0">
              <a:solidFill>
                <a:srgbClr val="D1D5DB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640102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4485FA5-4C15-4519-3C7F-7F61EF652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54" y="2168572"/>
            <a:ext cx="6238875" cy="2705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518DB803-BAC8-3CF2-FB8B-7C406187D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438" y="2168572"/>
            <a:ext cx="3143250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3CBC761-D551-15C5-0BC8-3322D0B7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30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Sincronización de datos con </a:t>
            </a:r>
            <a:r>
              <a:rPr lang="es-MX" dirty="0" err="1"/>
              <a:t>Wear</a:t>
            </a:r>
            <a:r>
              <a:rPr lang="es-MX" dirty="0"/>
              <a:t> 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45857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A381EA7-5D2E-D9F4-2C2E-831DE1A5E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168" y="820567"/>
            <a:ext cx="2680786" cy="2833974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A3AFE9C-92B2-FFEE-E006-A6F165B0A585}"/>
              </a:ext>
            </a:extLst>
          </p:cNvPr>
          <p:cNvSpPr txBox="1"/>
          <p:nvPr/>
        </p:nvSpPr>
        <p:spPr>
          <a:xfrm>
            <a:off x="4000499" y="467326"/>
            <a:ext cx="7789424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 err="1">
                <a:solidFill>
                  <a:srgbClr val="D1D5DB"/>
                </a:solidFill>
                <a:latin typeface="Söhne"/>
              </a:rPr>
              <a:t>WearOS</a:t>
            </a:r>
            <a:r>
              <a:rPr lang="es-MX" sz="2000" dirty="0">
                <a:solidFill>
                  <a:srgbClr val="D1D5DB"/>
                </a:solidFill>
                <a:latin typeface="Söhne"/>
              </a:rPr>
              <a:t> posee mecanismos para minimizar el consumo de batería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Utiliza </a:t>
            </a:r>
            <a:r>
              <a:rPr lang="es-MX" sz="2000" b="0" i="0" dirty="0" err="1">
                <a:solidFill>
                  <a:srgbClr val="D1D5DB"/>
                </a:solidFill>
                <a:effectLst/>
                <a:latin typeface="Söhne"/>
              </a:rPr>
              <a:t>Workmanager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 para ejecución en segundo plano, este posee las funciones de descanso y </a:t>
            </a:r>
            <a:r>
              <a:rPr lang="es-MX" sz="2000" b="0" i="0" dirty="0" err="1">
                <a:solidFill>
                  <a:srgbClr val="D1D5DB"/>
                </a:solidFill>
                <a:effectLst/>
                <a:latin typeface="Söhne"/>
              </a:rPr>
              <a:t>standby</a:t>
            </a:r>
            <a:r>
              <a:rPr lang="es-MX" sz="2000" b="0" i="0" dirty="0">
                <a:solidFill>
                  <a:srgbClr val="D1D5DB"/>
                </a:solidFill>
                <a:effectLst/>
                <a:latin typeface="Söhne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D1D5DB"/>
                </a:solidFill>
                <a:latin typeface="Söhne"/>
              </a:rPr>
              <a:t>Descanso el sistema intenta conservar la carga de la batería restringiendo el acceso de las apps a servicios de uso intenso de CPU y de red. También evita que las apps accedan a la red y aplaza sus tareas, sincronizaciones y alarmas estándares.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 err="1">
                <a:solidFill>
                  <a:srgbClr val="D1D5DB"/>
                </a:solidFill>
                <a:latin typeface="Söhne"/>
              </a:rPr>
              <a:t>StandBy</a:t>
            </a:r>
            <a:r>
              <a:rPr lang="es-MX" sz="2000" dirty="0">
                <a:solidFill>
                  <a:srgbClr val="D1D5DB"/>
                </a:solidFill>
                <a:latin typeface="Söhne"/>
              </a:rPr>
              <a:t> aplaza la actividad de red en segundo plano con las cuales el usuario no interactuó recientemente.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D1D5DB"/>
              </a:solidFill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D1D5DB"/>
                </a:solidFill>
                <a:latin typeface="Söhne"/>
              </a:rPr>
              <a:t>El acceso a los sensores se puede hacer con SensorManager. Pero para un uso más eficiente  conviene usar en su lugar los Servicios de Salud del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 b="0" i="0" dirty="0">
              <a:solidFill>
                <a:srgbClr val="D1D5DB"/>
              </a:solidFill>
              <a:effectLst/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rgbClr val="D1D5DB"/>
              </a:solidFill>
              <a:latin typeface="Söh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0" i="0" dirty="0">
              <a:solidFill>
                <a:srgbClr val="D1D5DB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772290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20F5065D-7864-2E8C-C4DC-D95C8468BC84}"/>
              </a:ext>
            </a:extLst>
          </p:cNvPr>
          <p:cNvGrpSpPr/>
          <p:nvPr/>
        </p:nvGrpSpPr>
        <p:grpSpPr>
          <a:xfrm>
            <a:off x="838200" y="348463"/>
            <a:ext cx="7154919" cy="1554272"/>
            <a:chOff x="838200" y="2180397"/>
            <a:chExt cx="7154919" cy="1554272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D77EDD3-4A4A-A72E-95A6-297DFB3AE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2180397"/>
              <a:ext cx="5391150" cy="15430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0074429E-11A1-BA55-BD43-77F9795D349F}"/>
                </a:ext>
              </a:extLst>
            </p:cNvPr>
            <p:cNvSpPr/>
            <p:nvPr/>
          </p:nvSpPr>
          <p:spPr>
            <a:xfrm>
              <a:off x="6396207" y="2180397"/>
              <a:ext cx="1596912" cy="1554272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9500" b="1" cap="none" spc="50" dirty="0">
                  <a:ln w="0"/>
                  <a:solidFill>
                    <a:schemeClr val="bg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OS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40F6DA3-DE5F-9744-D596-66C8D470EE98}"/>
              </a:ext>
            </a:extLst>
          </p:cNvPr>
          <p:cNvSpPr txBox="1"/>
          <p:nvPr/>
        </p:nvSpPr>
        <p:spPr>
          <a:xfrm>
            <a:off x="838200" y="2218681"/>
            <a:ext cx="1035833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Sistema Operativo diseñado por Apple para sus dispositivos wearables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Es una variante del S.O 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200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200" dirty="0">
                <a:latin typeface=""/>
              </a:rPr>
              <a:t>Se ejecuta sobre un Kernel XNU, un hibrido de los </a:t>
            </a:r>
            <a:r>
              <a:rPr lang="es-MX" sz="2200" dirty="0" err="1">
                <a:latin typeface=""/>
              </a:rPr>
              <a:t>Kernels</a:t>
            </a:r>
            <a:r>
              <a:rPr lang="es-MX" sz="2200" dirty="0">
                <a:latin typeface=""/>
              </a:rPr>
              <a:t> de los S.O FREEBDS y Mach </a:t>
            </a:r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3383270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3CBC761-D551-15C5-0BC8-3322D0B7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30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Sincronización de datos con </a:t>
            </a:r>
            <a:r>
              <a:rPr lang="es-MX" dirty="0" err="1"/>
              <a:t>Watch</a:t>
            </a:r>
            <a:r>
              <a:rPr lang="es-MX" dirty="0"/>
              <a:t> OS</a:t>
            </a:r>
            <a:endParaRPr lang="es-AR" dirty="0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76533590-2AAA-444E-A1CD-FFCE28A51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473" y="2296462"/>
            <a:ext cx="5401918" cy="2413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98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24DA5E-DC92-43D5-8309-4BDB96B9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055726A0-97A8-47EB-ACA9-F086E4D26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4690" y="1907504"/>
            <a:ext cx="2619375" cy="2402687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A236844-D5E6-43E0-AE94-9F4E83CB7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91" y="2084102"/>
            <a:ext cx="3657600" cy="12477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DFA0CB-096A-4DE6-B2D7-8E828979F3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68" y="3682857"/>
            <a:ext cx="2143125" cy="21431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CC88563-F80C-4406-ACBE-9BCC87920E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949" y="4597257"/>
            <a:ext cx="2619375" cy="1743075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AD437B64-42ED-4F86-98B0-926CB5A2D09F}"/>
              </a:ext>
            </a:extLst>
          </p:cNvPr>
          <p:cNvSpPr txBox="1">
            <a:spLocks/>
          </p:cNvSpPr>
          <p:nvPr/>
        </p:nvSpPr>
        <p:spPr>
          <a:xfrm>
            <a:off x="838199" y="148309"/>
            <a:ext cx="10515600" cy="89806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/>
              <a:t>Forma de Programación Wear 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17528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3CBC761-D551-15C5-0BC8-3322D0B7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6939"/>
            <a:ext cx="10515600" cy="8980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Forma de Programación </a:t>
            </a:r>
            <a:r>
              <a:rPr lang="es-MX" dirty="0" err="1"/>
              <a:t>Wear</a:t>
            </a:r>
            <a:r>
              <a:rPr lang="es-MX" dirty="0"/>
              <a:t> OS</a:t>
            </a:r>
            <a:endParaRPr lang="es-AR" dirty="0"/>
          </a:p>
        </p:txBody>
      </p:sp>
      <p:pic>
        <p:nvPicPr>
          <p:cNvPr id="7" name="Marcador de contenido 4">
            <a:extLst>
              <a:ext uri="{FF2B5EF4-FFF2-40B4-BE49-F238E27FC236}">
                <a16:creationId xmlns:a16="http://schemas.microsoft.com/office/drawing/2014/main" id="{E3C0ACE2-8E30-4713-A583-7FDD82CBF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1644" y="1734655"/>
            <a:ext cx="2680786" cy="2833974"/>
          </a:xfrm>
        </p:spPr>
      </p:pic>
      <p:graphicFrame>
        <p:nvGraphicFramePr>
          <p:cNvPr id="14" name="Tabla 14">
            <a:extLst>
              <a:ext uri="{FF2B5EF4-FFF2-40B4-BE49-F238E27FC236}">
                <a16:creationId xmlns:a16="http://schemas.microsoft.com/office/drawing/2014/main" id="{746DD638-B18B-4F0A-A751-F36B0E0D95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099268"/>
              </p:ext>
            </p:extLst>
          </p:nvPr>
        </p:nvGraphicFramePr>
        <p:xfrm>
          <a:off x="4239802" y="2067126"/>
          <a:ext cx="7332324" cy="1656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44108">
                  <a:extLst>
                    <a:ext uri="{9D8B030D-6E8A-4147-A177-3AD203B41FA5}">
                      <a16:colId xmlns:a16="http://schemas.microsoft.com/office/drawing/2014/main" val="2147377290"/>
                    </a:ext>
                  </a:extLst>
                </a:gridCol>
                <a:gridCol w="2444108">
                  <a:extLst>
                    <a:ext uri="{9D8B030D-6E8A-4147-A177-3AD203B41FA5}">
                      <a16:colId xmlns:a16="http://schemas.microsoft.com/office/drawing/2014/main" val="925177664"/>
                    </a:ext>
                  </a:extLst>
                </a:gridCol>
                <a:gridCol w="2444108">
                  <a:extLst>
                    <a:ext uri="{9D8B030D-6E8A-4147-A177-3AD203B41FA5}">
                      <a16:colId xmlns:a16="http://schemas.microsoft.com/office/drawing/2014/main" val="295329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Dispositivo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Lenguaje </a:t>
                      </a:r>
                      <a:r>
                        <a:rPr lang="es-ES" dirty="0" err="1"/>
                        <a:t>Backend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Lenguaje </a:t>
                      </a:r>
                      <a:r>
                        <a:rPr lang="es-ES" dirty="0" err="1"/>
                        <a:t>FrontEnd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67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Mobile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Java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/>
                        <a:t>Kotlin</a:t>
                      </a:r>
                      <a:endParaRPr lang="es-ES" dirty="0"/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XML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/>
                        <a:t>Jetpack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Compose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7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Wearable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/>
                        <a:t>Kotlin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/>
                        <a:t>Jepack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Compose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152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825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3A9DB0-DF82-40E1-94E9-8BDF7A58E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Pasos para crearla en Android Studio</a:t>
            </a:r>
          </a:p>
          <a:p>
            <a:r>
              <a:rPr lang="es-ES" dirty="0"/>
              <a:t>Pasos para enlazar el smartwatch físico y el simulador</a:t>
            </a:r>
          </a:p>
          <a:p>
            <a:r>
              <a:rPr lang="es-AR" dirty="0"/>
              <a:t>Pasos para conectar el smartphone con el reloj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9D256E4-B3A5-4AA0-A032-9A96DFB9B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Como crear una APP en </a:t>
            </a:r>
            <a:r>
              <a:rPr lang="es-MX" dirty="0" err="1"/>
              <a:t>Wear</a:t>
            </a:r>
            <a:r>
              <a:rPr lang="es-MX" dirty="0"/>
              <a:t> OS.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94161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F5FEBF8-6982-5FD3-FE6D-C613137CD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47" y="1482620"/>
            <a:ext cx="5648325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9F5F83F-27BE-FCA7-78CE-76C1578C85A5}"/>
              </a:ext>
            </a:extLst>
          </p:cNvPr>
          <p:cNvSpPr/>
          <p:nvPr/>
        </p:nvSpPr>
        <p:spPr>
          <a:xfrm>
            <a:off x="2905732" y="559290"/>
            <a:ext cx="73043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Ejemplo básico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Wear</a:t>
            </a:r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OS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4D3C06D-EDEE-93C8-9D64-3E54A01B9693}"/>
              </a:ext>
            </a:extLst>
          </p:cNvPr>
          <p:cNvSpPr/>
          <p:nvPr/>
        </p:nvSpPr>
        <p:spPr>
          <a:xfrm>
            <a:off x="6557384" y="5733721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al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directorio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del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ejemplo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GIT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Shape 126">
            <a:extLst>
              <a:ext uri="{FF2B5EF4-FFF2-40B4-BE49-F238E27FC236}">
                <a16:creationId xmlns:a16="http://schemas.microsoft.com/office/drawing/2014/main" id="{185FC2A1-0372-989E-0D62-EA97E6D863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3458" y="5515805"/>
            <a:ext cx="178392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8367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3A9DB0-DF82-40E1-94E9-8BDF7A58E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963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s-ES" dirty="0"/>
              <a:t>Clase </a:t>
            </a:r>
            <a:r>
              <a:rPr lang="es-ES" dirty="0" err="1"/>
              <a:t>WearableListenerService</a:t>
            </a:r>
            <a:endParaRPr lang="es-ES" dirty="0"/>
          </a:p>
          <a:p>
            <a:pPr lvl="1"/>
            <a:r>
              <a:rPr lang="es-AR" dirty="0"/>
              <a:t>Es un </a:t>
            </a:r>
            <a:r>
              <a:rPr lang="es-AR" dirty="0" err="1"/>
              <a:t>service</a:t>
            </a:r>
            <a:r>
              <a:rPr lang="es-AR" dirty="0"/>
              <a:t> que esta optimizada para bajo consumo </a:t>
            </a:r>
          </a:p>
          <a:p>
            <a:pPr lvl="1"/>
            <a:r>
              <a:rPr lang="es-AR" dirty="0"/>
              <a:t>Permite comunicar ambos dispositivos de forma asincrónica </a:t>
            </a:r>
          </a:p>
          <a:p>
            <a:pPr lvl="1"/>
            <a:r>
              <a:rPr lang="es-AR" dirty="0"/>
              <a:t>Se crea cuando llega un mensaje y se destruye automáticamente por el S.O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9D256E4-B3A5-4AA0-A032-9A96DFB9B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Comunicación smartphone con </a:t>
            </a:r>
            <a:r>
              <a:rPr lang="es-MX" dirty="0" err="1"/>
              <a:t>Smartwtach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81255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9D256E4-B3A5-4AA0-A032-9A96DFB9B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dirty="0"/>
              <a:t>Comunicación smartphone con </a:t>
            </a:r>
            <a:r>
              <a:rPr lang="es-MX" dirty="0" err="1"/>
              <a:t>Smartwtach</a:t>
            </a:r>
            <a:endParaRPr lang="es-AR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E5EF09D-6B52-4EBA-8C6D-227E64A4F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77792" y="2537716"/>
            <a:ext cx="6012874" cy="3128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F4BA44-62B4-46EB-B14A-6E4FD8C44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34" y="2537716"/>
            <a:ext cx="4869309" cy="314692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F373183-74ED-4145-9391-42E4A3681DF4}"/>
              </a:ext>
            </a:extLst>
          </p:cNvPr>
          <p:cNvSpPr/>
          <p:nvPr/>
        </p:nvSpPr>
        <p:spPr>
          <a:xfrm>
            <a:off x="1203866" y="1829830"/>
            <a:ext cx="28184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Smartphone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DDDFB75-34F0-4452-93F0-3632E0997A1B}"/>
              </a:ext>
            </a:extLst>
          </p:cNvPr>
          <p:cNvSpPr/>
          <p:nvPr/>
        </p:nvSpPr>
        <p:spPr>
          <a:xfrm>
            <a:off x="6835238" y="1829830"/>
            <a:ext cx="27437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Smartwatch</a:t>
            </a: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14759F95-9535-4CFD-9909-A9A114CAB4FD}"/>
              </a:ext>
            </a:extLst>
          </p:cNvPr>
          <p:cNvSpPr/>
          <p:nvPr/>
        </p:nvSpPr>
        <p:spPr>
          <a:xfrm>
            <a:off x="5188449" y="4101979"/>
            <a:ext cx="832207" cy="500843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54430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F5FEBF8-6982-5FD3-FE6D-C613137CD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47" y="1482620"/>
            <a:ext cx="5648325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9F5F83F-27BE-FCA7-78CE-76C1578C85A5}"/>
              </a:ext>
            </a:extLst>
          </p:cNvPr>
          <p:cNvSpPr/>
          <p:nvPr/>
        </p:nvSpPr>
        <p:spPr>
          <a:xfrm>
            <a:off x="518051" y="456549"/>
            <a:ext cx="113605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Ejemplo de comunicación con </a:t>
            </a:r>
            <a:r>
              <a:rPr lang="es-E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Wear</a:t>
            </a:r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OS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6B679E71-EFC8-4233-8276-2D8E4D62D15F}"/>
              </a:ext>
            </a:extLst>
          </p:cNvPr>
          <p:cNvSpPr/>
          <p:nvPr/>
        </p:nvSpPr>
        <p:spPr>
          <a:xfrm>
            <a:off x="6557384" y="5733721"/>
            <a:ext cx="4703694" cy="78561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Link al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directorio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del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ejemplo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</a:t>
            </a:r>
            <a:r>
              <a:rPr lang="en-US" sz="2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en</a:t>
            </a:r>
            <a:r>
              <a:rPr lang="en-US" sz="2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 GIT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Shape 126">
            <a:extLst>
              <a:ext uri="{FF2B5EF4-FFF2-40B4-BE49-F238E27FC236}">
                <a16:creationId xmlns:a16="http://schemas.microsoft.com/office/drawing/2014/main" id="{A9F2BE4B-2580-4606-B951-1425D49C45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3458" y="5515805"/>
            <a:ext cx="1783926" cy="1004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902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38B307-E186-4047-9C19-713C5998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5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769</TotalTime>
  <Words>1133</Words>
  <Application>Microsoft Office PowerPoint</Application>
  <PresentationFormat>Panorámica</PresentationFormat>
  <Paragraphs>157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Söhne</vt:lpstr>
      <vt:lpstr>Tema de Office</vt:lpstr>
      <vt:lpstr>Presentación de PowerPoint</vt:lpstr>
      <vt:lpstr>¿Qué es un  Wearable?</vt:lpstr>
      <vt:lpstr>Industrias donde se utilizan los wearables</vt:lpstr>
      <vt:lpstr>¿Dónde se ubican los wearables?</vt:lpstr>
      <vt:lpstr>El  fin del Smartphone</vt:lpstr>
      <vt:lpstr>¿Como pueden conformados  internamente los wearables?</vt:lpstr>
      <vt:lpstr>¿Como pueden conformados  internamente los wearables?</vt:lpstr>
      <vt:lpstr>Puntos a tener en cuenta en el desarrollo de un wearable </vt:lpstr>
      <vt:lpstr>Ahorro de Energía</vt:lpstr>
      <vt:lpstr>Administración de Energía</vt:lpstr>
      <vt:lpstr>Arquitectura estándar de un sist. wearable</vt:lpstr>
      <vt:lpstr>Arquitectura mejorada de un sist. wearable</vt:lpstr>
      <vt:lpstr>Formas de programación en Wearables </vt:lpstr>
      <vt:lpstr>Formas de programación en Wearables</vt:lpstr>
      <vt:lpstr>Sistemas Operativos de dispositivos Wearables</vt:lpstr>
      <vt:lpstr>Sistemas Operativos Smartwatch</vt:lpstr>
      <vt:lpstr>Formas de Programación en Smartwatch</vt:lpstr>
      <vt:lpstr>Presentación de PowerPoint</vt:lpstr>
      <vt:lpstr>Sincronización de datos con Wear OS</vt:lpstr>
      <vt:lpstr>Presentación de PowerPoint</vt:lpstr>
      <vt:lpstr>Presentación de PowerPoint</vt:lpstr>
      <vt:lpstr>Sincronización de datos con Watch OS</vt:lpstr>
      <vt:lpstr>Presentación de PowerPoint</vt:lpstr>
      <vt:lpstr>Forma de Programación Wear OS</vt:lpstr>
      <vt:lpstr>Como crear una APP en Wear OS.</vt:lpstr>
      <vt:lpstr>Presentación de PowerPoint</vt:lpstr>
      <vt:lpstr>Comunicación smartphone con Smartwtach</vt:lpstr>
      <vt:lpstr>Comunicación smartphone con Smartwtach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 CARNUCCIO</dc:creator>
  <cp:lastModifiedBy>ESTEBAN CARNUCCIO</cp:lastModifiedBy>
  <cp:revision>17</cp:revision>
  <dcterms:created xsi:type="dcterms:W3CDTF">2023-08-24T16:51:48Z</dcterms:created>
  <dcterms:modified xsi:type="dcterms:W3CDTF">2025-05-28T13:32:56Z</dcterms:modified>
</cp:coreProperties>
</file>