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71" r:id="rId14"/>
    <p:sldId id="268" r:id="rId15"/>
    <p:sldId id="269" r:id="rId16"/>
    <p:sldId id="270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234F05-EFB4-4E8E-A8C7-53CF4E615508}" v="973" dt="2023-08-18T16:19:52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49234F05-EFB4-4E8E-A8C7-53CF4E615508}"/>
    <pc:docChg chg="undo redo custSel addSld delSld modSld sldOrd addMainMaster delMainMaster">
      <pc:chgData name="ESTEBAN CARNUCCIO" userId="c3264e5c-2653-4344-b673-ed77aafc2c20" providerId="ADAL" clId="{49234F05-EFB4-4E8E-A8C7-53CF4E615508}" dt="2023-08-19T18:02:15.336" v="6501" actId="688"/>
      <pc:docMkLst>
        <pc:docMk/>
      </pc:docMkLst>
      <pc:sldChg chg="addSp delSp modSp new mod setBg modClrScheme addAnim delAnim delDesignElem chgLayout">
        <pc:chgData name="ESTEBAN CARNUCCIO" userId="c3264e5c-2653-4344-b673-ed77aafc2c20" providerId="ADAL" clId="{49234F05-EFB4-4E8E-A8C7-53CF4E615508}" dt="2023-08-18T15:10:56.049" v="278" actId="26606"/>
        <pc:sldMkLst>
          <pc:docMk/>
          <pc:sldMk cId="3853298403" sldId="256"/>
        </pc:sldMkLst>
        <pc:spChg chg="add del mod ord">
          <ac:chgData name="ESTEBAN CARNUCCIO" userId="c3264e5c-2653-4344-b673-ed77aafc2c20" providerId="ADAL" clId="{49234F05-EFB4-4E8E-A8C7-53CF4E615508}" dt="2023-08-18T15:10:56.049" v="278" actId="26606"/>
          <ac:spMkLst>
            <pc:docMk/>
            <pc:sldMk cId="3853298403" sldId="256"/>
            <ac:spMk id="2" creationId="{E9892D49-8169-5DB3-2F7B-6471CF3D1BA3}"/>
          </ac:spMkLst>
        </pc:spChg>
        <pc:spChg chg="add del mod">
          <ac:chgData name="ESTEBAN CARNUCCIO" userId="c3264e5c-2653-4344-b673-ed77aafc2c20" providerId="ADAL" clId="{49234F05-EFB4-4E8E-A8C7-53CF4E615508}" dt="2023-08-18T13:28:58.552" v="39" actId="478"/>
          <ac:spMkLst>
            <pc:docMk/>
            <pc:sldMk cId="3853298403" sldId="256"/>
            <ac:spMk id="3" creationId="{764FFAA2-01E0-B507-E1CD-03D619E93F4A}"/>
          </ac:spMkLst>
        </pc:spChg>
        <pc:spChg chg="add del mod">
          <ac:chgData name="ESTEBAN CARNUCCIO" userId="c3264e5c-2653-4344-b673-ed77aafc2c20" providerId="ADAL" clId="{49234F05-EFB4-4E8E-A8C7-53CF4E615508}" dt="2023-08-18T13:28:17.959" v="14" actId="478"/>
          <ac:spMkLst>
            <pc:docMk/>
            <pc:sldMk cId="3853298403" sldId="256"/>
            <ac:spMk id="7" creationId="{0233DB76-0918-6C2C-1C17-20F44209AB3B}"/>
          </ac:spMkLst>
        </pc:spChg>
        <pc:spChg chg="add del">
          <ac:chgData name="ESTEBAN CARNUCCIO" userId="c3264e5c-2653-4344-b673-ed77aafc2c20" providerId="ADAL" clId="{49234F05-EFB4-4E8E-A8C7-53CF4E615508}" dt="2023-08-18T15:10:12.617" v="268" actId="26606"/>
          <ac:spMkLst>
            <pc:docMk/>
            <pc:sldMk cId="3853298403" sldId="256"/>
            <ac:spMk id="8" creationId="{9B347087-DEE1-4F23-8486-A2690AA195E5}"/>
          </ac:spMkLst>
        </pc:spChg>
        <pc:spChg chg="add del">
          <ac:chgData name="ESTEBAN CARNUCCIO" userId="c3264e5c-2653-4344-b673-ed77aafc2c20" providerId="ADAL" clId="{49234F05-EFB4-4E8E-A8C7-53CF4E615508}" dt="2023-08-18T15:10:12.617" v="268" actId="26606"/>
          <ac:spMkLst>
            <pc:docMk/>
            <pc:sldMk cId="3853298403" sldId="256"/>
            <ac:spMk id="9" creationId="{44BB81AE-EE4A-4AA4-8941-104B6C943598}"/>
          </ac:spMkLst>
        </pc:spChg>
        <pc:spChg chg="add del">
          <ac:chgData name="ESTEBAN CARNUCCIO" userId="c3264e5c-2653-4344-b673-ed77aafc2c20" providerId="ADAL" clId="{49234F05-EFB4-4E8E-A8C7-53CF4E615508}" dt="2023-08-18T13:29:06.624" v="40" actId="26606"/>
          <ac:spMkLst>
            <pc:docMk/>
            <pc:sldMk cId="3853298403" sldId="256"/>
            <ac:spMk id="10" creationId="{4EFE82FE-7465-AE46-88DF-34D347E83B84}"/>
          </ac:spMkLst>
        </pc:spChg>
        <pc:spChg chg="add del">
          <ac:chgData name="ESTEBAN CARNUCCIO" userId="c3264e5c-2653-4344-b673-ed77aafc2c20" providerId="ADAL" clId="{49234F05-EFB4-4E8E-A8C7-53CF4E615508}" dt="2023-08-18T15:10:43.862" v="277"/>
          <ac:spMkLst>
            <pc:docMk/>
            <pc:sldMk cId="3853298403" sldId="256"/>
            <ac:spMk id="13" creationId="{93245F62-CCC4-49E4-B95B-EA6C1E790510}"/>
          </ac:spMkLst>
        </pc:spChg>
        <pc:spChg chg="add del">
          <ac:chgData name="ESTEBAN CARNUCCIO" userId="c3264e5c-2653-4344-b673-ed77aafc2c20" providerId="ADAL" clId="{49234F05-EFB4-4E8E-A8C7-53CF4E615508}" dt="2023-08-18T15:10:43.862" v="277"/>
          <ac:spMkLst>
            <pc:docMk/>
            <pc:sldMk cId="3853298403" sldId="256"/>
            <ac:spMk id="15" creationId="{E6C0DD6B-6AA3-448F-9B99-8386295BC1B4}"/>
          </ac:spMkLst>
        </pc:spChg>
        <pc:spChg chg="add del">
          <ac:chgData name="ESTEBAN CARNUCCIO" userId="c3264e5c-2653-4344-b673-ed77aafc2c20" providerId="ADAL" clId="{49234F05-EFB4-4E8E-A8C7-53CF4E615508}" dt="2023-08-18T15:10:12.617" v="268" actId="26606"/>
          <ac:spMkLst>
            <pc:docMk/>
            <pc:sldMk cId="3853298403" sldId="256"/>
            <ac:spMk id="16" creationId="{AAA2202F-2A68-464D-8E53-CEBE9303D848}"/>
          </ac:spMkLst>
        </pc:spChg>
        <pc:spChg chg="add">
          <ac:chgData name="ESTEBAN CARNUCCIO" userId="c3264e5c-2653-4344-b673-ed77aafc2c20" providerId="ADAL" clId="{49234F05-EFB4-4E8E-A8C7-53CF4E615508}" dt="2023-08-18T15:10:56.049" v="278" actId="26606"/>
          <ac:spMkLst>
            <pc:docMk/>
            <pc:sldMk cId="3853298403" sldId="256"/>
            <ac:spMk id="17" creationId="{76906711-0AFB-47DD-A4B6-4E94B38B8C91}"/>
          </ac:spMkLst>
        </pc:spChg>
        <pc:spChg chg="add">
          <ac:chgData name="ESTEBAN CARNUCCIO" userId="c3264e5c-2653-4344-b673-ed77aafc2c20" providerId="ADAL" clId="{49234F05-EFB4-4E8E-A8C7-53CF4E615508}" dt="2023-08-18T15:10:56.049" v="278" actId="26606"/>
          <ac:spMkLst>
            <pc:docMk/>
            <pc:sldMk cId="3853298403" sldId="256"/>
            <ac:spMk id="19" creationId="{AA91F649-894C-41F6-A21D-3D1AC558E934}"/>
          </ac:spMkLst>
        </pc:spChg>
        <pc:spChg chg="add">
          <ac:chgData name="ESTEBAN CARNUCCIO" userId="c3264e5c-2653-4344-b673-ed77aafc2c20" providerId="ADAL" clId="{49234F05-EFB4-4E8E-A8C7-53CF4E615508}" dt="2023-08-18T15:10:56.049" v="278" actId="26606"/>
          <ac:spMkLst>
            <pc:docMk/>
            <pc:sldMk cId="3853298403" sldId="256"/>
            <ac:spMk id="21" creationId="{56037404-66BD-46B5-9323-1B531319671A}"/>
          </ac:spMkLst>
        </pc:spChg>
        <pc:spChg chg="add del">
          <ac:chgData name="ESTEBAN CARNUCCIO" userId="c3264e5c-2653-4344-b673-ed77aafc2c20" providerId="ADAL" clId="{49234F05-EFB4-4E8E-A8C7-53CF4E615508}" dt="2023-08-18T13:34:29.942" v="181"/>
          <ac:spMkLst>
            <pc:docMk/>
            <pc:sldMk cId="3853298403" sldId="256"/>
            <ac:spMk id="23" creationId="{93245F62-CCC4-49E4-B95B-EA6C1E790510}"/>
          </ac:spMkLst>
        </pc:spChg>
        <pc:spChg chg="add del">
          <ac:chgData name="ESTEBAN CARNUCCIO" userId="c3264e5c-2653-4344-b673-ed77aafc2c20" providerId="ADAL" clId="{49234F05-EFB4-4E8E-A8C7-53CF4E615508}" dt="2023-08-18T15:10:23.539" v="271"/>
          <ac:spMkLst>
            <pc:docMk/>
            <pc:sldMk cId="3853298403" sldId="256"/>
            <ac:spMk id="24" creationId="{79BB855E-E401-41F6-8925-C43722CDD66C}"/>
          </ac:spMkLst>
        </pc:spChg>
        <pc:spChg chg="add del">
          <ac:chgData name="ESTEBAN CARNUCCIO" userId="c3264e5c-2653-4344-b673-ed77aafc2c20" providerId="ADAL" clId="{49234F05-EFB4-4E8E-A8C7-53CF4E615508}" dt="2023-08-18T13:34:29.942" v="181"/>
          <ac:spMkLst>
            <pc:docMk/>
            <pc:sldMk cId="3853298403" sldId="256"/>
            <ac:spMk id="25" creationId="{E6C0DD6B-6AA3-448F-9B99-8386295BC1B4}"/>
          </ac:spMkLst>
        </pc:spChg>
        <pc:spChg chg="add del">
          <ac:chgData name="ESTEBAN CARNUCCIO" userId="c3264e5c-2653-4344-b673-ed77aafc2c20" providerId="ADAL" clId="{49234F05-EFB4-4E8E-A8C7-53CF4E615508}" dt="2023-08-18T13:34:29.942" v="181"/>
          <ac:spMkLst>
            <pc:docMk/>
            <pc:sldMk cId="3853298403" sldId="256"/>
            <ac:spMk id="27" creationId="{F28B82B1-E269-4325-A665-6CFE5DEE5DE5}"/>
          </ac:spMkLst>
        </pc:spChg>
        <pc:spChg chg="add del">
          <ac:chgData name="ESTEBAN CARNUCCIO" userId="c3264e5c-2653-4344-b673-ed77aafc2c20" providerId="ADAL" clId="{49234F05-EFB4-4E8E-A8C7-53CF4E615508}" dt="2023-08-18T13:34:29.942" v="181"/>
          <ac:spMkLst>
            <pc:docMk/>
            <pc:sldMk cId="3853298403" sldId="256"/>
            <ac:spMk id="29" creationId="{7C700527-76FD-4DF4-A597-6F5E089CA0C2}"/>
          </ac:spMkLst>
        </pc:spChg>
        <pc:spChg chg="add del">
          <ac:chgData name="ESTEBAN CARNUCCIO" userId="c3264e5c-2653-4344-b673-ed77aafc2c20" providerId="ADAL" clId="{49234F05-EFB4-4E8E-A8C7-53CF4E615508}" dt="2023-08-18T13:34:29.942" v="181"/>
          <ac:spMkLst>
            <pc:docMk/>
            <pc:sldMk cId="3853298403" sldId="256"/>
            <ac:spMk id="31" creationId="{B5EA49A9-01EB-4D60-A392-7DC9B625D67D}"/>
          </ac:spMkLst>
        </pc:spChg>
        <pc:spChg chg="add del">
          <ac:chgData name="ESTEBAN CARNUCCIO" userId="c3264e5c-2653-4344-b673-ed77aafc2c20" providerId="ADAL" clId="{49234F05-EFB4-4E8E-A8C7-53CF4E615508}" dt="2023-08-18T15:10:23.539" v="271"/>
          <ac:spMkLst>
            <pc:docMk/>
            <pc:sldMk cId="3853298403" sldId="256"/>
            <ac:spMk id="32" creationId="{AE4DC31D-3252-4CE4-94B0-32BB37A184BB}"/>
          </ac:spMkLst>
        </pc:spChg>
        <pc:grpChg chg="add del">
          <ac:chgData name="ESTEBAN CARNUCCIO" userId="c3264e5c-2653-4344-b673-ed77aafc2c20" providerId="ADAL" clId="{49234F05-EFB4-4E8E-A8C7-53CF4E615508}" dt="2023-08-18T15:10:12.617" v="268" actId="26606"/>
          <ac:grpSpMkLst>
            <pc:docMk/>
            <pc:sldMk cId="3853298403" sldId="256"/>
            <ac:grpSpMk id="11" creationId="{5B129734-DF6D-46B8-A0E0-4F178B3AD2FC}"/>
          </ac:grpSpMkLst>
        </pc:grpChg>
        <pc:grpChg chg="add del">
          <ac:chgData name="ESTEBAN CARNUCCIO" userId="c3264e5c-2653-4344-b673-ed77aafc2c20" providerId="ADAL" clId="{49234F05-EFB4-4E8E-A8C7-53CF4E615508}" dt="2023-08-18T13:29:06.624" v="40" actId="26606"/>
          <ac:grpSpMkLst>
            <pc:docMk/>
            <pc:sldMk cId="3853298403" sldId="256"/>
            <ac:grpSpMk id="12" creationId="{665B630C-8A26-BF40-AD00-AAAB3F8DFB58}"/>
          </ac:grpSpMkLst>
        </pc:grpChg>
        <pc:grpChg chg="add del">
          <ac:chgData name="ESTEBAN CARNUCCIO" userId="c3264e5c-2653-4344-b673-ed77aafc2c20" providerId="ADAL" clId="{49234F05-EFB4-4E8E-A8C7-53CF4E615508}" dt="2023-08-18T15:10:23.539" v="271"/>
          <ac:grpSpMkLst>
            <pc:docMk/>
            <pc:sldMk cId="3853298403" sldId="256"/>
            <ac:grpSpMk id="26" creationId="{61AB028E-5F68-413C-BBF0-EE603FDA6E5B}"/>
          </ac:grpSpMkLst>
        </pc:grpChg>
        <pc:picChg chg="add mod">
          <ac:chgData name="ESTEBAN CARNUCCIO" userId="c3264e5c-2653-4344-b673-ed77aafc2c20" providerId="ADAL" clId="{49234F05-EFB4-4E8E-A8C7-53CF4E615508}" dt="2023-08-18T15:10:56.049" v="278" actId="26606"/>
          <ac:picMkLst>
            <pc:docMk/>
            <pc:sldMk cId="3853298403" sldId="256"/>
            <ac:picMk id="5" creationId="{03A02DBF-3C75-A110-F2AD-B5D2D080AF04}"/>
          </ac:picMkLst>
        </pc:picChg>
        <pc:cxnChg chg="add del">
          <ac:chgData name="ESTEBAN CARNUCCIO" userId="c3264e5c-2653-4344-b673-ed77aafc2c20" providerId="ADAL" clId="{49234F05-EFB4-4E8E-A8C7-53CF4E615508}" dt="2023-08-18T15:10:12.617" v="268" actId="26606"/>
          <ac:cxnSpMkLst>
            <pc:docMk/>
            <pc:sldMk cId="3853298403" sldId="256"/>
            <ac:cxnSpMk id="14" creationId="{4AA791FC-1AEF-4561-93B5-6B9E981BBB74}"/>
          </ac:cxnSpMkLst>
        </pc:cxnChg>
        <pc:cxnChg chg="add del">
          <ac:chgData name="ESTEBAN CARNUCCIO" userId="c3264e5c-2653-4344-b673-ed77aafc2c20" providerId="ADAL" clId="{49234F05-EFB4-4E8E-A8C7-53CF4E615508}" dt="2023-08-18T13:29:06.624" v="40" actId="26606"/>
          <ac:cxnSpMkLst>
            <pc:docMk/>
            <pc:sldMk cId="3853298403" sldId="256"/>
            <ac:cxnSpMk id="18" creationId="{EEA70831-9A8D-3B4D-8EA5-EE32F93E94E9}"/>
          </ac:cxnSpMkLst>
        </pc:cxnChg>
        <pc:cxnChg chg="add del">
          <ac:chgData name="ESTEBAN CARNUCCIO" userId="c3264e5c-2653-4344-b673-ed77aafc2c20" providerId="ADAL" clId="{49234F05-EFB4-4E8E-A8C7-53CF4E615508}" dt="2023-08-18T15:10:23.539" v="271"/>
          <ac:cxnSpMkLst>
            <pc:docMk/>
            <pc:sldMk cId="3853298403" sldId="256"/>
            <ac:cxnSpMk id="20" creationId="{AF9ABF50-2998-468E-A550-85A1DD0DDC93}"/>
          </ac:cxnSpMkLst>
        </pc:cxnChg>
      </pc:sldChg>
      <pc:sldChg chg="addSp delSp modSp new mod setBg delDesignElem">
        <pc:chgData name="ESTEBAN CARNUCCIO" userId="c3264e5c-2653-4344-b673-ed77aafc2c20" providerId="ADAL" clId="{49234F05-EFB4-4E8E-A8C7-53CF4E615508}" dt="2023-08-18T15:10:43.862" v="277"/>
        <pc:sldMkLst>
          <pc:docMk/>
          <pc:sldMk cId="623637840" sldId="257"/>
        </pc:sldMkLst>
        <pc:spChg chg="mod">
          <ac:chgData name="ESTEBAN CARNUCCIO" userId="c3264e5c-2653-4344-b673-ed77aafc2c20" providerId="ADAL" clId="{49234F05-EFB4-4E8E-A8C7-53CF4E615508}" dt="2023-08-18T15:10:32.178" v="274" actId="26606"/>
          <ac:spMkLst>
            <pc:docMk/>
            <pc:sldMk cId="623637840" sldId="257"/>
            <ac:spMk id="2" creationId="{2DCB68FE-BB62-9176-B0A4-AF54472B78E2}"/>
          </ac:spMkLst>
        </pc:spChg>
        <pc:spChg chg="add del mod">
          <ac:chgData name="ESTEBAN CARNUCCIO" userId="c3264e5c-2653-4344-b673-ed77aafc2c20" providerId="ADAL" clId="{49234F05-EFB4-4E8E-A8C7-53CF4E615508}" dt="2023-08-18T13:35:00.159" v="186" actId="26606"/>
          <ac:spMkLst>
            <pc:docMk/>
            <pc:sldMk cId="623637840" sldId="257"/>
            <ac:spMk id="3" creationId="{72453638-CB9B-A1FF-071F-708EA2659411}"/>
          </ac:spMkLst>
        </pc:spChg>
        <pc:spChg chg="add del">
          <ac:chgData name="ESTEBAN CARNUCCIO" userId="c3264e5c-2653-4344-b673-ed77aafc2c20" providerId="ADAL" clId="{49234F05-EFB4-4E8E-A8C7-53CF4E615508}" dt="2023-08-18T15:09:19.370" v="256" actId="22"/>
          <ac:spMkLst>
            <pc:docMk/>
            <pc:sldMk cId="623637840" sldId="257"/>
            <ac:spMk id="6" creationId="{5630EE86-9937-330E-F3D4-315589EFB652}"/>
          </ac:spMkLst>
        </pc:spChg>
        <pc:spChg chg="add del">
          <ac:chgData name="ESTEBAN CARNUCCIO" userId="c3264e5c-2653-4344-b673-ed77aafc2c20" providerId="ADAL" clId="{49234F05-EFB4-4E8E-A8C7-53CF4E615508}" dt="2023-08-18T13:34:55.392" v="183" actId="26606"/>
          <ac:spMkLst>
            <pc:docMk/>
            <pc:sldMk cId="623637840" sldId="257"/>
            <ac:spMk id="9" creationId="{52BE4420-3B5F-4549-8B4A-77855B8215EC}"/>
          </ac:spMkLst>
        </pc:spChg>
        <pc:spChg chg="add del">
          <ac:chgData name="ESTEBAN CARNUCCIO" userId="c3264e5c-2653-4344-b673-ed77aafc2c20" providerId="ADAL" clId="{49234F05-EFB4-4E8E-A8C7-53CF4E615508}" dt="2023-08-18T13:34:55.392" v="183" actId="26606"/>
          <ac:spMkLst>
            <pc:docMk/>
            <pc:sldMk cId="623637840" sldId="257"/>
            <ac:spMk id="11" creationId="{A75876F6-95D4-48CB-8E3E-4401A96E25A4}"/>
          </ac:spMkLst>
        </pc:spChg>
        <pc:spChg chg="add del">
          <ac:chgData name="ESTEBAN CARNUCCIO" userId="c3264e5c-2653-4344-b673-ed77aafc2c20" providerId="ADAL" clId="{49234F05-EFB4-4E8E-A8C7-53CF4E615508}" dt="2023-08-18T13:34:55.392" v="183" actId="26606"/>
          <ac:spMkLst>
            <pc:docMk/>
            <pc:sldMk cId="623637840" sldId="257"/>
            <ac:spMk id="13" creationId="{D1B84719-90BB-4D0C-92D8-61DC5512B34B}"/>
          </ac:spMkLst>
        </pc:spChg>
        <pc:spChg chg="add del">
          <ac:chgData name="ESTEBAN CARNUCCIO" userId="c3264e5c-2653-4344-b673-ed77aafc2c20" providerId="ADAL" clId="{49234F05-EFB4-4E8E-A8C7-53CF4E615508}" dt="2023-08-18T13:34:55.392" v="183" actId="26606"/>
          <ac:spMkLst>
            <pc:docMk/>
            <pc:sldMk cId="623637840" sldId="257"/>
            <ac:spMk id="15" creationId="{7B407EC4-5D16-4845-9840-4E28622B6568}"/>
          </ac:spMkLst>
        </pc:spChg>
        <pc:spChg chg="add del">
          <ac:chgData name="ESTEBAN CARNUCCIO" userId="c3264e5c-2653-4344-b673-ed77aafc2c20" providerId="ADAL" clId="{49234F05-EFB4-4E8E-A8C7-53CF4E615508}" dt="2023-08-18T15:10:43.862" v="277"/>
          <ac:spMkLst>
            <pc:docMk/>
            <pc:sldMk cId="623637840" sldId="257"/>
            <ac:spMk id="27" creationId="{7D144591-E9E9-4209-8701-3BB48A917D51}"/>
          </ac:spMkLst>
        </pc:spChg>
        <pc:grpChg chg="add del">
          <ac:chgData name="ESTEBAN CARNUCCIO" userId="c3264e5c-2653-4344-b673-ed77aafc2c20" providerId="ADAL" clId="{49234F05-EFB4-4E8E-A8C7-53CF4E615508}" dt="2023-08-18T13:35:00.095" v="185" actId="26606"/>
          <ac:grpSpMkLst>
            <pc:docMk/>
            <pc:sldMk cId="623637840" sldId="257"/>
            <ac:grpSpMk id="17" creationId="{E7DEDD00-5E71-418B-9C3C-9B71B018221A}"/>
          </ac:grpSpMkLst>
        </pc:grpChg>
        <pc:graphicFrameChg chg="add del">
          <ac:chgData name="ESTEBAN CARNUCCIO" userId="c3264e5c-2653-4344-b673-ed77aafc2c20" providerId="ADAL" clId="{49234F05-EFB4-4E8E-A8C7-53CF4E615508}" dt="2023-08-18T13:34:55.392" v="183" actId="26606"/>
          <ac:graphicFrameMkLst>
            <pc:docMk/>
            <pc:sldMk cId="623637840" sldId="257"/>
            <ac:graphicFrameMk id="5" creationId="{892F6F96-D03C-9FFE-D51A-30A5C4BF77C7}"/>
          </ac:graphicFrameMkLst>
        </pc:graphicFrameChg>
        <pc:graphicFrameChg chg="add del">
          <ac:chgData name="ESTEBAN CARNUCCIO" userId="c3264e5c-2653-4344-b673-ed77aafc2c20" providerId="ADAL" clId="{49234F05-EFB4-4E8E-A8C7-53CF4E615508}" dt="2023-08-18T13:35:00.095" v="185" actId="26606"/>
          <ac:graphicFrameMkLst>
            <pc:docMk/>
            <pc:sldMk cId="623637840" sldId="257"/>
            <ac:graphicFrameMk id="20" creationId="{C9E28EB1-B80B-DF9C-4B31-F20B69D8BB82}"/>
          </ac:graphicFrameMkLst>
        </pc:graphicFrameChg>
        <pc:graphicFrameChg chg="add mod modGraphic">
          <ac:chgData name="ESTEBAN CARNUCCIO" userId="c3264e5c-2653-4344-b673-ed77aafc2c20" providerId="ADAL" clId="{49234F05-EFB4-4E8E-A8C7-53CF4E615508}" dt="2023-08-18T15:10:32.178" v="274" actId="26606"/>
          <ac:graphicFrameMkLst>
            <pc:docMk/>
            <pc:sldMk cId="623637840" sldId="257"/>
            <ac:graphicFrameMk id="22" creationId="{E98CCD59-E58F-36BD-199F-F77178B92968}"/>
          </ac:graphicFrameMkLst>
        </pc:graphicFrameChg>
      </pc:sldChg>
      <pc:sldChg chg="modSp new del setBg">
        <pc:chgData name="ESTEBAN CARNUCCIO" userId="c3264e5c-2653-4344-b673-ed77aafc2c20" providerId="ADAL" clId="{49234F05-EFB4-4E8E-A8C7-53CF4E615508}" dt="2023-08-18T15:11:03.955" v="279" actId="47"/>
        <pc:sldMkLst>
          <pc:docMk/>
          <pc:sldMk cId="412908950" sldId="258"/>
        </pc:sldMkLst>
        <pc:spChg chg="mod">
          <ac:chgData name="ESTEBAN CARNUCCIO" userId="c3264e5c-2653-4344-b673-ed77aafc2c20" providerId="ADAL" clId="{49234F05-EFB4-4E8E-A8C7-53CF4E615508}" dt="2023-08-18T15:10:43.862" v="277"/>
          <ac:spMkLst>
            <pc:docMk/>
            <pc:sldMk cId="412908950" sldId="258"/>
            <ac:spMk id="2" creationId="{5BC5BE0E-21B8-C0AE-F4F0-F9B6905A4423}"/>
          </ac:spMkLst>
        </pc:spChg>
        <pc:spChg chg="mod">
          <ac:chgData name="ESTEBAN CARNUCCIO" userId="c3264e5c-2653-4344-b673-ed77aafc2c20" providerId="ADAL" clId="{49234F05-EFB4-4E8E-A8C7-53CF4E615508}" dt="2023-08-18T15:10:43.862" v="277"/>
          <ac:spMkLst>
            <pc:docMk/>
            <pc:sldMk cId="412908950" sldId="258"/>
            <ac:spMk id="3" creationId="{D595394B-5C58-0345-1E04-EAF8E67FC2A3}"/>
          </ac:spMkLst>
        </pc:spChg>
      </pc:sldChg>
      <pc:sldChg chg="modSp new mod">
        <pc:chgData name="ESTEBAN CARNUCCIO" userId="c3264e5c-2653-4344-b673-ed77aafc2c20" providerId="ADAL" clId="{49234F05-EFB4-4E8E-A8C7-53CF4E615508}" dt="2023-08-18T15:18:12.839" v="790" actId="20577"/>
        <pc:sldMkLst>
          <pc:docMk/>
          <pc:sldMk cId="1779647574" sldId="258"/>
        </pc:sldMkLst>
        <pc:spChg chg="mod">
          <ac:chgData name="ESTEBAN CARNUCCIO" userId="c3264e5c-2653-4344-b673-ed77aafc2c20" providerId="ADAL" clId="{49234F05-EFB4-4E8E-A8C7-53CF4E615508}" dt="2023-08-18T15:18:12.839" v="790" actId="20577"/>
          <ac:spMkLst>
            <pc:docMk/>
            <pc:sldMk cId="1779647574" sldId="258"/>
            <ac:spMk id="2" creationId="{003E40F6-652E-5D03-2606-CEFC10284FDF}"/>
          </ac:spMkLst>
        </pc:spChg>
        <pc:spChg chg="mod">
          <ac:chgData name="ESTEBAN CARNUCCIO" userId="c3264e5c-2653-4344-b673-ed77aafc2c20" providerId="ADAL" clId="{49234F05-EFB4-4E8E-A8C7-53CF4E615508}" dt="2023-08-18T15:17:22.528" v="780" actId="20577"/>
          <ac:spMkLst>
            <pc:docMk/>
            <pc:sldMk cId="1779647574" sldId="258"/>
            <ac:spMk id="3" creationId="{22E0C123-CD63-8EDD-6488-59F68ABBD6AE}"/>
          </ac:spMkLst>
        </pc:spChg>
      </pc:sldChg>
      <pc:sldChg chg="addSp modSp new del mod setBg">
        <pc:chgData name="ESTEBAN CARNUCCIO" userId="c3264e5c-2653-4344-b673-ed77aafc2c20" providerId="ADAL" clId="{49234F05-EFB4-4E8E-A8C7-53CF4E615508}" dt="2023-08-18T15:09:15.483" v="254" actId="47"/>
        <pc:sldMkLst>
          <pc:docMk/>
          <pc:sldMk cId="3050635157" sldId="258"/>
        </pc:sldMkLst>
        <pc:spChg chg="mod">
          <ac:chgData name="ESTEBAN CARNUCCIO" userId="c3264e5c-2653-4344-b673-ed77aafc2c20" providerId="ADAL" clId="{49234F05-EFB4-4E8E-A8C7-53CF4E615508}" dt="2023-08-18T15:09:00.727" v="253" actId="26606"/>
          <ac:spMkLst>
            <pc:docMk/>
            <pc:sldMk cId="3050635157" sldId="258"/>
            <ac:spMk id="2" creationId="{EA128CBD-95B3-15AF-A96B-93A4D8020338}"/>
          </ac:spMkLst>
        </pc:spChg>
        <pc:spChg chg="mod">
          <ac:chgData name="ESTEBAN CARNUCCIO" userId="c3264e5c-2653-4344-b673-ed77aafc2c20" providerId="ADAL" clId="{49234F05-EFB4-4E8E-A8C7-53CF4E615508}" dt="2023-08-18T15:09:00.727" v="253" actId="26606"/>
          <ac:spMkLst>
            <pc:docMk/>
            <pc:sldMk cId="3050635157" sldId="258"/>
            <ac:spMk id="3" creationId="{C9C94299-FCEE-8E4E-91FA-1C9B7090CD78}"/>
          </ac:spMkLst>
        </pc:spChg>
        <pc:spChg chg="add">
          <ac:chgData name="ESTEBAN CARNUCCIO" userId="c3264e5c-2653-4344-b673-ed77aafc2c20" providerId="ADAL" clId="{49234F05-EFB4-4E8E-A8C7-53CF4E615508}" dt="2023-08-18T15:09:00.727" v="253" actId="26606"/>
          <ac:spMkLst>
            <pc:docMk/>
            <pc:sldMk cId="3050635157" sldId="258"/>
            <ac:spMk id="8" creationId="{52723366-C73B-4ED6-ADEF-29911C6BC55F}"/>
          </ac:spMkLst>
        </pc:spChg>
        <pc:spChg chg="add">
          <ac:chgData name="ESTEBAN CARNUCCIO" userId="c3264e5c-2653-4344-b673-ed77aafc2c20" providerId="ADAL" clId="{49234F05-EFB4-4E8E-A8C7-53CF4E615508}" dt="2023-08-18T15:09:00.727" v="253" actId="26606"/>
          <ac:spMkLst>
            <pc:docMk/>
            <pc:sldMk cId="3050635157" sldId="258"/>
            <ac:spMk id="10" creationId="{847A4152-8E41-4D1C-B88C-57C5C430A69E}"/>
          </ac:spMkLst>
        </pc:spChg>
        <pc:spChg chg="add">
          <ac:chgData name="ESTEBAN CARNUCCIO" userId="c3264e5c-2653-4344-b673-ed77aafc2c20" providerId="ADAL" clId="{49234F05-EFB4-4E8E-A8C7-53CF4E615508}" dt="2023-08-18T15:09:00.727" v="253" actId="26606"/>
          <ac:spMkLst>
            <pc:docMk/>
            <pc:sldMk cId="3050635157" sldId="258"/>
            <ac:spMk id="12" creationId="{999F76F5-72D4-4814-9169-8F535AEEB809}"/>
          </ac:spMkLst>
        </pc:spChg>
        <pc:spChg chg="add">
          <ac:chgData name="ESTEBAN CARNUCCIO" userId="c3264e5c-2653-4344-b673-ed77aafc2c20" providerId="ADAL" clId="{49234F05-EFB4-4E8E-A8C7-53CF4E615508}" dt="2023-08-18T15:09:00.727" v="253" actId="26606"/>
          <ac:spMkLst>
            <pc:docMk/>
            <pc:sldMk cId="3050635157" sldId="258"/>
            <ac:spMk id="14" creationId="{C6202988-4466-42C5-B33A-AFABF051B4FE}"/>
          </ac:spMkLst>
        </pc:spChg>
      </pc:sldChg>
      <pc:sldChg chg="modSp add mod">
        <pc:chgData name="ESTEBAN CARNUCCIO" userId="c3264e5c-2653-4344-b673-ed77aafc2c20" providerId="ADAL" clId="{49234F05-EFB4-4E8E-A8C7-53CF4E615508}" dt="2023-08-18T15:38:02.209" v="1841" actId="20577"/>
        <pc:sldMkLst>
          <pc:docMk/>
          <pc:sldMk cId="428608043" sldId="259"/>
        </pc:sldMkLst>
        <pc:spChg chg="mod">
          <ac:chgData name="ESTEBAN CARNUCCIO" userId="c3264e5c-2653-4344-b673-ed77aafc2c20" providerId="ADAL" clId="{49234F05-EFB4-4E8E-A8C7-53CF4E615508}" dt="2023-08-18T15:18:57.010" v="832" actId="20577"/>
          <ac:spMkLst>
            <pc:docMk/>
            <pc:sldMk cId="428608043" sldId="259"/>
            <ac:spMk id="2" creationId="{003E40F6-652E-5D03-2606-CEFC10284FDF}"/>
          </ac:spMkLst>
        </pc:spChg>
        <pc:spChg chg="mod">
          <ac:chgData name="ESTEBAN CARNUCCIO" userId="c3264e5c-2653-4344-b673-ed77aafc2c20" providerId="ADAL" clId="{49234F05-EFB4-4E8E-A8C7-53CF4E615508}" dt="2023-08-18T15:38:02.209" v="1841" actId="20577"/>
          <ac:spMkLst>
            <pc:docMk/>
            <pc:sldMk cId="428608043" sldId="259"/>
            <ac:spMk id="3" creationId="{22E0C123-CD63-8EDD-6488-59F68ABBD6AE}"/>
          </ac:spMkLst>
        </pc:spChg>
      </pc:sldChg>
      <pc:sldChg chg="new del">
        <pc:chgData name="ESTEBAN CARNUCCIO" userId="c3264e5c-2653-4344-b673-ed77aafc2c20" providerId="ADAL" clId="{49234F05-EFB4-4E8E-A8C7-53CF4E615508}" dt="2023-08-18T15:38:13.952" v="1843" actId="680"/>
        <pc:sldMkLst>
          <pc:docMk/>
          <pc:sldMk cId="2983180154" sldId="260"/>
        </pc:sldMkLst>
      </pc:sldChg>
      <pc:sldChg chg="addSp delSp modSp add mod setBg">
        <pc:chgData name="ESTEBAN CARNUCCIO" userId="c3264e5c-2653-4344-b673-ed77aafc2c20" providerId="ADAL" clId="{49234F05-EFB4-4E8E-A8C7-53CF4E615508}" dt="2023-08-18T16:04:48.503" v="2937" actId="20577"/>
        <pc:sldMkLst>
          <pc:docMk/>
          <pc:sldMk cId="3224965297" sldId="260"/>
        </pc:sldMkLst>
        <pc:spChg chg="mod">
          <ac:chgData name="ESTEBAN CARNUCCIO" userId="c3264e5c-2653-4344-b673-ed77aafc2c20" providerId="ADAL" clId="{49234F05-EFB4-4E8E-A8C7-53CF4E615508}" dt="2023-08-18T16:02:59.299" v="2887" actId="20577"/>
          <ac:spMkLst>
            <pc:docMk/>
            <pc:sldMk cId="3224965297" sldId="260"/>
            <ac:spMk id="2" creationId="{003E40F6-652E-5D03-2606-CEFC10284FDF}"/>
          </ac:spMkLst>
        </pc:spChg>
        <pc:spChg chg="del">
          <ac:chgData name="ESTEBAN CARNUCCIO" userId="c3264e5c-2653-4344-b673-ed77aafc2c20" providerId="ADAL" clId="{49234F05-EFB4-4E8E-A8C7-53CF4E615508}" dt="2023-08-18T15:39:57.570" v="1918" actId="478"/>
          <ac:spMkLst>
            <pc:docMk/>
            <pc:sldMk cId="3224965297" sldId="260"/>
            <ac:spMk id="3" creationId="{22E0C123-CD63-8EDD-6488-59F68ABBD6AE}"/>
          </ac:spMkLst>
        </pc:spChg>
        <pc:spChg chg="add del mod">
          <ac:chgData name="ESTEBAN CARNUCCIO" userId="c3264e5c-2653-4344-b673-ed77aafc2c20" providerId="ADAL" clId="{49234F05-EFB4-4E8E-A8C7-53CF4E615508}" dt="2023-08-18T15:40:58.804" v="1919"/>
          <ac:spMkLst>
            <pc:docMk/>
            <pc:sldMk cId="3224965297" sldId="260"/>
            <ac:spMk id="5" creationId="{D31722D1-491A-BE51-BA76-5269C619CBAA}"/>
          </ac:spMkLst>
        </pc:spChg>
        <pc:spChg chg="add del mod">
          <ac:chgData name="ESTEBAN CARNUCCIO" userId="c3264e5c-2653-4344-b673-ed77aafc2c20" providerId="ADAL" clId="{49234F05-EFB4-4E8E-A8C7-53CF4E615508}" dt="2023-08-18T15:41:57.718" v="1926" actId="33987"/>
          <ac:spMkLst>
            <pc:docMk/>
            <pc:sldMk cId="3224965297" sldId="260"/>
            <ac:spMk id="8" creationId="{C01DAA9F-5512-D3F7-D4FA-FB66B62CB038}"/>
          </ac:spMkLst>
        </pc:spChg>
        <pc:spChg chg="add del mod">
          <ac:chgData name="ESTEBAN CARNUCCIO" userId="c3264e5c-2653-4344-b673-ed77aafc2c20" providerId="ADAL" clId="{49234F05-EFB4-4E8E-A8C7-53CF4E615508}" dt="2023-08-18T15:42:13.478" v="1931" actId="478"/>
          <ac:spMkLst>
            <pc:docMk/>
            <pc:sldMk cId="3224965297" sldId="260"/>
            <ac:spMk id="9" creationId="{407A536C-6F38-5B78-6DBF-890F3EC39C2D}"/>
          </ac:spMkLst>
        </pc:spChg>
        <pc:spChg chg="add del mod">
          <ac:chgData name="ESTEBAN CARNUCCIO" userId="c3264e5c-2653-4344-b673-ed77aafc2c20" providerId="ADAL" clId="{49234F05-EFB4-4E8E-A8C7-53CF4E615508}" dt="2023-08-18T15:42:46.342" v="1933" actId="26606"/>
          <ac:spMkLst>
            <pc:docMk/>
            <pc:sldMk cId="3224965297" sldId="260"/>
            <ac:spMk id="10" creationId="{0048DAFE-F76E-B4A8-C319-405C5D26D2A4}"/>
          </ac:spMkLst>
        </pc:spChg>
        <pc:spChg chg="add">
          <ac:chgData name="ESTEBAN CARNUCCIO" userId="c3264e5c-2653-4344-b673-ed77aafc2c20" providerId="ADAL" clId="{49234F05-EFB4-4E8E-A8C7-53CF4E615508}" dt="2023-08-18T16:00:31.940" v="2857" actId="26606"/>
          <ac:spMkLst>
            <pc:docMk/>
            <pc:sldMk cId="3224965297" sldId="260"/>
            <ac:spMk id="14" creationId="{13EFA6C3-82DC-4131-9929-2523E6FD0B81}"/>
          </ac:spMkLst>
        </pc:spChg>
        <pc:spChg chg="add">
          <ac:chgData name="ESTEBAN CARNUCCIO" userId="c3264e5c-2653-4344-b673-ed77aafc2c20" providerId="ADAL" clId="{49234F05-EFB4-4E8E-A8C7-53CF4E615508}" dt="2023-08-18T16:00:31.940" v="2857" actId="26606"/>
          <ac:spMkLst>
            <pc:docMk/>
            <pc:sldMk cId="3224965297" sldId="260"/>
            <ac:spMk id="19" creationId="{AEC9469E-14CA-4358-BABC-CBF836A6142D}"/>
          </ac:spMkLst>
        </pc:spChg>
        <pc:spChg chg="add">
          <ac:chgData name="ESTEBAN CARNUCCIO" userId="c3264e5c-2653-4344-b673-ed77aafc2c20" providerId="ADAL" clId="{49234F05-EFB4-4E8E-A8C7-53CF4E615508}" dt="2023-08-18T16:00:31.940" v="2857" actId="26606"/>
          <ac:spMkLst>
            <pc:docMk/>
            <pc:sldMk cId="3224965297" sldId="260"/>
            <ac:spMk id="21" creationId="{048EB4C9-ACAF-4CCA-BA6E-9314431923B2}"/>
          </ac:spMkLst>
        </pc:spChg>
        <pc:grpChg chg="add del">
          <ac:chgData name="ESTEBAN CARNUCCIO" userId="c3264e5c-2653-4344-b673-ed77aafc2c20" providerId="ADAL" clId="{49234F05-EFB4-4E8E-A8C7-53CF4E615508}" dt="2023-08-18T15:43:39.719" v="1944" actId="26606"/>
          <ac:grpSpMkLst>
            <pc:docMk/>
            <pc:sldMk cId="3224965297" sldId="260"/>
            <ac:grpSpMk id="17" creationId="{6258F736-B256-8039-9DC6-F4E49A5C5AD5}"/>
          </ac:grpSpMkLst>
        </pc:grpChg>
        <pc:graphicFrameChg chg="add mod modGraphic">
          <ac:chgData name="ESTEBAN CARNUCCIO" userId="c3264e5c-2653-4344-b673-ed77aafc2c20" providerId="ADAL" clId="{49234F05-EFB4-4E8E-A8C7-53CF4E615508}" dt="2023-08-18T16:04:48.503" v="2937" actId="20577"/>
          <ac:graphicFrameMkLst>
            <pc:docMk/>
            <pc:sldMk cId="3224965297" sldId="260"/>
            <ac:graphicFrameMk id="12" creationId="{FDDF721F-3431-29C4-6FEC-6E86C4F2D3DC}"/>
          </ac:graphicFrameMkLst>
        </pc:graphicFrameChg>
        <pc:picChg chg="add mod">
          <ac:chgData name="ESTEBAN CARNUCCIO" userId="c3264e5c-2653-4344-b673-ed77aafc2c20" providerId="ADAL" clId="{49234F05-EFB4-4E8E-A8C7-53CF4E615508}" dt="2023-08-18T16:04:10.840" v="2933" actId="14100"/>
          <ac:picMkLst>
            <pc:docMk/>
            <pc:sldMk cId="3224965297" sldId="260"/>
            <ac:picMk id="7" creationId="{08F85407-8D7A-4E97-B7F7-31A501C5A0EC}"/>
          </ac:picMkLst>
        </pc:picChg>
      </pc:sldChg>
      <pc:sldChg chg="addSp delSp modSp add mod ord">
        <pc:chgData name="ESTEBAN CARNUCCIO" userId="c3264e5c-2653-4344-b673-ed77aafc2c20" providerId="ADAL" clId="{49234F05-EFB4-4E8E-A8C7-53CF4E615508}" dt="2023-08-18T16:17:34.165" v="3210" actId="207"/>
        <pc:sldMkLst>
          <pc:docMk/>
          <pc:sldMk cId="1196100749" sldId="261"/>
        </pc:sldMkLst>
        <pc:spChg chg="mod">
          <ac:chgData name="ESTEBAN CARNUCCIO" userId="c3264e5c-2653-4344-b673-ed77aafc2c20" providerId="ADAL" clId="{49234F05-EFB4-4E8E-A8C7-53CF4E615508}" dt="2023-08-18T16:06:44.310" v="2964" actId="20577"/>
          <ac:spMkLst>
            <pc:docMk/>
            <pc:sldMk cId="1196100749" sldId="261"/>
            <ac:spMk id="2" creationId="{003E40F6-652E-5D03-2606-CEFC10284FDF}"/>
          </ac:spMkLst>
        </pc:spChg>
        <pc:spChg chg="del mod">
          <ac:chgData name="ESTEBAN CARNUCCIO" userId="c3264e5c-2653-4344-b673-ed77aafc2c20" providerId="ADAL" clId="{49234F05-EFB4-4E8E-A8C7-53CF4E615508}" dt="2023-08-18T16:09:54.132" v="2965" actId="478"/>
          <ac:spMkLst>
            <pc:docMk/>
            <pc:sldMk cId="1196100749" sldId="261"/>
            <ac:spMk id="3" creationId="{22E0C123-CD63-8EDD-6488-59F68ABBD6AE}"/>
          </ac:spMkLst>
        </pc:spChg>
        <pc:spChg chg="add del mod">
          <ac:chgData name="ESTEBAN CARNUCCIO" userId="c3264e5c-2653-4344-b673-ed77aafc2c20" providerId="ADAL" clId="{49234F05-EFB4-4E8E-A8C7-53CF4E615508}" dt="2023-08-18T16:10:01.147" v="2968" actId="478"/>
          <ac:spMkLst>
            <pc:docMk/>
            <pc:sldMk cId="1196100749" sldId="261"/>
            <ac:spMk id="5" creationId="{E1B72A03-2ACA-4603-A148-B5D65CF8EE82}"/>
          </ac:spMkLst>
        </pc:spChg>
        <pc:spChg chg="add mod">
          <ac:chgData name="ESTEBAN CARNUCCIO" userId="c3264e5c-2653-4344-b673-ed77aafc2c20" providerId="ADAL" clId="{49234F05-EFB4-4E8E-A8C7-53CF4E615508}" dt="2023-08-18T16:14:40.182" v="3039" actId="1076"/>
          <ac:spMkLst>
            <pc:docMk/>
            <pc:sldMk cId="1196100749" sldId="261"/>
            <ac:spMk id="10" creationId="{FA476B17-EADF-9381-2FDE-98CF11420A1A}"/>
          </ac:spMkLst>
        </pc:spChg>
        <pc:spChg chg="add mod">
          <ac:chgData name="ESTEBAN CARNUCCIO" userId="c3264e5c-2653-4344-b673-ed77aafc2c20" providerId="ADAL" clId="{49234F05-EFB4-4E8E-A8C7-53CF4E615508}" dt="2023-08-18T16:14:40.182" v="3039" actId="1076"/>
          <ac:spMkLst>
            <pc:docMk/>
            <pc:sldMk cId="1196100749" sldId="261"/>
            <ac:spMk id="11" creationId="{A8C6B102-F081-C988-6344-1EA8EFB9C3FF}"/>
          </ac:spMkLst>
        </pc:spChg>
        <pc:spChg chg="add del mod">
          <ac:chgData name="ESTEBAN CARNUCCIO" userId="c3264e5c-2653-4344-b673-ed77aafc2c20" providerId="ADAL" clId="{49234F05-EFB4-4E8E-A8C7-53CF4E615508}" dt="2023-08-18T16:14:34.128" v="3038"/>
          <ac:spMkLst>
            <pc:docMk/>
            <pc:sldMk cId="1196100749" sldId="261"/>
            <ac:spMk id="12" creationId="{AD0ECA1F-E4C3-BA66-5FC6-B5887EB2676E}"/>
          </ac:spMkLst>
        </pc:spChg>
        <pc:spChg chg="add mod">
          <ac:chgData name="ESTEBAN CARNUCCIO" userId="c3264e5c-2653-4344-b673-ed77aafc2c20" providerId="ADAL" clId="{49234F05-EFB4-4E8E-A8C7-53CF4E615508}" dt="2023-08-18T16:17:34.165" v="3210" actId="207"/>
          <ac:spMkLst>
            <pc:docMk/>
            <pc:sldMk cId="1196100749" sldId="261"/>
            <ac:spMk id="13" creationId="{36B5D0EB-07AC-32B9-8610-8CF8E83F9FF3}"/>
          </ac:spMkLst>
        </pc:spChg>
        <pc:picChg chg="add mod">
          <ac:chgData name="ESTEBAN CARNUCCIO" userId="c3264e5c-2653-4344-b673-ed77aafc2c20" providerId="ADAL" clId="{49234F05-EFB4-4E8E-A8C7-53CF4E615508}" dt="2023-08-18T16:14:40.182" v="3039" actId="1076"/>
          <ac:picMkLst>
            <pc:docMk/>
            <pc:sldMk cId="1196100749" sldId="261"/>
            <ac:picMk id="7" creationId="{2B59A5D7-8471-D938-51C9-2E45C3462DB6}"/>
          </ac:picMkLst>
        </pc:picChg>
        <pc:picChg chg="add mod">
          <ac:chgData name="ESTEBAN CARNUCCIO" userId="c3264e5c-2653-4344-b673-ed77aafc2c20" providerId="ADAL" clId="{49234F05-EFB4-4E8E-A8C7-53CF4E615508}" dt="2023-08-18T16:14:40.182" v="3039" actId="1076"/>
          <ac:picMkLst>
            <pc:docMk/>
            <pc:sldMk cId="1196100749" sldId="261"/>
            <ac:picMk id="9" creationId="{EE57FE58-87FE-0673-0F54-6CF79501005B}"/>
          </ac:picMkLst>
        </pc:picChg>
      </pc:sldChg>
      <pc:sldChg chg="addSp delSp modSp add mod ord">
        <pc:chgData name="ESTEBAN CARNUCCIO" userId="c3264e5c-2653-4344-b673-ed77aafc2c20" providerId="ADAL" clId="{49234F05-EFB4-4E8E-A8C7-53CF4E615508}" dt="2023-08-18T16:20:50.737" v="3281" actId="1440"/>
        <pc:sldMkLst>
          <pc:docMk/>
          <pc:sldMk cId="2523518418" sldId="262"/>
        </pc:sldMkLst>
        <pc:spChg chg="mod">
          <ac:chgData name="ESTEBAN CARNUCCIO" userId="c3264e5c-2653-4344-b673-ed77aafc2c20" providerId="ADAL" clId="{49234F05-EFB4-4E8E-A8C7-53CF4E615508}" dt="2023-08-18T16:18:32.480" v="3270" actId="20577"/>
          <ac:spMkLst>
            <pc:docMk/>
            <pc:sldMk cId="2523518418" sldId="262"/>
            <ac:spMk id="2" creationId="{003E40F6-652E-5D03-2606-CEFC10284FDF}"/>
          </ac:spMkLst>
        </pc:spChg>
        <pc:spChg chg="del">
          <ac:chgData name="ESTEBAN CARNUCCIO" userId="c3264e5c-2653-4344-b673-ed77aafc2c20" providerId="ADAL" clId="{49234F05-EFB4-4E8E-A8C7-53CF4E615508}" dt="2023-08-18T16:18:14.945" v="3214" actId="478"/>
          <ac:spMkLst>
            <pc:docMk/>
            <pc:sldMk cId="2523518418" sldId="262"/>
            <ac:spMk id="3" creationId="{22E0C123-CD63-8EDD-6488-59F68ABBD6AE}"/>
          </ac:spMkLst>
        </pc:spChg>
        <pc:spChg chg="add del mod">
          <ac:chgData name="ESTEBAN CARNUCCIO" userId="c3264e5c-2653-4344-b673-ed77aafc2c20" providerId="ADAL" clId="{49234F05-EFB4-4E8E-A8C7-53CF4E615508}" dt="2023-08-18T16:19:52.619" v="3271"/>
          <ac:spMkLst>
            <pc:docMk/>
            <pc:sldMk cId="2523518418" sldId="262"/>
            <ac:spMk id="5" creationId="{BC8C07DC-26DF-48D5-C669-ADCC857A08ED}"/>
          </ac:spMkLst>
        </pc:spChg>
        <pc:picChg chg="add mod">
          <ac:chgData name="ESTEBAN CARNUCCIO" userId="c3264e5c-2653-4344-b673-ed77aafc2c20" providerId="ADAL" clId="{49234F05-EFB4-4E8E-A8C7-53CF4E615508}" dt="2023-08-18T16:20:50.737" v="3281" actId="1440"/>
          <ac:picMkLst>
            <pc:docMk/>
            <pc:sldMk cId="2523518418" sldId="262"/>
            <ac:picMk id="7" creationId="{05B73D0B-6B0E-D636-AB5F-5EDF7741ADCA}"/>
          </ac:picMkLst>
        </pc:picChg>
      </pc:sldChg>
      <pc:sldChg chg="addSp delSp modSp add mod delAnim modAnim">
        <pc:chgData name="ESTEBAN CARNUCCIO" userId="c3264e5c-2653-4344-b673-ed77aafc2c20" providerId="ADAL" clId="{49234F05-EFB4-4E8E-A8C7-53CF4E615508}" dt="2023-08-18T19:08:32.426" v="3507" actId="478"/>
        <pc:sldMkLst>
          <pc:docMk/>
          <pc:sldMk cId="2233122011" sldId="263"/>
        </pc:sldMkLst>
        <pc:spChg chg="mod">
          <ac:chgData name="ESTEBAN CARNUCCIO" userId="c3264e5c-2653-4344-b673-ed77aafc2c20" providerId="ADAL" clId="{49234F05-EFB4-4E8E-A8C7-53CF4E615508}" dt="2023-08-18T18:59:15.651" v="3334" actId="20577"/>
          <ac:spMkLst>
            <pc:docMk/>
            <pc:sldMk cId="2233122011" sldId="263"/>
            <ac:spMk id="2" creationId="{003E40F6-652E-5D03-2606-CEFC10284FDF}"/>
          </ac:spMkLst>
        </pc:spChg>
        <pc:spChg chg="add del mod">
          <ac:chgData name="ESTEBAN CARNUCCIO" userId="c3264e5c-2653-4344-b673-ed77aafc2c20" providerId="ADAL" clId="{49234F05-EFB4-4E8E-A8C7-53CF4E615508}" dt="2023-08-18T18:58:38.385" v="3286" actId="22"/>
          <ac:spMkLst>
            <pc:docMk/>
            <pc:sldMk cId="2233122011" sldId="263"/>
            <ac:spMk id="4" creationId="{AEE838CB-64D5-7886-E783-3CD40B12E70B}"/>
          </ac:spMkLst>
        </pc:spChg>
        <pc:spChg chg="add mod">
          <ac:chgData name="ESTEBAN CARNUCCIO" userId="c3264e5c-2653-4344-b673-ed77aafc2c20" providerId="ADAL" clId="{49234F05-EFB4-4E8E-A8C7-53CF4E615508}" dt="2023-08-18T19:00:54.630" v="3349" actId="1076"/>
          <ac:spMkLst>
            <pc:docMk/>
            <pc:sldMk cId="2233122011" sldId="263"/>
            <ac:spMk id="8" creationId="{8B0A269A-0692-47CD-9ECC-DD0C2894BAE4}"/>
          </ac:spMkLst>
        </pc:spChg>
        <pc:spChg chg="add del mod">
          <ac:chgData name="ESTEBAN CARNUCCIO" userId="c3264e5c-2653-4344-b673-ed77aafc2c20" providerId="ADAL" clId="{49234F05-EFB4-4E8E-A8C7-53CF4E615508}" dt="2023-08-18T19:01:14.968" v="3355" actId="478"/>
          <ac:spMkLst>
            <pc:docMk/>
            <pc:sldMk cId="2233122011" sldId="263"/>
            <ac:spMk id="9" creationId="{D046E5CF-ED41-7683-EF2D-80CC878CE327}"/>
          </ac:spMkLst>
        </pc:spChg>
        <pc:spChg chg="add mod">
          <ac:chgData name="ESTEBAN CARNUCCIO" userId="c3264e5c-2653-4344-b673-ed77aafc2c20" providerId="ADAL" clId="{49234F05-EFB4-4E8E-A8C7-53CF4E615508}" dt="2023-08-18T19:07:11.546" v="3502" actId="1076"/>
          <ac:spMkLst>
            <pc:docMk/>
            <pc:sldMk cId="2233122011" sldId="263"/>
            <ac:spMk id="22" creationId="{1C107D03-FEA0-415D-14B3-7872757A7A04}"/>
          </ac:spMkLst>
        </pc:spChg>
        <pc:picChg chg="add mod ord">
          <ac:chgData name="ESTEBAN CARNUCCIO" userId="c3264e5c-2653-4344-b673-ed77aafc2c20" providerId="ADAL" clId="{49234F05-EFB4-4E8E-A8C7-53CF4E615508}" dt="2023-08-18T19:02:35.727" v="3359" actId="1076"/>
          <ac:picMkLst>
            <pc:docMk/>
            <pc:sldMk cId="2233122011" sldId="263"/>
            <ac:picMk id="6" creationId="{B9F89024-AA5F-282D-B882-3ED045225BFD}"/>
          </ac:picMkLst>
        </pc:picChg>
        <pc:picChg chg="del">
          <ac:chgData name="ESTEBAN CARNUCCIO" userId="c3264e5c-2653-4344-b673-ed77aafc2c20" providerId="ADAL" clId="{49234F05-EFB4-4E8E-A8C7-53CF4E615508}" dt="2023-08-18T18:53:47.968" v="3285" actId="478"/>
          <ac:picMkLst>
            <pc:docMk/>
            <pc:sldMk cId="2233122011" sldId="263"/>
            <ac:picMk id="7" creationId="{05B73D0B-6B0E-D636-AB5F-5EDF7741ADCA}"/>
          </ac:picMkLst>
        </pc:picChg>
        <pc:picChg chg="add mod">
          <ac:chgData name="ESTEBAN CARNUCCIO" userId="c3264e5c-2653-4344-b673-ed77aafc2c20" providerId="ADAL" clId="{49234F05-EFB4-4E8E-A8C7-53CF4E615508}" dt="2023-08-18T19:02:45.297" v="3361" actId="14100"/>
          <ac:picMkLst>
            <pc:docMk/>
            <pc:sldMk cId="2233122011" sldId="263"/>
            <ac:picMk id="11" creationId="{8F817270-7CAE-4B0D-BAE8-929989548B2F}"/>
          </ac:picMkLst>
        </pc:picChg>
        <pc:cxnChg chg="add">
          <ac:chgData name="ESTEBAN CARNUCCIO" userId="c3264e5c-2653-4344-b673-ed77aafc2c20" providerId="ADAL" clId="{49234F05-EFB4-4E8E-A8C7-53CF4E615508}" dt="2023-08-18T19:02:59.891" v="3362" actId="11529"/>
          <ac:cxnSpMkLst>
            <pc:docMk/>
            <pc:sldMk cId="2233122011" sldId="263"/>
            <ac:cxnSpMk id="13" creationId="{AD886D95-0C24-2D5C-1EBA-0694E2ADBC60}"/>
          </ac:cxnSpMkLst>
        </pc:cxnChg>
        <pc:cxnChg chg="add mod">
          <ac:chgData name="ESTEBAN CARNUCCIO" userId="c3264e5c-2653-4344-b673-ed77aafc2c20" providerId="ADAL" clId="{49234F05-EFB4-4E8E-A8C7-53CF4E615508}" dt="2023-08-18T19:03:25.687" v="3368" actId="1076"/>
          <ac:cxnSpMkLst>
            <pc:docMk/>
            <pc:sldMk cId="2233122011" sldId="263"/>
            <ac:cxnSpMk id="15" creationId="{CD1EBEA7-61C0-C91C-FE07-08AE95D1AA29}"/>
          </ac:cxnSpMkLst>
        </pc:cxnChg>
        <pc:cxnChg chg="add mod">
          <ac:chgData name="ESTEBAN CARNUCCIO" userId="c3264e5c-2653-4344-b673-ed77aafc2c20" providerId="ADAL" clId="{49234F05-EFB4-4E8E-A8C7-53CF4E615508}" dt="2023-08-18T19:03:34.666" v="3372" actId="1076"/>
          <ac:cxnSpMkLst>
            <pc:docMk/>
            <pc:sldMk cId="2233122011" sldId="263"/>
            <ac:cxnSpMk id="17" creationId="{E6D4ED2E-E787-6239-B217-046F45C3D262}"/>
          </ac:cxnSpMkLst>
        </pc:cxnChg>
        <pc:cxnChg chg="add mod">
          <ac:chgData name="ESTEBAN CARNUCCIO" userId="c3264e5c-2653-4344-b673-ed77aafc2c20" providerId="ADAL" clId="{49234F05-EFB4-4E8E-A8C7-53CF4E615508}" dt="2023-08-18T19:06:20.773" v="3488" actId="14100"/>
          <ac:cxnSpMkLst>
            <pc:docMk/>
            <pc:sldMk cId="2233122011" sldId="263"/>
            <ac:cxnSpMk id="19" creationId="{0AC61E6C-0203-9AA3-5DAA-4E2A5087BCCE}"/>
          </ac:cxnSpMkLst>
        </pc:cxnChg>
        <pc:cxnChg chg="add del mod">
          <ac:chgData name="ESTEBAN CARNUCCIO" userId="c3264e5c-2653-4344-b673-ed77aafc2c20" providerId="ADAL" clId="{49234F05-EFB4-4E8E-A8C7-53CF4E615508}" dt="2023-08-18T19:08:32.426" v="3507" actId="478"/>
          <ac:cxnSpMkLst>
            <pc:docMk/>
            <pc:sldMk cId="2233122011" sldId="263"/>
            <ac:cxnSpMk id="24" creationId="{2C0EC9D1-9DD3-C100-A612-DE70164513EE}"/>
          </ac:cxnSpMkLst>
        </pc:cxnChg>
      </pc:sldChg>
      <pc:sldChg chg="add del">
        <pc:chgData name="ESTEBAN CARNUCCIO" userId="c3264e5c-2653-4344-b673-ed77aafc2c20" providerId="ADAL" clId="{49234F05-EFB4-4E8E-A8C7-53CF4E615508}" dt="2023-08-18T18:53:41.809" v="3283" actId="2890"/>
        <pc:sldMkLst>
          <pc:docMk/>
          <pc:sldMk cId="3672532223" sldId="263"/>
        </pc:sldMkLst>
      </pc:sldChg>
      <pc:sldChg chg="delSp modSp add mod delAnim">
        <pc:chgData name="ESTEBAN CARNUCCIO" userId="c3264e5c-2653-4344-b673-ed77aafc2c20" providerId="ADAL" clId="{49234F05-EFB4-4E8E-A8C7-53CF4E615508}" dt="2023-08-18T19:09:50.396" v="3626" actId="478"/>
        <pc:sldMkLst>
          <pc:docMk/>
          <pc:sldMk cId="1403403656" sldId="264"/>
        </pc:sldMkLst>
        <pc:spChg chg="mod">
          <ac:chgData name="ESTEBAN CARNUCCIO" userId="c3264e5c-2653-4344-b673-ed77aafc2c20" providerId="ADAL" clId="{49234F05-EFB4-4E8E-A8C7-53CF4E615508}" dt="2023-08-18T19:09:45.221" v="3625" actId="20577"/>
          <ac:spMkLst>
            <pc:docMk/>
            <pc:sldMk cId="1403403656" sldId="264"/>
            <ac:spMk id="22" creationId="{1C107D03-FEA0-415D-14B3-7872757A7A04}"/>
          </ac:spMkLst>
        </pc:spChg>
        <pc:picChg chg="del">
          <ac:chgData name="ESTEBAN CARNUCCIO" userId="c3264e5c-2653-4344-b673-ed77aafc2c20" providerId="ADAL" clId="{49234F05-EFB4-4E8E-A8C7-53CF4E615508}" dt="2023-08-18T19:09:50.396" v="3626" actId="478"/>
          <ac:picMkLst>
            <pc:docMk/>
            <pc:sldMk cId="1403403656" sldId="264"/>
            <ac:picMk id="11" creationId="{8F817270-7CAE-4B0D-BAE8-929989548B2F}"/>
          </ac:picMkLst>
        </pc:picChg>
        <pc:cxnChg chg="del">
          <ac:chgData name="ESTEBAN CARNUCCIO" userId="c3264e5c-2653-4344-b673-ed77aafc2c20" providerId="ADAL" clId="{49234F05-EFB4-4E8E-A8C7-53CF4E615508}" dt="2023-08-18T19:08:46.319" v="3510" actId="478"/>
          <ac:cxnSpMkLst>
            <pc:docMk/>
            <pc:sldMk cId="1403403656" sldId="264"/>
            <ac:cxnSpMk id="15" creationId="{CD1EBEA7-61C0-C91C-FE07-08AE95D1AA29}"/>
          </ac:cxnSpMkLst>
        </pc:cxnChg>
        <pc:cxnChg chg="mod">
          <ac:chgData name="ESTEBAN CARNUCCIO" userId="c3264e5c-2653-4344-b673-ed77aafc2c20" providerId="ADAL" clId="{49234F05-EFB4-4E8E-A8C7-53CF4E615508}" dt="2023-08-18T19:08:55.735" v="3513" actId="14100"/>
          <ac:cxnSpMkLst>
            <pc:docMk/>
            <pc:sldMk cId="1403403656" sldId="264"/>
            <ac:cxnSpMk id="17" creationId="{E6D4ED2E-E787-6239-B217-046F45C3D262}"/>
          </ac:cxnSpMkLst>
        </pc:cxnChg>
        <pc:cxnChg chg="del">
          <ac:chgData name="ESTEBAN CARNUCCIO" userId="c3264e5c-2653-4344-b673-ed77aafc2c20" providerId="ADAL" clId="{49234F05-EFB4-4E8E-A8C7-53CF4E615508}" dt="2023-08-18T19:08:44.383" v="3509" actId="478"/>
          <ac:cxnSpMkLst>
            <pc:docMk/>
            <pc:sldMk cId="1403403656" sldId="264"/>
            <ac:cxnSpMk id="19" creationId="{0AC61E6C-0203-9AA3-5DAA-4E2A5087BCCE}"/>
          </ac:cxnSpMkLst>
        </pc:cxnChg>
      </pc:sldChg>
      <pc:sldChg chg="addSp delSp modSp add mod delAnim">
        <pc:chgData name="ESTEBAN CARNUCCIO" userId="c3264e5c-2653-4344-b673-ed77aafc2c20" providerId="ADAL" clId="{49234F05-EFB4-4E8E-A8C7-53CF4E615508}" dt="2023-08-18T19:54:12.360" v="4580" actId="20577"/>
        <pc:sldMkLst>
          <pc:docMk/>
          <pc:sldMk cId="2495648412" sldId="265"/>
        </pc:sldMkLst>
        <pc:spChg chg="mod">
          <ac:chgData name="ESTEBAN CARNUCCIO" userId="c3264e5c-2653-4344-b673-ed77aafc2c20" providerId="ADAL" clId="{49234F05-EFB4-4E8E-A8C7-53CF4E615508}" dt="2023-08-18T19:12:29.105" v="3668" actId="20577"/>
          <ac:spMkLst>
            <pc:docMk/>
            <pc:sldMk cId="2495648412" sldId="265"/>
            <ac:spMk id="2" creationId="{003E40F6-652E-5D03-2606-CEFC10284FDF}"/>
          </ac:spMkLst>
        </pc:spChg>
        <pc:spChg chg="add mod">
          <ac:chgData name="ESTEBAN CARNUCCIO" userId="c3264e5c-2653-4344-b673-ed77aafc2c20" providerId="ADAL" clId="{49234F05-EFB4-4E8E-A8C7-53CF4E615508}" dt="2023-08-18T19:54:12.360" v="4580" actId="20577"/>
          <ac:spMkLst>
            <pc:docMk/>
            <pc:sldMk cId="2495648412" sldId="265"/>
            <ac:spMk id="4" creationId="{C67FA9B1-2E20-6399-E0E7-0049E4FCF4A9}"/>
          </ac:spMkLst>
        </pc:spChg>
        <pc:spChg chg="add mod">
          <ac:chgData name="ESTEBAN CARNUCCIO" userId="c3264e5c-2653-4344-b673-ed77aafc2c20" providerId="ADAL" clId="{49234F05-EFB4-4E8E-A8C7-53CF4E615508}" dt="2023-08-18T19:18:42.539" v="3813" actId="1037"/>
          <ac:spMkLst>
            <pc:docMk/>
            <pc:sldMk cId="2495648412" sldId="265"/>
            <ac:spMk id="7" creationId="{AFEF1316-7F3C-371C-F4DF-BBA2DDAA4F41}"/>
          </ac:spMkLst>
        </pc:spChg>
        <pc:spChg chg="del">
          <ac:chgData name="ESTEBAN CARNUCCIO" userId="c3264e5c-2653-4344-b673-ed77aafc2c20" providerId="ADAL" clId="{49234F05-EFB4-4E8E-A8C7-53CF4E615508}" dt="2023-08-18T19:16:46.112" v="3781" actId="478"/>
          <ac:spMkLst>
            <pc:docMk/>
            <pc:sldMk cId="2495648412" sldId="265"/>
            <ac:spMk id="8" creationId="{8B0A269A-0692-47CD-9ECC-DD0C2894BAE4}"/>
          </ac:spMkLst>
        </pc:spChg>
        <pc:spChg chg="del">
          <ac:chgData name="ESTEBAN CARNUCCIO" userId="c3264e5c-2653-4344-b673-ed77aafc2c20" providerId="ADAL" clId="{49234F05-EFB4-4E8E-A8C7-53CF4E615508}" dt="2023-08-18T19:12:14.570" v="3628" actId="478"/>
          <ac:spMkLst>
            <pc:docMk/>
            <pc:sldMk cId="2495648412" sldId="265"/>
            <ac:spMk id="22" creationId="{1C107D03-FEA0-415D-14B3-7872757A7A04}"/>
          </ac:spMkLst>
        </pc:spChg>
        <pc:picChg chg="del">
          <ac:chgData name="ESTEBAN CARNUCCIO" userId="c3264e5c-2653-4344-b673-ed77aafc2c20" providerId="ADAL" clId="{49234F05-EFB4-4E8E-A8C7-53CF4E615508}" dt="2023-08-18T19:12:14.570" v="3628" actId="478"/>
          <ac:picMkLst>
            <pc:docMk/>
            <pc:sldMk cId="2495648412" sldId="265"/>
            <ac:picMk id="6" creationId="{B9F89024-AA5F-282D-B882-3ED045225BFD}"/>
          </ac:picMkLst>
        </pc:picChg>
        <pc:cxnChg chg="del">
          <ac:chgData name="ESTEBAN CARNUCCIO" userId="c3264e5c-2653-4344-b673-ed77aafc2c20" providerId="ADAL" clId="{49234F05-EFB4-4E8E-A8C7-53CF4E615508}" dt="2023-08-18T19:15:16.755" v="3767" actId="478"/>
          <ac:cxnSpMkLst>
            <pc:docMk/>
            <pc:sldMk cId="2495648412" sldId="265"/>
            <ac:cxnSpMk id="17" creationId="{E6D4ED2E-E787-6239-B217-046F45C3D262}"/>
          </ac:cxnSpMkLst>
        </pc:cxnChg>
      </pc:sldChg>
      <pc:sldChg chg="addSp delSp modSp add mod ord">
        <pc:chgData name="ESTEBAN CARNUCCIO" userId="c3264e5c-2653-4344-b673-ed77aafc2c20" providerId="ADAL" clId="{49234F05-EFB4-4E8E-A8C7-53CF4E615508}" dt="2023-08-18T19:30:53.438" v="4123" actId="14100"/>
        <pc:sldMkLst>
          <pc:docMk/>
          <pc:sldMk cId="448641935" sldId="266"/>
        </pc:sldMkLst>
        <pc:spChg chg="add del mod">
          <ac:chgData name="ESTEBAN CARNUCCIO" userId="c3264e5c-2653-4344-b673-ed77aafc2c20" providerId="ADAL" clId="{49234F05-EFB4-4E8E-A8C7-53CF4E615508}" dt="2023-08-18T19:23:59.275" v="3833" actId="478"/>
          <ac:spMkLst>
            <pc:docMk/>
            <pc:sldMk cId="448641935" sldId="266"/>
            <ac:spMk id="6" creationId="{8B463D07-9925-77C7-AC88-3111A786C4E8}"/>
          </ac:spMkLst>
        </pc:spChg>
        <pc:spChg chg="add mod">
          <ac:chgData name="ESTEBAN CARNUCCIO" userId="c3264e5c-2653-4344-b673-ed77aafc2c20" providerId="ADAL" clId="{49234F05-EFB4-4E8E-A8C7-53CF4E615508}" dt="2023-08-18T19:30:53.438" v="4123" actId="14100"/>
          <ac:spMkLst>
            <pc:docMk/>
            <pc:sldMk cId="448641935" sldId="266"/>
            <ac:spMk id="8" creationId="{4F4F2478-24FA-2CD3-AB44-6B908C3441A0}"/>
          </ac:spMkLst>
        </pc:spChg>
        <pc:picChg chg="add del mod">
          <ac:chgData name="ESTEBAN CARNUCCIO" userId="c3264e5c-2653-4344-b673-ed77aafc2c20" providerId="ADAL" clId="{49234F05-EFB4-4E8E-A8C7-53CF4E615508}" dt="2023-08-18T19:29:09.637" v="4112" actId="478"/>
          <ac:picMkLst>
            <pc:docMk/>
            <pc:sldMk cId="448641935" sldId="266"/>
            <ac:picMk id="4" creationId="{19D0098B-A84B-C605-AFE3-2400EB35EFA8}"/>
          </ac:picMkLst>
        </pc:picChg>
        <pc:picChg chg="del">
          <ac:chgData name="ESTEBAN CARNUCCIO" userId="c3264e5c-2653-4344-b673-ed77aafc2c20" providerId="ADAL" clId="{49234F05-EFB4-4E8E-A8C7-53CF4E615508}" dt="2023-08-18T19:23:36.098" v="3832" actId="478"/>
          <ac:picMkLst>
            <pc:docMk/>
            <pc:sldMk cId="448641935" sldId="266"/>
            <ac:picMk id="7" creationId="{05B73D0B-6B0E-D636-AB5F-5EDF7741ADCA}"/>
          </ac:picMkLst>
        </pc:picChg>
        <pc:picChg chg="add mod">
          <ac:chgData name="ESTEBAN CARNUCCIO" userId="c3264e5c-2653-4344-b673-ed77aafc2c20" providerId="ADAL" clId="{49234F05-EFB4-4E8E-A8C7-53CF4E615508}" dt="2023-08-18T19:29:26.310" v="4115" actId="14100"/>
          <ac:picMkLst>
            <pc:docMk/>
            <pc:sldMk cId="448641935" sldId="266"/>
            <ac:picMk id="10" creationId="{496DFEC9-F03C-E0FC-0289-CC5E79C342DF}"/>
          </ac:picMkLst>
        </pc:picChg>
      </pc:sldChg>
      <pc:sldChg chg="delSp modSp add del mod">
        <pc:chgData name="ESTEBAN CARNUCCIO" userId="c3264e5c-2653-4344-b673-ed77aafc2c20" providerId="ADAL" clId="{49234F05-EFB4-4E8E-A8C7-53CF4E615508}" dt="2023-08-18T19:33:44.379" v="4233" actId="47"/>
        <pc:sldMkLst>
          <pc:docMk/>
          <pc:sldMk cId="2421767548" sldId="267"/>
        </pc:sldMkLst>
        <pc:spChg chg="mod">
          <ac:chgData name="ESTEBAN CARNUCCIO" userId="c3264e5c-2653-4344-b673-ed77aafc2c20" providerId="ADAL" clId="{49234F05-EFB4-4E8E-A8C7-53CF4E615508}" dt="2023-08-18T19:32:19.035" v="4176" actId="20577"/>
          <ac:spMkLst>
            <pc:docMk/>
            <pc:sldMk cId="2421767548" sldId="267"/>
            <ac:spMk id="2" creationId="{003E40F6-652E-5D03-2606-CEFC10284FDF}"/>
          </ac:spMkLst>
        </pc:spChg>
        <pc:spChg chg="mod">
          <ac:chgData name="ESTEBAN CARNUCCIO" userId="c3264e5c-2653-4344-b673-ed77aafc2c20" providerId="ADAL" clId="{49234F05-EFB4-4E8E-A8C7-53CF4E615508}" dt="2023-08-18T19:33:30.271" v="4229" actId="20577"/>
          <ac:spMkLst>
            <pc:docMk/>
            <pc:sldMk cId="2421767548" sldId="267"/>
            <ac:spMk id="8" creationId="{4F4F2478-24FA-2CD3-AB44-6B908C3441A0}"/>
          </ac:spMkLst>
        </pc:spChg>
        <pc:picChg chg="del">
          <ac:chgData name="ESTEBAN CARNUCCIO" userId="c3264e5c-2653-4344-b673-ed77aafc2c20" providerId="ADAL" clId="{49234F05-EFB4-4E8E-A8C7-53CF4E615508}" dt="2023-08-18T19:32:22.657" v="4177" actId="478"/>
          <ac:picMkLst>
            <pc:docMk/>
            <pc:sldMk cId="2421767548" sldId="267"/>
            <ac:picMk id="10" creationId="{496DFEC9-F03C-E0FC-0289-CC5E79C342DF}"/>
          </ac:picMkLst>
        </pc:picChg>
      </pc:sldChg>
      <pc:sldChg chg="addSp delSp modSp add mod ord delAnim modAnim">
        <pc:chgData name="ESTEBAN CARNUCCIO" userId="c3264e5c-2653-4344-b673-ed77aafc2c20" providerId="ADAL" clId="{49234F05-EFB4-4E8E-A8C7-53CF4E615508}" dt="2023-08-18T19:58:10.307" v="4709" actId="1036"/>
        <pc:sldMkLst>
          <pc:docMk/>
          <pc:sldMk cId="2407551663" sldId="268"/>
        </pc:sldMkLst>
        <pc:spChg chg="mod">
          <ac:chgData name="ESTEBAN CARNUCCIO" userId="c3264e5c-2653-4344-b673-ed77aafc2c20" providerId="ADAL" clId="{49234F05-EFB4-4E8E-A8C7-53CF4E615508}" dt="2023-08-18T19:45:46.671" v="4368" actId="14100"/>
          <ac:spMkLst>
            <pc:docMk/>
            <pc:sldMk cId="2407551663" sldId="268"/>
            <ac:spMk id="2" creationId="{003E40F6-652E-5D03-2606-CEFC10284FDF}"/>
          </ac:spMkLst>
        </pc:spChg>
        <pc:spChg chg="add del mod">
          <ac:chgData name="ESTEBAN CARNUCCIO" userId="c3264e5c-2653-4344-b673-ed77aafc2c20" providerId="ADAL" clId="{49234F05-EFB4-4E8E-A8C7-53CF4E615508}" dt="2023-08-18T19:36:15.167" v="4257" actId="478"/>
          <ac:spMkLst>
            <pc:docMk/>
            <pc:sldMk cId="2407551663" sldId="268"/>
            <ac:spMk id="4" creationId="{3FDFA3FC-3CA1-1692-CE1B-30DA16631A10}"/>
          </ac:spMkLst>
        </pc:spChg>
        <pc:spChg chg="mod">
          <ac:chgData name="ESTEBAN CARNUCCIO" userId="c3264e5c-2653-4344-b673-ed77aafc2c20" providerId="ADAL" clId="{49234F05-EFB4-4E8E-A8C7-53CF4E615508}" dt="2023-08-18T19:42:18.451" v="4298" actId="1076"/>
          <ac:spMkLst>
            <pc:docMk/>
            <pc:sldMk cId="2407551663" sldId="268"/>
            <ac:spMk id="8" creationId="{8B0A269A-0692-47CD-9ECC-DD0C2894BAE4}"/>
          </ac:spMkLst>
        </pc:spChg>
        <pc:spChg chg="add mod">
          <ac:chgData name="ESTEBAN CARNUCCIO" userId="c3264e5c-2653-4344-b673-ed77aafc2c20" providerId="ADAL" clId="{49234F05-EFB4-4E8E-A8C7-53CF4E615508}" dt="2023-08-18T19:42:47.808" v="4330" actId="1076"/>
          <ac:spMkLst>
            <pc:docMk/>
            <pc:sldMk cId="2407551663" sldId="268"/>
            <ac:spMk id="16" creationId="{8B72EAB3-DB77-CEC8-4FB2-EB98EF7C0EA8}"/>
          </ac:spMkLst>
        </pc:spChg>
        <pc:spChg chg="add mod">
          <ac:chgData name="ESTEBAN CARNUCCIO" userId="c3264e5c-2653-4344-b673-ed77aafc2c20" providerId="ADAL" clId="{49234F05-EFB4-4E8E-A8C7-53CF4E615508}" dt="2023-08-18T19:43:23.330" v="4357" actId="1076"/>
          <ac:spMkLst>
            <pc:docMk/>
            <pc:sldMk cId="2407551663" sldId="268"/>
            <ac:spMk id="20" creationId="{D1C5416C-6567-08BE-AC3D-92B69C1A07FE}"/>
          </ac:spMkLst>
        </pc:spChg>
        <pc:spChg chg="del">
          <ac:chgData name="ESTEBAN CARNUCCIO" userId="c3264e5c-2653-4344-b673-ed77aafc2c20" providerId="ADAL" clId="{49234F05-EFB4-4E8E-A8C7-53CF4E615508}" dt="2023-08-18T19:36:22.777" v="4260" actId="478"/>
          <ac:spMkLst>
            <pc:docMk/>
            <pc:sldMk cId="2407551663" sldId="268"/>
            <ac:spMk id="22" creationId="{1C107D03-FEA0-415D-14B3-7872757A7A04}"/>
          </ac:spMkLst>
        </pc:spChg>
        <pc:spChg chg="add mod">
          <ac:chgData name="ESTEBAN CARNUCCIO" userId="c3264e5c-2653-4344-b673-ed77aafc2c20" providerId="ADAL" clId="{49234F05-EFB4-4E8E-A8C7-53CF4E615508}" dt="2023-08-18T19:58:10.307" v="4709" actId="1036"/>
          <ac:spMkLst>
            <pc:docMk/>
            <pc:sldMk cId="2407551663" sldId="268"/>
            <ac:spMk id="24" creationId="{72F83F65-F0C3-A001-A9F9-668454427ED6}"/>
          </ac:spMkLst>
        </pc:spChg>
        <pc:picChg chg="del">
          <ac:chgData name="ESTEBAN CARNUCCIO" userId="c3264e5c-2653-4344-b673-ed77aafc2c20" providerId="ADAL" clId="{49234F05-EFB4-4E8E-A8C7-53CF4E615508}" dt="2023-08-18T19:36:03.155" v="4252" actId="478"/>
          <ac:picMkLst>
            <pc:docMk/>
            <pc:sldMk cId="2407551663" sldId="268"/>
            <ac:picMk id="6" creationId="{B9F89024-AA5F-282D-B882-3ED045225BFD}"/>
          </ac:picMkLst>
        </pc:picChg>
        <pc:picChg chg="add mod ord">
          <ac:chgData name="ESTEBAN CARNUCCIO" userId="c3264e5c-2653-4344-b673-ed77aafc2c20" providerId="ADAL" clId="{49234F05-EFB4-4E8E-A8C7-53CF4E615508}" dt="2023-08-18T19:57:58.593" v="4706" actId="1076"/>
          <ac:picMkLst>
            <pc:docMk/>
            <pc:sldMk cId="2407551663" sldId="268"/>
            <ac:picMk id="7" creationId="{64883766-C07B-BE39-7B79-DB73E091B843}"/>
          </ac:picMkLst>
        </pc:picChg>
        <pc:picChg chg="add mod">
          <ac:chgData name="ESTEBAN CARNUCCIO" userId="c3264e5c-2653-4344-b673-ed77aafc2c20" providerId="ADAL" clId="{49234F05-EFB4-4E8E-A8C7-53CF4E615508}" dt="2023-08-18T19:39:25.194" v="4270" actId="1076"/>
          <ac:picMkLst>
            <pc:docMk/>
            <pc:sldMk cId="2407551663" sldId="268"/>
            <ac:picMk id="10" creationId="{DC8BE9B7-D001-00E5-69B4-F9C8B2C04DE1}"/>
          </ac:picMkLst>
        </pc:picChg>
        <pc:picChg chg="del">
          <ac:chgData name="ESTEBAN CARNUCCIO" userId="c3264e5c-2653-4344-b673-ed77aafc2c20" providerId="ADAL" clId="{49234F05-EFB4-4E8E-A8C7-53CF4E615508}" dt="2023-08-18T19:36:02.129" v="4251" actId="478"/>
          <ac:picMkLst>
            <pc:docMk/>
            <pc:sldMk cId="2407551663" sldId="268"/>
            <ac:picMk id="11" creationId="{8F817270-7CAE-4B0D-BAE8-929989548B2F}"/>
          </ac:picMkLst>
        </pc:picChg>
        <pc:picChg chg="add mod">
          <ac:chgData name="ESTEBAN CARNUCCIO" userId="c3264e5c-2653-4344-b673-ed77aafc2c20" providerId="ADAL" clId="{49234F05-EFB4-4E8E-A8C7-53CF4E615508}" dt="2023-08-18T19:42:52.419" v="4331" actId="14100"/>
          <ac:picMkLst>
            <pc:docMk/>
            <pc:sldMk cId="2407551663" sldId="268"/>
            <ac:picMk id="14" creationId="{49197A23-C6CD-8252-0C36-6231F79700E8}"/>
          </ac:picMkLst>
        </pc:picChg>
        <pc:picChg chg="add del mod">
          <ac:chgData name="ESTEBAN CARNUCCIO" userId="c3264e5c-2653-4344-b673-ed77aafc2c20" providerId="ADAL" clId="{49234F05-EFB4-4E8E-A8C7-53CF4E615508}" dt="2023-08-18T19:44:41.196" v="4358" actId="478"/>
          <ac:picMkLst>
            <pc:docMk/>
            <pc:sldMk cId="2407551663" sldId="268"/>
            <ac:picMk id="18" creationId="{D0B3278D-BAB5-1CD5-865C-428D7B3B4878}"/>
          </ac:picMkLst>
        </pc:picChg>
        <pc:picChg chg="add mod">
          <ac:chgData name="ESTEBAN CARNUCCIO" userId="c3264e5c-2653-4344-b673-ed77aafc2c20" providerId="ADAL" clId="{49234F05-EFB4-4E8E-A8C7-53CF4E615508}" dt="2023-08-18T19:44:55.881" v="4362" actId="14100"/>
          <ac:picMkLst>
            <pc:docMk/>
            <pc:sldMk cId="2407551663" sldId="268"/>
            <ac:picMk id="23" creationId="{BB2DD175-7241-850D-4897-95472D56E9F6}"/>
          </ac:picMkLst>
        </pc:picChg>
        <pc:cxnChg chg="del">
          <ac:chgData name="ESTEBAN CARNUCCIO" userId="c3264e5c-2653-4344-b673-ed77aafc2c20" providerId="ADAL" clId="{49234F05-EFB4-4E8E-A8C7-53CF4E615508}" dt="2023-08-18T19:36:17.217" v="4258" actId="478"/>
          <ac:cxnSpMkLst>
            <pc:docMk/>
            <pc:sldMk cId="2407551663" sldId="268"/>
            <ac:cxnSpMk id="15" creationId="{CD1EBEA7-61C0-C91C-FE07-08AE95D1AA29}"/>
          </ac:cxnSpMkLst>
        </pc:cxnChg>
        <pc:cxnChg chg="del">
          <ac:chgData name="ESTEBAN CARNUCCIO" userId="c3264e5c-2653-4344-b673-ed77aafc2c20" providerId="ADAL" clId="{49234F05-EFB4-4E8E-A8C7-53CF4E615508}" dt="2023-08-18T19:36:19.209" v="4259" actId="478"/>
          <ac:cxnSpMkLst>
            <pc:docMk/>
            <pc:sldMk cId="2407551663" sldId="268"/>
            <ac:cxnSpMk id="17" creationId="{E6D4ED2E-E787-6239-B217-046F45C3D262}"/>
          </ac:cxnSpMkLst>
        </pc:cxnChg>
        <pc:cxnChg chg="del">
          <ac:chgData name="ESTEBAN CARNUCCIO" userId="c3264e5c-2653-4344-b673-ed77aafc2c20" providerId="ADAL" clId="{49234F05-EFB4-4E8E-A8C7-53CF4E615508}" dt="2023-08-18T19:36:22.777" v="4260" actId="478"/>
          <ac:cxnSpMkLst>
            <pc:docMk/>
            <pc:sldMk cId="2407551663" sldId="268"/>
            <ac:cxnSpMk id="19" creationId="{0AC61E6C-0203-9AA3-5DAA-4E2A5087BCCE}"/>
          </ac:cxnSpMkLst>
        </pc:cxnChg>
      </pc:sldChg>
      <pc:sldChg chg="addSp delSp modSp add mod delAnim modAnim">
        <pc:chgData name="ESTEBAN CARNUCCIO" userId="c3264e5c-2653-4344-b673-ed77aafc2c20" providerId="ADAL" clId="{49234F05-EFB4-4E8E-A8C7-53CF4E615508}" dt="2023-08-18T20:10:34.992" v="5001"/>
        <pc:sldMkLst>
          <pc:docMk/>
          <pc:sldMk cId="2645699854" sldId="269"/>
        </pc:sldMkLst>
        <pc:spChg chg="mod">
          <ac:chgData name="ESTEBAN CARNUCCIO" userId="c3264e5c-2653-4344-b673-ed77aafc2c20" providerId="ADAL" clId="{49234F05-EFB4-4E8E-A8C7-53CF4E615508}" dt="2023-08-18T19:47:37.982" v="4412" actId="20577"/>
          <ac:spMkLst>
            <pc:docMk/>
            <pc:sldMk cId="2645699854" sldId="269"/>
            <ac:spMk id="2" creationId="{003E40F6-652E-5D03-2606-CEFC10284FDF}"/>
          </ac:spMkLst>
        </pc:spChg>
        <pc:spChg chg="mod">
          <ac:chgData name="ESTEBAN CARNUCCIO" userId="c3264e5c-2653-4344-b673-ed77aafc2c20" providerId="ADAL" clId="{49234F05-EFB4-4E8E-A8C7-53CF4E615508}" dt="2023-08-18T19:48:00.190" v="4419" actId="1076"/>
          <ac:spMkLst>
            <pc:docMk/>
            <pc:sldMk cId="2645699854" sldId="269"/>
            <ac:spMk id="8" creationId="{8B0A269A-0692-47CD-9ECC-DD0C2894BAE4}"/>
          </ac:spMkLst>
        </pc:spChg>
        <pc:spChg chg="mod">
          <ac:chgData name="ESTEBAN CARNUCCIO" userId="c3264e5c-2653-4344-b673-ed77aafc2c20" providerId="ADAL" clId="{49234F05-EFB4-4E8E-A8C7-53CF4E615508}" dt="2023-08-18T19:52:38.358" v="4478" actId="1076"/>
          <ac:spMkLst>
            <pc:docMk/>
            <pc:sldMk cId="2645699854" sldId="269"/>
            <ac:spMk id="16" creationId="{8B72EAB3-DB77-CEC8-4FB2-EB98EF7C0EA8}"/>
          </ac:spMkLst>
        </pc:spChg>
        <pc:spChg chg="mod">
          <ac:chgData name="ESTEBAN CARNUCCIO" userId="c3264e5c-2653-4344-b673-ed77aafc2c20" providerId="ADAL" clId="{49234F05-EFB4-4E8E-A8C7-53CF4E615508}" dt="2023-08-18T19:52:52.872" v="4501" actId="1076"/>
          <ac:spMkLst>
            <pc:docMk/>
            <pc:sldMk cId="2645699854" sldId="269"/>
            <ac:spMk id="20" creationId="{D1C5416C-6567-08BE-AC3D-92B69C1A07FE}"/>
          </ac:spMkLst>
        </pc:spChg>
        <pc:picChg chg="add mod">
          <ac:chgData name="ESTEBAN CARNUCCIO" userId="c3264e5c-2653-4344-b673-ed77aafc2c20" providerId="ADAL" clId="{49234F05-EFB4-4E8E-A8C7-53CF4E615508}" dt="2023-08-18T19:51:05.305" v="4424" actId="14100"/>
          <ac:picMkLst>
            <pc:docMk/>
            <pc:sldMk cId="2645699854" sldId="269"/>
            <ac:picMk id="4" creationId="{4176ED9E-D5D0-5F1B-B223-DD103FF415F6}"/>
          </ac:picMkLst>
        </pc:picChg>
        <pc:picChg chg="add mod">
          <ac:chgData name="ESTEBAN CARNUCCIO" userId="c3264e5c-2653-4344-b673-ed77aafc2c20" providerId="ADAL" clId="{49234F05-EFB4-4E8E-A8C7-53CF4E615508}" dt="2023-08-18T19:51:37.050" v="4428" actId="14100"/>
          <ac:picMkLst>
            <pc:docMk/>
            <pc:sldMk cId="2645699854" sldId="269"/>
            <ac:picMk id="6" creationId="{EC265A22-A2DF-566A-FFA8-2851A9675BFE}"/>
          </ac:picMkLst>
        </pc:picChg>
        <pc:picChg chg="del">
          <ac:chgData name="ESTEBAN CARNUCCIO" userId="c3264e5c-2653-4344-b673-ed77aafc2c20" providerId="ADAL" clId="{49234F05-EFB4-4E8E-A8C7-53CF4E615508}" dt="2023-08-18T19:50:55.456" v="4420" actId="478"/>
          <ac:picMkLst>
            <pc:docMk/>
            <pc:sldMk cId="2645699854" sldId="269"/>
            <ac:picMk id="7" creationId="{64883766-C07B-BE39-7B79-DB73E091B843}"/>
          </ac:picMkLst>
        </pc:picChg>
        <pc:picChg chg="del">
          <ac:chgData name="ESTEBAN CARNUCCIO" userId="c3264e5c-2653-4344-b673-ed77aafc2c20" providerId="ADAL" clId="{49234F05-EFB4-4E8E-A8C7-53CF4E615508}" dt="2023-08-18T19:50:56.653" v="4421" actId="478"/>
          <ac:picMkLst>
            <pc:docMk/>
            <pc:sldMk cId="2645699854" sldId="269"/>
            <ac:picMk id="10" creationId="{DC8BE9B7-D001-00E5-69B4-F9C8B2C04DE1}"/>
          </ac:picMkLst>
        </pc:picChg>
        <pc:picChg chg="add mod">
          <ac:chgData name="ESTEBAN CARNUCCIO" userId="c3264e5c-2653-4344-b673-ed77aafc2c20" providerId="ADAL" clId="{49234F05-EFB4-4E8E-A8C7-53CF4E615508}" dt="2023-08-18T19:52:28.169" v="4477" actId="14100"/>
          <ac:picMkLst>
            <pc:docMk/>
            <pc:sldMk cId="2645699854" sldId="269"/>
            <ac:picMk id="11" creationId="{71BB8ADE-4F4B-BA18-7A64-D24FEA59B761}"/>
          </ac:picMkLst>
        </pc:picChg>
        <pc:picChg chg="del">
          <ac:chgData name="ESTEBAN CARNUCCIO" userId="c3264e5c-2653-4344-b673-ed77aafc2c20" providerId="ADAL" clId="{49234F05-EFB4-4E8E-A8C7-53CF4E615508}" dt="2023-08-18T19:51:07.742" v="4425" actId="478"/>
          <ac:picMkLst>
            <pc:docMk/>
            <pc:sldMk cId="2645699854" sldId="269"/>
            <ac:picMk id="14" creationId="{49197A23-C6CD-8252-0C36-6231F79700E8}"/>
          </ac:picMkLst>
        </pc:picChg>
        <pc:picChg chg="del">
          <ac:chgData name="ESTEBAN CARNUCCIO" userId="c3264e5c-2653-4344-b673-ed77aafc2c20" providerId="ADAL" clId="{49234F05-EFB4-4E8E-A8C7-53CF4E615508}" dt="2023-08-18T19:52:20.231" v="4474" actId="478"/>
          <ac:picMkLst>
            <pc:docMk/>
            <pc:sldMk cId="2645699854" sldId="269"/>
            <ac:picMk id="23" creationId="{BB2DD175-7241-850D-4897-95472D56E9F6}"/>
          </ac:picMkLst>
        </pc:picChg>
      </pc:sldChg>
      <pc:sldChg chg="addSp delSp modSp add mod delAnim modAnim">
        <pc:chgData name="ESTEBAN CARNUCCIO" userId="c3264e5c-2653-4344-b673-ed77aafc2c20" providerId="ADAL" clId="{49234F05-EFB4-4E8E-A8C7-53CF4E615508}" dt="2023-08-18T20:08:29.150" v="4951"/>
        <pc:sldMkLst>
          <pc:docMk/>
          <pc:sldMk cId="2340288877" sldId="270"/>
        </pc:sldMkLst>
        <pc:spChg chg="mod">
          <ac:chgData name="ESTEBAN CARNUCCIO" userId="c3264e5c-2653-4344-b673-ed77aafc2c20" providerId="ADAL" clId="{49234F05-EFB4-4E8E-A8C7-53CF4E615508}" dt="2023-08-18T20:03:05.891" v="4733" actId="20577"/>
          <ac:spMkLst>
            <pc:docMk/>
            <pc:sldMk cId="2340288877" sldId="270"/>
            <ac:spMk id="2" creationId="{003E40F6-652E-5D03-2606-CEFC10284FDF}"/>
          </ac:spMkLst>
        </pc:spChg>
        <pc:spChg chg="add mod">
          <ac:chgData name="ESTEBAN CARNUCCIO" userId="c3264e5c-2653-4344-b673-ed77aafc2c20" providerId="ADAL" clId="{49234F05-EFB4-4E8E-A8C7-53CF4E615508}" dt="2023-08-18T20:05:15.829" v="4754" actId="207"/>
          <ac:spMkLst>
            <pc:docMk/>
            <pc:sldMk cId="2340288877" sldId="270"/>
            <ac:spMk id="7" creationId="{0182AD77-A90B-07D7-5387-C656E67B57A4}"/>
          </ac:spMkLst>
        </pc:spChg>
        <pc:spChg chg="mod">
          <ac:chgData name="ESTEBAN CARNUCCIO" userId="c3264e5c-2653-4344-b673-ed77aafc2c20" providerId="ADAL" clId="{49234F05-EFB4-4E8E-A8C7-53CF4E615508}" dt="2023-08-18T20:04:53.283" v="4750" actId="14100"/>
          <ac:spMkLst>
            <pc:docMk/>
            <pc:sldMk cId="2340288877" sldId="270"/>
            <ac:spMk id="8" creationId="{8B0A269A-0692-47CD-9ECC-DD0C2894BAE4}"/>
          </ac:spMkLst>
        </pc:spChg>
        <pc:spChg chg="add mod">
          <ac:chgData name="ESTEBAN CARNUCCIO" userId="c3264e5c-2653-4344-b673-ed77aafc2c20" providerId="ADAL" clId="{49234F05-EFB4-4E8E-A8C7-53CF4E615508}" dt="2023-08-18T20:08:17.593" v="4950" actId="1076"/>
          <ac:spMkLst>
            <pc:docMk/>
            <pc:sldMk cId="2340288877" sldId="270"/>
            <ac:spMk id="12" creationId="{D63E492C-67C6-04C3-996E-B04AB584C615}"/>
          </ac:spMkLst>
        </pc:spChg>
        <pc:spChg chg="add mod">
          <ac:chgData name="ESTEBAN CARNUCCIO" userId="c3264e5c-2653-4344-b673-ed77aafc2c20" providerId="ADAL" clId="{49234F05-EFB4-4E8E-A8C7-53CF4E615508}" dt="2023-08-18T20:08:12.747" v="4949" actId="20577"/>
          <ac:spMkLst>
            <pc:docMk/>
            <pc:sldMk cId="2340288877" sldId="270"/>
            <ac:spMk id="14" creationId="{5BEC0ABC-D49F-6319-D655-1B5B448DA111}"/>
          </ac:spMkLst>
        </pc:spChg>
        <pc:spChg chg="del">
          <ac:chgData name="ESTEBAN CARNUCCIO" userId="c3264e5c-2653-4344-b673-ed77aafc2c20" providerId="ADAL" clId="{49234F05-EFB4-4E8E-A8C7-53CF4E615508}" dt="2023-08-18T20:04:19.403" v="4742" actId="478"/>
          <ac:spMkLst>
            <pc:docMk/>
            <pc:sldMk cId="2340288877" sldId="270"/>
            <ac:spMk id="16" creationId="{8B72EAB3-DB77-CEC8-4FB2-EB98EF7C0EA8}"/>
          </ac:spMkLst>
        </pc:spChg>
        <pc:spChg chg="del">
          <ac:chgData name="ESTEBAN CARNUCCIO" userId="c3264e5c-2653-4344-b673-ed77aafc2c20" providerId="ADAL" clId="{49234F05-EFB4-4E8E-A8C7-53CF4E615508}" dt="2023-08-18T20:04:22.910" v="4744" actId="478"/>
          <ac:spMkLst>
            <pc:docMk/>
            <pc:sldMk cId="2340288877" sldId="270"/>
            <ac:spMk id="20" creationId="{D1C5416C-6567-08BE-AC3D-92B69C1A07FE}"/>
          </ac:spMkLst>
        </pc:spChg>
        <pc:picChg chg="del">
          <ac:chgData name="ESTEBAN CARNUCCIO" userId="c3264e5c-2653-4344-b673-ed77aafc2c20" providerId="ADAL" clId="{49234F05-EFB4-4E8E-A8C7-53CF4E615508}" dt="2023-08-18T20:04:17.427" v="4741" actId="478"/>
          <ac:picMkLst>
            <pc:docMk/>
            <pc:sldMk cId="2340288877" sldId="270"/>
            <ac:picMk id="4" creationId="{4176ED9E-D5D0-5F1B-B223-DD103FF415F6}"/>
          </ac:picMkLst>
        </pc:picChg>
        <pc:picChg chg="add mod">
          <ac:chgData name="ESTEBAN CARNUCCIO" userId="c3264e5c-2653-4344-b673-ed77aafc2c20" providerId="ADAL" clId="{49234F05-EFB4-4E8E-A8C7-53CF4E615508}" dt="2023-08-18T20:04:32.809" v="4748" actId="14100"/>
          <ac:picMkLst>
            <pc:docMk/>
            <pc:sldMk cId="2340288877" sldId="270"/>
            <ac:picMk id="5" creationId="{DFE99D70-DC80-3DBA-8BAB-AD10A29ED349}"/>
          </ac:picMkLst>
        </pc:picChg>
        <pc:picChg chg="del">
          <ac:chgData name="ESTEBAN CARNUCCIO" userId="c3264e5c-2653-4344-b673-ed77aafc2c20" providerId="ADAL" clId="{49234F05-EFB4-4E8E-A8C7-53CF4E615508}" dt="2023-08-18T20:04:20.738" v="4743" actId="478"/>
          <ac:picMkLst>
            <pc:docMk/>
            <pc:sldMk cId="2340288877" sldId="270"/>
            <ac:picMk id="6" creationId="{EC265A22-A2DF-566A-FFA8-2851A9675BFE}"/>
          </ac:picMkLst>
        </pc:picChg>
        <pc:picChg chg="del">
          <ac:chgData name="ESTEBAN CARNUCCIO" userId="c3264e5c-2653-4344-b673-ed77aafc2c20" providerId="ADAL" clId="{49234F05-EFB4-4E8E-A8C7-53CF4E615508}" dt="2023-08-18T20:04:24.009" v="4745" actId="478"/>
          <ac:picMkLst>
            <pc:docMk/>
            <pc:sldMk cId="2340288877" sldId="270"/>
            <ac:picMk id="11" creationId="{71BB8ADE-4F4B-BA18-7A64-D24FEA59B761}"/>
          </ac:picMkLst>
        </pc:picChg>
        <pc:cxnChg chg="add mod">
          <ac:chgData name="ESTEBAN CARNUCCIO" userId="c3264e5c-2653-4344-b673-ed77aafc2c20" providerId="ADAL" clId="{49234F05-EFB4-4E8E-A8C7-53CF4E615508}" dt="2023-08-18T20:05:32.497" v="4757" actId="208"/>
          <ac:cxnSpMkLst>
            <pc:docMk/>
            <pc:sldMk cId="2340288877" sldId="270"/>
            <ac:cxnSpMk id="10" creationId="{70595F8E-76EF-7D08-C12E-03C1FE4CFEC1}"/>
          </ac:cxnSpMkLst>
        </pc:cxnChg>
      </pc:sldChg>
      <pc:sldChg chg="delSp modSp add mod">
        <pc:chgData name="ESTEBAN CARNUCCIO" userId="c3264e5c-2653-4344-b673-ed77aafc2c20" providerId="ADAL" clId="{49234F05-EFB4-4E8E-A8C7-53CF4E615508}" dt="2023-08-18T20:09:45.236" v="4997" actId="1076"/>
        <pc:sldMkLst>
          <pc:docMk/>
          <pc:sldMk cId="1472651303" sldId="271"/>
        </pc:sldMkLst>
        <pc:spChg chg="mod">
          <ac:chgData name="ESTEBAN CARNUCCIO" userId="c3264e5c-2653-4344-b673-ed77aafc2c20" providerId="ADAL" clId="{49234F05-EFB4-4E8E-A8C7-53CF4E615508}" dt="2023-08-18T20:09:45.236" v="4997" actId="1076"/>
          <ac:spMkLst>
            <pc:docMk/>
            <pc:sldMk cId="1472651303" sldId="271"/>
            <ac:spMk id="2" creationId="{003E40F6-652E-5D03-2606-CEFC10284FDF}"/>
          </ac:spMkLst>
        </pc:spChg>
        <pc:spChg chg="del">
          <ac:chgData name="ESTEBAN CARNUCCIO" userId="c3264e5c-2653-4344-b673-ed77aafc2c20" providerId="ADAL" clId="{49234F05-EFB4-4E8E-A8C7-53CF4E615508}" dt="2023-08-18T20:09:29.217" v="4954" actId="478"/>
          <ac:spMkLst>
            <pc:docMk/>
            <pc:sldMk cId="1472651303" sldId="271"/>
            <ac:spMk id="8" creationId="{4F4F2478-24FA-2CD3-AB44-6B908C3441A0}"/>
          </ac:spMkLst>
        </pc:spChg>
        <pc:picChg chg="del">
          <ac:chgData name="ESTEBAN CARNUCCIO" userId="c3264e5c-2653-4344-b673-ed77aafc2c20" providerId="ADAL" clId="{49234F05-EFB4-4E8E-A8C7-53CF4E615508}" dt="2023-08-18T20:09:26.814" v="4953" actId="478"/>
          <ac:picMkLst>
            <pc:docMk/>
            <pc:sldMk cId="1472651303" sldId="271"/>
            <ac:picMk id="10" creationId="{496DFEC9-F03C-E0FC-0289-CC5E79C342DF}"/>
          </ac:picMkLst>
        </pc:picChg>
      </pc:sldChg>
      <pc:sldChg chg="add ord">
        <pc:chgData name="ESTEBAN CARNUCCIO" userId="c3264e5c-2653-4344-b673-ed77aafc2c20" providerId="ADAL" clId="{49234F05-EFB4-4E8E-A8C7-53CF4E615508}" dt="2023-08-18T20:37:18.268" v="5799"/>
        <pc:sldMkLst>
          <pc:docMk/>
          <pc:sldMk cId="1230917018" sldId="272"/>
        </pc:sldMkLst>
      </pc:sldChg>
      <pc:sldChg chg="addSp delSp modSp add del mod delAnim modAnim">
        <pc:chgData name="ESTEBAN CARNUCCIO" userId="c3264e5c-2653-4344-b673-ed77aafc2c20" providerId="ADAL" clId="{49234F05-EFB4-4E8E-A8C7-53CF4E615508}" dt="2023-08-18T20:28:24.960" v="5074" actId="47"/>
        <pc:sldMkLst>
          <pc:docMk/>
          <pc:sldMk cId="1728840436" sldId="272"/>
        </pc:sldMkLst>
        <pc:spChg chg="mod">
          <ac:chgData name="ESTEBAN CARNUCCIO" userId="c3264e5c-2653-4344-b673-ed77aafc2c20" providerId="ADAL" clId="{49234F05-EFB4-4E8E-A8C7-53CF4E615508}" dt="2023-08-18T20:12:50.114" v="5024" actId="20577"/>
          <ac:spMkLst>
            <pc:docMk/>
            <pc:sldMk cId="1728840436" sldId="272"/>
            <ac:spMk id="2" creationId="{003E40F6-652E-5D03-2606-CEFC10284FDF}"/>
          </ac:spMkLst>
        </pc:spChg>
        <pc:spChg chg="add mod">
          <ac:chgData name="ESTEBAN CARNUCCIO" userId="c3264e5c-2653-4344-b673-ed77aafc2c20" providerId="ADAL" clId="{49234F05-EFB4-4E8E-A8C7-53CF4E615508}" dt="2023-08-18T20:13:27.840" v="5073" actId="1076"/>
          <ac:spMkLst>
            <pc:docMk/>
            <pc:sldMk cId="1728840436" sldId="272"/>
            <ac:spMk id="3" creationId="{38B5A635-7E85-3997-C7D2-3A7308D04898}"/>
          </ac:spMkLst>
        </pc:spChg>
        <pc:spChg chg="del">
          <ac:chgData name="ESTEBAN CARNUCCIO" userId="c3264e5c-2653-4344-b673-ed77aafc2c20" providerId="ADAL" clId="{49234F05-EFB4-4E8E-A8C7-53CF4E615508}" dt="2023-08-18T20:11:57.254" v="5004" actId="478"/>
          <ac:spMkLst>
            <pc:docMk/>
            <pc:sldMk cId="1728840436" sldId="272"/>
            <ac:spMk id="7" creationId="{0182AD77-A90B-07D7-5387-C656E67B57A4}"/>
          </ac:spMkLst>
        </pc:spChg>
        <pc:spChg chg="del">
          <ac:chgData name="ESTEBAN CARNUCCIO" userId="c3264e5c-2653-4344-b673-ed77aafc2c20" providerId="ADAL" clId="{49234F05-EFB4-4E8E-A8C7-53CF4E615508}" dt="2023-08-18T20:11:57.254" v="5004" actId="478"/>
          <ac:spMkLst>
            <pc:docMk/>
            <pc:sldMk cId="1728840436" sldId="272"/>
            <ac:spMk id="8" creationId="{8B0A269A-0692-47CD-9ECC-DD0C2894BAE4}"/>
          </ac:spMkLst>
        </pc:spChg>
        <pc:spChg chg="del">
          <ac:chgData name="ESTEBAN CARNUCCIO" userId="c3264e5c-2653-4344-b673-ed77aafc2c20" providerId="ADAL" clId="{49234F05-EFB4-4E8E-A8C7-53CF4E615508}" dt="2023-08-18T20:11:57.254" v="5004" actId="478"/>
          <ac:spMkLst>
            <pc:docMk/>
            <pc:sldMk cId="1728840436" sldId="272"/>
            <ac:spMk id="12" creationId="{D63E492C-67C6-04C3-996E-B04AB584C615}"/>
          </ac:spMkLst>
        </pc:spChg>
        <pc:spChg chg="del">
          <ac:chgData name="ESTEBAN CARNUCCIO" userId="c3264e5c-2653-4344-b673-ed77aafc2c20" providerId="ADAL" clId="{49234F05-EFB4-4E8E-A8C7-53CF4E615508}" dt="2023-08-18T20:11:57.254" v="5004" actId="478"/>
          <ac:spMkLst>
            <pc:docMk/>
            <pc:sldMk cId="1728840436" sldId="272"/>
            <ac:spMk id="14" creationId="{5BEC0ABC-D49F-6319-D655-1B5B448DA111}"/>
          </ac:spMkLst>
        </pc:spChg>
        <pc:picChg chg="del">
          <ac:chgData name="ESTEBAN CARNUCCIO" userId="c3264e5c-2653-4344-b673-ed77aafc2c20" providerId="ADAL" clId="{49234F05-EFB4-4E8E-A8C7-53CF4E615508}" dt="2023-08-18T20:11:52.016" v="5003" actId="478"/>
          <ac:picMkLst>
            <pc:docMk/>
            <pc:sldMk cId="1728840436" sldId="272"/>
            <ac:picMk id="5" creationId="{DFE99D70-DC80-3DBA-8BAB-AD10A29ED349}"/>
          </ac:picMkLst>
        </pc:picChg>
        <pc:cxnChg chg="del">
          <ac:chgData name="ESTEBAN CARNUCCIO" userId="c3264e5c-2653-4344-b673-ed77aafc2c20" providerId="ADAL" clId="{49234F05-EFB4-4E8E-A8C7-53CF4E615508}" dt="2023-08-18T20:11:58.805" v="5005" actId="478"/>
          <ac:cxnSpMkLst>
            <pc:docMk/>
            <pc:sldMk cId="1728840436" sldId="272"/>
            <ac:cxnSpMk id="10" creationId="{70595F8E-76EF-7D08-C12E-03C1FE4CFEC1}"/>
          </ac:cxnSpMkLst>
        </pc:cxnChg>
      </pc:sldChg>
      <pc:sldChg chg="addSp delSp modSp add del mod delAnim modAnim">
        <pc:chgData name="ESTEBAN CARNUCCIO" userId="c3264e5c-2653-4344-b673-ed77aafc2c20" providerId="ADAL" clId="{49234F05-EFB4-4E8E-A8C7-53CF4E615508}" dt="2023-08-18T20:37:02.589" v="5796" actId="2696"/>
        <pc:sldMkLst>
          <pc:docMk/>
          <pc:sldMk cId="4014013994" sldId="272"/>
        </pc:sldMkLst>
        <pc:spChg chg="mod">
          <ac:chgData name="ESTEBAN CARNUCCIO" userId="c3264e5c-2653-4344-b673-ed77aafc2c20" providerId="ADAL" clId="{49234F05-EFB4-4E8E-A8C7-53CF4E615508}" dt="2023-08-18T20:29:42.609" v="5134" actId="20577"/>
          <ac:spMkLst>
            <pc:docMk/>
            <pc:sldMk cId="4014013994" sldId="272"/>
            <ac:spMk id="2" creationId="{003E40F6-652E-5D03-2606-CEFC10284FDF}"/>
          </ac:spMkLst>
        </pc:spChg>
        <pc:spChg chg="add mod">
          <ac:chgData name="ESTEBAN CARNUCCIO" userId="c3264e5c-2653-4344-b673-ed77aafc2c20" providerId="ADAL" clId="{49234F05-EFB4-4E8E-A8C7-53CF4E615508}" dt="2023-08-18T20:36:28.787" v="5795" actId="207"/>
          <ac:spMkLst>
            <pc:docMk/>
            <pc:sldMk cId="4014013994" sldId="272"/>
            <ac:spMk id="3" creationId="{D965BE16-D14A-4D8B-F5D1-D04038FE6AC0}"/>
          </ac:spMkLst>
        </pc:spChg>
        <pc:spChg chg="add mod">
          <ac:chgData name="ESTEBAN CARNUCCIO" userId="c3264e5c-2653-4344-b673-ed77aafc2c20" providerId="ADAL" clId="{49234F05-EFB4-4E8E-A8C7-53CF4E615508}" dt="2023-08-18T20:36:25.199" v="5794" actId="207"/>
          <ac:spMkLst>
            <pc:docMk/>
            <pc:sldMk cId="4014013994" sldId="272"/>
            <ac:spMk id="4" creationId="{4098A888-6FBC-C8C6-A9BB-600598D73065}"/>
          </ac:spMkLst>
        </pc:spChg>
        <pc:spChg chg="del">
          <ac:chgData name="ESTEBAN CARNUCCIO" userId="c3264e5c-2653-4344-b673-ed77aafc2c20" providerId="ADAL" clId="{49234F05-EFB4-4E8E-A8C7-53CF4E615508}" dt="2023-08-18T20:29:12.242" v="5080" actId="478"/>
          <ac:spMkLst>
            <pc:docMk/>
            <pc:sldMk cId="4014013994" sldId="272"/>
            <ac:spMk id="7" creationId="{0182AD77-A90B-07D7-5387-C656E67B57A4}"/>
          </ac:spMkLst>
        </pc:spChg>
        <pc:spChg chg="del">
          <ac:chgData name="ESTEBAN CARNUCCIO" userId="c3264e5c-2653-4344-b673-ed77aafc2c20" providerId="ADAL" clId="{49234F05-EFB4-4E8E-A8C7-53CF4E615508}" dt="2023-08-18T20:29:01.842" v="5077" actId="478"/>
          <ac:spMkLst>
            <pc:docMk/>
            <pc:sldMk cId="4014013994" sldId="272"/>
            <ac:spMk id="8" creationId="{8B0A269A-0692-47CD-9ECC-DD0C2894BAE4}"/>
          </ac:spMkLst>
        </pc:spChg>
        <pc:spChg chg="del">
          <ac:chgData name="ESTEBAN CARNUCCIO" userId="c3264e5c-2653-4344-b673-ed77aafc2c20" providerId="ADAL" clId="{49234F05-EFB4-4E8E-A8C7-53CF4E615508}" dt="2023-08-18T20:29:04.563" v="5078" actId="478"/>
          <ac:spMkLst>
            <pc:docMk/>
            <pc:sldMk cId="4014013994" sldId="272"/>
            <ac:spMk id="12" creationId="{D63E492C-67C6-04C3-996E-B04AB584C615}"/>
          </ac:spMkLst>
        </pc:spChg>
        <pc:spChg chg="del">
          <ac:chgData name="ESTEBAN CARNUCCIO" userId="c3264e5c-2653-4344-b673-ed77aafc2c20" providerId="ADAL" clId="{49234F05-EFB4-4E8E-A8C7-53CF4E615508}" dt="2023-08-18T20:29:08.560" v="5079" actId="478"/>
          <ac:spMkLst>
            <pc:docMk/>
            <pc:sldMk cId="4014013994" sldId="272"/>
            <ac:spMk id="14" creationId="{5BEC0ABC-D49F-6319-D655-1B5B448DA111}"/>
          </ac:spMkLst>
        </pc:spChg>
        <pc:picChg chg="del">
          <ac:chgData name="ESTEBAN CARNUCCIO" userId="c3264e5c-2653-4344-b673-ed77aafc2c20" providerId="ADAL" clId="{49234F05-EFB4-4E8E-A8C7-53CF4E615508}" dt="2023-08-18T20:29:00.022" v="5076" actId="478"/>
          <ac:picMkLst>
            <pc:docMk/>
            <pc:sldMk cId="4014013994" sldId="272"/>
            <ac:picMk id="5" creationId="{DFE99D70-DC80-3DBA-8BAB-AD10A29ED349}"/>
          </ac:picMkLst>
        </pc:picChg>
        <pc:cxnChg chg="del">
          <ac:chgData name="ESTEBAN CARNUCCIO" userId="c3264e5c-2653-4344-b673-ed77aafc2c20" providerId="ADAL" clId="{49234F05-EFB4-4E8E-A8C7-53CF4E615508}" dt="2023-08-18T20:29:12.242" v="5080" actId="478"/>
          <ac:cxnSpMkLst>
            <pc:docMk/>
            <pc:sldMk cId="4014013994" sldId="272"/>
            <ac:cxnSpMk id="10" creationId="{70595F8E-76EF-7D08-C12E-03C1FE4CFEC1}"/>
          </ac:cxnSpMkLst>
        </pc:cxnChg>
      </pc:sldChg>
      <pc:sldChg chg="addSp delSp modSp new mod setBg">
        <pc:chgData name="ESTEBAN CARNUCCIO" userId="c3264e5c-2653-4344-b673-ed77aafc2c20" providerId="ADAL" clId="{49234F05-EFB4-4E8E-A8C7-53CF4E615508}" dt="2023-08-18T20:40:43.696" v="5851" actId="26606"/>
        <pc:sldMkLst>
          <pc:docMk/>
          <pc:sldMk cId="2273882957" sldId="273"/>
        </pc:sldMkLst>
        <pc:spChg chg="add del">
          <ac:chgData name="ESTEBAN CARNUCCIO" userId="c3264e5c-2653-4344-b673-ed77aafc2c20" providerId="ADAL" clId="{49234F05-EFB4-4E8E-A8C7-53CF4E615508}" dt="2023-08-18T20:38:57.623" v="5805" actId="478"/>
          <ac:spMkLst>
            <pc:docMk/>
            <pc:sldMk cId="2273882957" sldId="273"/>
            <ac:spMk id="2" creationId="{E8460674-4C39-AE31-0C69-721F94222260}"/>
          </ac:spMkLst>
        </pc:spChg>
        <pc:spChg chg="add del">
          <ac:chgData name="ESTEBAN CARNUCCIO" userId="c3264e5c-2653-4344-b673-ed77aafc2c20" providerId="ADAL" clId="{49234F05-EFB4-4E8E-A8C7-53CF4E615508}" dt="2023-08-18T20:38:59.689" v="5806" actId="478"/>
          <ac:spMkLst>
            <pc:docMk/>
            <pc:sldMk cId="2273882957" sldId="273"/>
            <ac:spMk id="3" creationId="{AC9C4DEB-BC8E-0813-E7A7-CAED158172D5}"/>
          </ac:spMkLst>
        </pc:spChg>
        <pc:spChg chg="add mod">
          <ac:chgData name="ESTEBAN CARNUCCIO" userId="c3264e5c-2653-4344-b673-ed77aafc2c20" providerId="ADAL" clId="{49234F05-EFB4-4E8E-A8C7-53CF4E615508}" dt="2023-08-18T20:40:43.696" v="5851" actId="26606"/>
          <ac:spMkLst>
            <pc:docMk/>
            <pc:sldMk cId="2273882957" sldId="273"/>
            <ac:spMk id="6" creationId="{156CDBC8-8573-2F22-2FDA-2977429E44DA}"/>
          </ac:spMkLst>
        </pc:spChg>
        <pc:spChg chg="add del">
          <ac:chgData name="ESTEBAN CARNUCCIO" userId="c3264e5c-2653-4344-b673-ed77aafc2c20" providerId="ADAL" clId="{49234F05-EFB4-4E8E-A8C7-53CF4E615508}" dt="2023-08-18T20:40:43.691" v="5850" actId="26606"/>
          <ac:spMkLst>
            <pc:docMk/>
            <pc:sldMk cId="2273882957" sldId="273"/>
            <ac:spMk id="11" creationId="{73A25D70-4A55-4F72-B9C5-A69CDBF4DB42}"/>
          </ac:spMkLst>
        </pc:spChg>
        <pc:spChg chg="add del">
          <ac:chgData name="ESTEBAN CARNUCCIO" userId="c3264e5c-2653-4344-b673-ed77aafc2c20" providerId="ADAL" clId="{49234F05-EFB4-4E8E-A8C7-53CF4E615508}" dt="2023-08-18T20:40:43.691" v="5850" actId="26606"/>
          <ac:spMkLst>
            <pc:docMk/>
            <pc:sldMk cId="2273882957" sldId="273"/>
            <ac:spMk id="13" creationId="{54957100-6D8B-4161-9F2F-C0A949EC84C4}"/>
          </ac:spMkLst>
        </pc:spChg>
        <pc:spChg chg="add del">
          <ac:chgData name="ESTEBAN CARNUCCIO" userId="c3264e5c-2653-4344-b673-ed77aafc2c20" providerId="ADAL" clId="{49234F05-EFB4-4E8E-A8C7-53CF4E615508}" dt="2023-08-18T20:40:43.691" v="5850" actId="26606"/>
          <ac:spMkLst>
            <pc:docMk/>
            <pc:sldMk cId="2273882957" sldId="273"/>
            <ac:spMk id="15" creationId="{CBCB02B1-1B82-403C-B7D2-E2CED1882F50}"/>
          </ac:spMkLst>
        </pc:spChg>
        <pc:spChg chg="add">
          <ac:chgData name="ESTEBAN CARNUCCIO" userId="c3264e5c-2653-4344-b673-ed77aafc2c20" providerId="ADAL" clId="{49234F05-EFB4-4E8E-A8C7-53CF4E615508}" dt="2023-08-18T20:40:43.696" v="5851" actId="26606"/>
          <ac:spMkLst>
            <pc:docMk/>
            <pc:sldMk cId="2273882957" sldId="273"/>
            <ac:spMk id="38" creationId="{934F1179-B481-4F9E-BCA3-AFB972070F83}"/>
          </ac:spMkLst>
        </pc:spChg>
        <pc:spChg chg="add">
          <ac:chgData name="ESTEBAN CARNUCCIO" userId="c3264e5c-2653-4344-b673-ed77aafc2c20" providerId="ADAL" clId="{49234F05-EFB4-4E8E-A8C7-53CF4E615508}" dt="2023-08-18T20:40:43.696" v="5851" actId="26606"/>
          <ac:spMkLst>
            <pc:docMk/>
            <pc:sldMk cId="2273882957" sldId="273"/>
            <ac:spMk id="39" creationId="{827DC2C4-B485-428A-BF4A-472D2967F47F}"/>
          </ac:spMkLst>
        </pc:spChg>
        <pc:spChg chg="add">
          <ac:chgData name="ESTEBAN CARNUCCIO" userId="c3264e5c-2653-4344-b673-ed77aafc2c20" providerId="ADAL" clId="{49234F05-EFB4-4E8E-A8C7-53CF4E615508}" dt="2023-08-18T20:40:43.696" v="5851" actId="26606"/>
          <ac:spMkLst>
            <pc:docMk/>
            <pc:sldMk cId="2273882957" sldId="273"/>
            <ac:spMk id="40" creationId="{EE04B5EB-F158-4507-90DD-BD23620C7CC9}"/>
          </ac:spMkLst>
        </pc:spChg>
        <pc:grpChg chg="add del">
          <ac:chgData name="ESTEBAN CARNUCCIO" userId="c3264e5c-2653-4344-b673-ed77aafc2c20" providerId="ADAL" clId="{49234F05-EFB4-4E8E-A8C7-53CF4E615508}" dt="2023-08-18T20:40:43.691" v="5850" actId="26606"/>
          <ac:grpSpMkLst>
            <pc:docMk/>
            <pc:sldMk cId="2273882957" sldId="273"/>
            <ac:grpSpMk id="17" creationId="{CCDE13A7-6382-4A67-BEBE-4FF1F37C7F52}"/>
          </ac:grpSpMkLst>
        </pc:grpChg>
        <pc:grpChg chg="add del">
          <ac:chgData name="ESTEBAN CARNUCCIO" userId="c3264e5c-2653-4344-b673-ed77aafc2c20" providerId="ADAL" clId="{49234F05-EFB4-4E8E-A8C7-53CF4E615508}" dt="2023-08-18T20:40:43.691" v="5850" actId="26606"/>
          <ac:grpSpMkLst>
            <pc:docMk/>
            <pc:sldMk cId="2273882957" sldId="273"/>
            <ac:grpSpMk id="26" creationId="{17147D5D-F01F-4164-BD81-D10DC6F23E41}"/>
          </ac:grpSpMkLst>
        </pc:grpChg>
        <pc:grpChg chg="add del">
          <ac:chgData name="ESTEBAN CARNUCCIO" userId="c3264e5c-2653-4344-b673-ed77aafc2c20" providerId="ADAL" clId="{49234F05-EFB4-4E8E-A8C7-53CF4E615508}" dt="2023-08-18T20:40:43.691" v="5850" actId="26606"/>
          <ac:grpSpMkLst>
            <pc:docMk/>
            <pc:sldMk cId="2273882957" sldId="273"/>
            <ac:grpSpMk id="32" creationId="{6D0E248E-80AB-4B35-BA8D-F940FCB44326}"/>
          </ac:grpSpMkLst>
        </pc:grpChg>
        <pc:picChg chg="add del mod">
          <ac:chgData name="ESTEBAN CARNUCCIO" userId="c3264e5c-2653-4344-b673-ed77aafc2c20" providerId="ADAL" clId="{49234F05-EFB4-4E8E-A8C7-53CF4E615508}" dt="2023-08-18T20:38:54.094" v="5804"/>
          <ac:picMkLst>
            <pc:docMk/>
            <pc:sldMk cId="2273882957" sldId="273"/>
            <ac:picMk id="5" creationId="{F2627DDD-4ACB-EA70-D0B3-E471D1B9FC48}"/>
          </ac:picMkLst>
        </pc:picChg>
      </pc:sldChg>
      <pc:sldChg chg="modSp add del mod">
        <pc:chgData name="ESTEBAN CARNUCCIO" userId="c3264e5c-2653-4344-b673-ed77aafc2c20" providerId="ADAL" clId="{49234F05-EFB4-4E8E-A8C7-53CF4E615508}" dt="2023-08-19T17:30:58.438" v="5855" actId="47"/>
        <pc:sldMkLst>
          <pc:docMk/>
          <pc:sldMk cId="132541654" sldId="274"/>
        </pc:sldMkLst>
        <pc:spChg chg="mod">
          <ac:chgData name="ESTEBAN CARNUCCIO" userId="c3264e5c-2653-4344-b673-ed77aafc2c20" providerId="ADAL" clId="{49234F05-EFB4-4E8E-A8C7-53CF4E615508}" dt="2023-08-19T17:30:57.455" v="5854" actId="6549"/>
          <ac:spMkLst>
            <pc:docMk/>
            <pc:sldMk cId="132541654" sldId="274"/>
            <ac:spMk id="6" creationId="{156CDBC8-8573-2F22-2FDA-2977429E44DA}"/>
          </ac:spMkLst>
        </pc:spChg>
      </pc:sldChg>
      <pc:sldChg chg="addSp delSp modSp add mod ord addAnim delAnim modAnim">
        <pc:chgData name="ESTEBAN CARNUCCIO" userId="c3264e5c-2653-4344-b673-ed77aafc2c20" providerId="ADAL" clId="{49234F05-EFB4-4E8E-A8C7-53CF4E615508}" dt="2023-08-19T17:44:49.061" v="6476"/>
        <pc:sldMkLst>
          <pc:docMk/>
          <pc:sldMk cId="1608440816" sldId="274"/>
        </pc:sldMkLst>
        <pc:spChg chg="mod">
          <ac:chgData name="ESTEBAN CARNUCCIO" userId="c3264e5c-2653-4344-b673-ed77aafc2c20" providerId="ADAL" clId="{49234F05-EFB4-4E8E-A8C7-53CF4E615508}" dt="2023-08-19T17:31:19.365" v="5877" actId="20577"/>
          <ac:spMkLst>
            <pc:docMk/>
            <pc:sldMk cId="1608440816" sldId="274"/>
            <ac:spMk id="2" creationId="{003E40F6-652E-5D03-2606-CEFC10284FDF}"/>
          </ac:spMkLst>
        </pc:spChg>
        <pc:spChg chg="del mod">
          <ac:chgData name="ESTEBAN CARNUCCIO" userId="c3264e5c-2653-4344-b673-ed77aafc2c20" providerId="ADAL" clId="{49234F05-EFB4-4E8E-A8C7-53CF4E615508}" dt="2023-08-19T17:31:34.516" v="5884" actId="478"/>
          <ac:spMkLst>
            <pc:docMk/>
            <pc:sldMk cId="1608440816" sldId="274"/>
            <ac:spMk id="3" creationId="{D965BE16-D14A-4D8B-F5D1-D04038FE6AC0}"/>
          </ac:spMkLst>
        </pc:spChg>
        <pc:spChg chg="add del mod">
          <ac:chgData name="ESTEBAN CARNUCCIO" userId="c3264e5c-2653-4344-b673-ed77aafc2c20" providerId="ADAL" clId="{49234F05-EFB4-4E8E-A8C7-53CF4E615508}" dt="2023-08-19T17:35:03.027" v="6051" actId="1037"/>
          <ac:spMkLst>
            <pc:docMk/>
            <pc:sldMk cId="1608440816" sldId="274"/>
            <ac:spMk id="4" creationId="{4098A888-6FBC-C8C6-A9BB-600598D73065}"/>
          </ac:spMkLst>
        </pc:spChg>
        <pc:spChg chg="add del mod">
          <ac:chgData name="ESTEBAN CARNUCCIO" userId="c3264e5c-2653-4344-b673-ed77aafc2c20" providerId="ADAL" clId="{49234F05-EFB4-4E8E-A8C7-53CF4E615508}" dt="2023-08-19T17:34:57.014" v="5980"/>
          <ac:spMkLst>
            <pc:docMk/>
            <pc:sldMk cId="1608440816" sldId="274"/>
            <ac:spMk id="7" creationId="{FEA6A8EF-F7C2-836A-F19D-2920D524902E}"/>
          </ac:spMkLst>
        </pc:spChg>
        <pc:spChg chg="add mod">
          <ac:chgData name="ESTEBAN CARNUCCIO" userId="c3264e5c-2653-4344-b673-ed77aafc2c20" providerId="ADAL" clId="{49234F05-EFB4-4E8E-A8C7-53CF4E615508}" dt="2023-08-19T17:39:01.118" v="6184" actId="1038"/>
          <ac:spMkLst>
            <pc:docMk/>
            <pc:sldMk cId="1608440816" sldId="274"/>
            <ac:spMk id="9" creationId="{8AF3F46D-44F4-26AF-414D-8EDC57288DF0}"/>
          </ac:spMkLst>
        </pc:spChg>
        <pc:spChg chg="add mod">
          <ac:chgData name="ESTEBAN CARNUCCIO" userId="c3264e5c-2653-4344-b673-ed77aafc2c20" providerId="ADAL" clId="{49234F05-EFB4-4E8E-A8C7-53CF4E615508}" dt="2023-08-19T17:38:51.354" v="6162" actId="1076"/>
          <ac:spMkLst>
            <pc:docMk/>
            <pc:sldMk cId="1608440816" sldId="274"/>
            <ac:spMk id="18" creationId="{6E731DF1-4FFA-CA1F-C02E-BACD508137CA}"/>
          </ac:spMkLst>
        </pc:spChg>
        <pc:spChg chg="add mod">
          <ac:chgData name="ESTEBAN CARNUCCIO" userId="c3264e5c-2653-4344-b673-ed77aafc2c20" providerId="ADAL" clId="{49234F05-EFB4-4E8E-A8C7-53CF4E615508}" dt="2023-08-19T17:40:07.052" v="6212" actId="1076"/>
          <ac:spMkLst>
            <pc:docMk/>
            <pc:sldMk cId="1608440816" sldId="274"/>
            <ac:spMk id="33" creationId="{A09BF9D4-D5AE-E8F0-3EB8-BE3D54C5A68A}"/>
          </ac:spMkLst>
        </pc:spChg>
        <pc:spChg chg="add mod">
          <ac:chgData name="ESTEBAN CARNUCCIO" userId="c3264e5c-2653-4344-b673-ed77aafc2c20" providerId="ADAL" clId="{49234F05-EFB4-4E8E-A8C7-53CF4E615508}" dt="2023-08-19T17:43:28.483" v="6394" actId="255"/>
          <ac:spMkLst>
            <pc:docMk/>
            <pc:sldMk cId="1608440816" sldId="274"/>
            <ac:spMk id="34" creationId="{0FD060AA-1571-1C87-6427-EFEF9A722D9F}"/>
          </ac:spMkLst>
        </pc:spChg>
        <pc:spChg chg="add mod">
          <ac:chgData name="ESTEBAN CARNUCCIO" userId="c3264e5c-2653-4344-b673-ed77aafc2c20" providerId="ADAL" clId="{49234F05-EFB4-4E8E-A8C7-53CF4E615508}" dt="2023-08-19T17:44:30.040" v="6473" actId="313"/>
          <ac:spMkLst>
            <pc:docMk/>
            <pc:sldMk cId="1608440816" sldId="274"/>
            <ac:spMk id="35" creationId="{A63DADCE-D750-28EB-CDD8-0C5FF8037B0D}"/>
          </ac:spMkLst>
        </pc:spChg>
        <pc:spChg chg="add mod">
          <ac:chgData name="ESTEBAN CARNUCCIO" userId="c3264e5c-2653-4344-b673-ed77aafc2c20" providerId="ADAL" clId="{49234F05-EFB4-4E8E-A8C7-53CF4E615508}" dt="2023-08-19T17:44:26.304" v="6472" actId="1076"/>
          <ac:spMkLst>
            <pc:docMk/>
            <pc:sldMk cId="1608440816" sldId="274"/>
            <ac:spMk id="36" creationId="{B7B99FA0-6C2D-3D19-BC3C-9DB4638DFEC7}"/>
          </ac:spMkLst>
        </pc:spChg>
        <pc:picChg chg="add mod">
          <ac:chgData name="ESTEBAN CARNUCCIO" userId="c3264e5c-2653-4344-b673-ed77aafc2c20" providerId="ADAL" clId="{49234F05-EFB4-4E8E-A8C7-53CF4E615508}" dt="2023-08-19T17:35:03.027" v="6051" actId="1037"/>
          <ac:picMkLst>
            <pc:docMk/>
            <pc:sldMk cId="1608440816" sldId="274"/>
            <ac:picMk id="6" creationId="{C98D6C20-61A6-9A41-AEEF-EC941CE3DA7E}"/>
          </ac:picMkLst>
        </pc:picChg>
        <pc:picChg chg="add del mod">
          <ac:chgData name="ESTEBAN CARNUCCIO" userId="c3264e5c-2653-4344-b673-ed77aafc2c20" providerId="ADAL" clId="{49234F05-EFB4-4E8E-A8C7-53CF4E615508}" dt="2023-08-19T17:34:57.014" v="5980"/>
          <ac:picMkLst>
            <pc:docMk/>
            <pc:sldMk cId="1608440816" sldId="274"/>
            <ac:picMk id="8" creationId="{34238D47-DA74-9F97-BEDB-F169A2F1F7FB}"/>
          </ac:picMkLst>
        </pc:picChg>
        <pc:picChg chg="add del mod">
          <ac:chgData name="ESTEBAN CARNUCCIO" userId="c3264e5c-2653-4344-b673-ed77aafc2c20" providerId="ADAL" clId="{49234F05-EFB4-4E8E-A8C7-53CF4E615508}" dt="2023-08-19T17:35:15.537" v="6134" actId="478"/>
          <ac:picMkLst>
            <pc:docMk/>
            <pc:sldMk cId="1608440816" sldId="274"/>
            <ac:picMk id="10" creationId="{3EC8EC7F-270E-295C-F372-004192D61DB6}"/>
          </ac:picMkLst>
        </pc:picChg>
        <pc:picChg chg="add mod">
          <ac:chgData name="ESTEBAN CARNUCCIO" userId="c3264e5c-2653-4344-b673-ed77aafc2c20" providerId="ADAL" clId="{49234F05-EFB4-4E8E-A8C7-53CF4E615508}" dt="2023-08-19T17:39:01.118" v="6184" actId="1038"/>
          <ac:picMkLst>
            <pc:docMk/>
            <pc:sldMk cId="1608440816" sldId="274"/>
            <ac:picMk id="12" creationId="{0A8FFE56-C7A9-CD82-9F4F-A9C518E43960}"/>
          </ac:picMkLst>
        </pc:picChg>
        <pc:picChg chg="add mod">
          <ac:chgData name="ESTEBAN CARNUCCIO" userId="c3264e5c-2653-4344-b673-ed77aafc2c20" providerId="ADAL" clId="{49234F05-EFB4-4E8E-A8C7-53CF4E615508}" dt="2023-08-19T17:36:10.066" v="6142" actId="1076"/>
          <ac:picMkLst>
            <pc:docMk/>
            <pc:sldMk cId="1608440816" sldId="274"/>
            <ac:picMk id="15" creationId="{72D2ABE6-FFDC-B1F6-53C7-407C90558BFF}"/>
          </ac:picMkLst>
        </pc:picChg>
        <pc:picChg chg="add mod">
          <ac:chgData name="ESTEBAN CARNUCCIO" userId="c3264e5c-2653-4344-b673-ed77aafc2c20" providerId="ADAL" clId="{49234F05-EFB4-4E8E-A8C7-53CF4E615508}" dt="2023-08-19T17:36:07.305" v="6141" actId="1076"/>
          <ac:picMkLst>
            <pc:docMk/>
            <pc:sldMk cId="1608440816" sldId="274"/>
            <ac:picMk id="17" creationId="{B99A4663-BB34-0649-C566-CA725DDF842A}"/>
          </ac:picMkLst>
        </pc:picChg>
        <pc:picChg chg="add mod">
          <ac:chgData name="ESTEBAN CARNUCCIO" userId="c3264e5c-2653-4344-b673-ed77aafc2c20" providerId="ADAL" clId="{49234F05-EFB4-4E8E-A8C7-53CF4E615508}" dt="2023-08-19T17:39:04.869" v="6185" actId="14100"/>
          <ac:picMkLst>
            <pc:docMk/>
            <pc:sldMk cId="1608440816" sldId="274"/>
            <ac:picMk id="20" creationId="{2FD9B458-95D9-3531-B87F-A3B3277D1C6B}"/>
          </ac:picMkLst>
        </pc:picChg>
        <pc:cxnChg chg="add mod">
          <ac:chgData name="ESTEBAN CARNUCCIO" userId="c3264e5c-2653-4344-b673-ed77aafc2c20" providerId="ADAL" clId="{49234F05-EFB4-4E8E-A8C7-53CF4E615508}" dt="2023-08-19T17:38:37.607" v="6158" actId="208"/>
          <ac:cxnSpMkLst>
            <pc:docMk/>
            <pc:sldMk cId="1608440816" sldId="274"/>
            <ac:cxnSpMk id="22" creationId="{5573C6C7-6CE9-0D87-D1F4-FF9AC3F0809A}"/>
          </ac:cxnSpMkLst>
        </pc:cxnChg>
        <pc:cxnChg chg="add mod">
          <ac:chgData name="ESTEBAN CARNUCCIO" userId="c3264e5c-2653-4344-b673-ed77aafc2c20" providerId="ADAL" clId="{49234F05-EFB4-4E8E-A8C7-53CF4E615508}" dt="2023-08-19T17:39:01.118" v="6184" actId="1038"/>
          <ac:cxnSpMkLst>
            <pc:docMk/>
            <pc:sldMk cId="1608440816" sldId="274"/>
            <ac:cxnSpMk id="23" creationId="{62BA4C53-B898-898D-6736-4FC6D3BB0184}"/>
          </ac:cxnSpMkLst>
        </pc:cxnChg>
        <pc:cxnChg chg="add mod">
          <ac:chgData name="ESTEBAN CARNUCCIO" userId="c3264e5c-2653-4344-b673-ed77aafc2c20" providerId="ADAL" clId="{49234F05-EFB4-4E8E-A8C7-53CF4E615508}" dt="2023-08-19T17:39:14.203" v="6189" actId="14100"/>
          <ac:cxnSpMkLst>
            <pc:docMk/>
            <pc:sldMk cId="1608440816" sldId="274"/>
            <ac:cxnSpMk id="26" creationId="{F939EF7E-E185-4218-1490-C0647257D4DA}"/>
          </ac:cxnSpMkLst>
        </pc:cxnChg>
        <pc:cxnChg chg="add mod">
          <ac:chgData name="ESTEBAN CARNUCCIO" userId="c3264e5c-2653-4344-b673-ed77aafc2c20" providerId="ADAL" clId="{49234F05-EFB4-4E8E-A8C7-53CF4E615508}" dt="2023-08-19T17:39:21.812" v="6192" actId="14100"/>
          <ac:cxnSpMkLst>
            <pc:docMk/>
            <pc:sldMk cId="1608440816" sldId="274"/>
            <ac:cxnSpMk id="29" creationId="{0011F273-454D-1871-5E87-6D580694B4F6}"/>
          </ac:cxnSpMkLst>
        </pc:cxnChg>
        <pc:cxnChg chg="add mod">
          <ac:chgData name="ESTEBAN CARNUCCIO" userId="c3264e5c-2653-4344-b673-ed77aafc2c20" providerId="ADAL" clId="{49234F05-EFB4-4E8E-A8C7-53CF4E615508}" dt="2023-08-19T17:39:28.268" v="6195" actId="1076"/>
          <ac:cxnSpMkLst>
            <pc:docMk/>
            <pc:sldMk cId="1608440816" sldId="274"/>
            <ac:cxnSpMk id="31" creationId="{E02BBB54-D661-E2C4-2337-D3FC2330E7A2}"/>
          </ac:cxnSpMkLst>
        </pc:cxnChg>
      </pc:sldChg>
      <pc:sldChg chg="addSp delSp modSp add mod ord">
        <pc:chgData name="ESTEBAN CARNUCCIO" userId="c3264e5c-2653-4344-b673-ed77aafc2c20" providerId="ADAL" clId="{49234F05-EFB4-4E8E-A8C7-53CF4E615508}" dt="2023-08-19T18:02:15.336" v="6501" actId="688"/>
        <pc:sldMkLst>
          <pc:docMk/>
          <pc:sldMk cId="4066387031" sldId="275"/>
        </pc:sldMkLst>
        <pc:spChg chg="del mod">
          <ac:chgData name="ESTEBAN CARNUCCIO" userId="c3264e5c-2653-4344-b673-ed77aafc2c20" providerId="ADAL" clId="{49234F05-EFB4-4E8E-A8C7-53CF4E615508}" dt="2023-08-19T17:58:31.620" v="6481" actId="478"/>
          <ac:spMkLst>
            <pc:docMk/>
            <pc:sldMk cId="4066387031" sldId="275"/>
            <ac:spMk id="2" creationId="{003E40F6-652E-5D03-2606-CEFC10284FDF}"/>
          </ac:spMkLst>
        </pc:spChg>
        <pc:spChg chg="add mod">
          <ac:chgData name="ESTEBAN CARNUCCIO" userId="c3264e5c-2653-4344-b673-ed77aafc2c20" providerId="ADAL" clId="{49234F05-EFB4-4E8E-A8C7-53CF4E615508}" dt="2023-08-19T17:58:31.620" v="6481" actId="478"/>
          <ac:spMkLst>
            <pc:docMk/>
            <pc:sldMk cId="4066387031" sldId="275"/>
            <ac:spMk id="4" creationId="{8BC12C2B-84A5-F029-B44A-8B9205CE49E2}"/>
          </ac:spMkLst>
        </pc:spChg>
        <pc:spChg chg="add mod">
          <ac:chgData name="ESTEBAN CARNUCCIO" userId="c3264e5c-2653-4344-b673-ed77aafc2c20" providerId="ADAL" clId="{49234F05-EFB4-4E8E-A8C7-53CF4E615508}" dt="2023-08-19T18:02:15.336" v="6501" actId="688"/>
          <ac:spMkLst>
            <pc:docMk/>
            <pc:sldMk cId="4066387031" sldId="275"/>
            <ac:spMk id="9" creationId="{3A92E5E9-2B11-4D09-A40C-9FE6BF10816B}"/>
          </ac:spMkLst>
        </pc:spChg>
        <pc:picChg chg="add del mod">
          <ac:chgData name="ESTEBAN CARNUCCIO" userId="c3264e5c-2653-4344-b673-ed77aafc2c20" providerId="ADAL" clId="{49234F05-EFB4-4E8E-A8C7-53CF4E615508}" dt="2023-08-19T17:59:22.010" v="6488" actId="478"/>
          <ac:picMkLst>
            <pc:docMk/>
            <pc:sldMk cId="4066387031" sldId="275"/>
            <ac:picMk id="6" creationId="{047E0D7E-A4E7-852F-93BB-58BB8E779E95}"/>
          </ac:picMkLst>
        </pc:picChg>
        <pc:picChg chg="add mod">
          <ac:chgData name="ESTEBAN CARNUCCIO" userId="c3264e5c-2653-4344-b673-ed77aafc2c20" providerId="ADAL" clId="{49234F05-EFB4-4E8E-A8C7-53CF4E615508}" dt="2023-08-19T17:59:56.564" v="6493" actId="1076"/>
          <ac:picMkLst>
            <pc:docMk/>
            <pc:sldMk cId="4066387031" sldId="275"/>
            <ac:picMk id="8" creationId="{4209769D-1CBE-5A4D-BA0B-077455548B59}"/>
          </ac:picMkLst>
        </pc:picChg>
      </pc:sldChg>
      <pc:sldMasterChg chg="del delSldLayout">
        <pc:chgData name="ESTEBAN CARNUCCIO" userId="c3264e5c-2653-4344-b673-ed77aafc2c20" providerId="ADAL" clId="{49234F05-EFB4-4E8E-A8C7-53CF4E615508}" dt="2023-08-18T13:28:30.379" v="17" actId="26606"/>
        <pc:sldMasterMkLst>
          <pc:docMk/>
          <pc:sldMasterMk cId="1452779300" sldId="2147483648"/>
        </pc:sldMasterMkLst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3849590512" sldId="2147483649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2806753134" sldId="2147483650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960171596" sldId="2147483651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2254047688" sldId="2147483652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2042380145" sldId="2147483653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2986437416" sldId="2147483654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2821261151" sldId="2147483655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3274376083" sldId="2147483656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2500624451" sldId="2147483657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2646175878" sldId="2147483658"/>
          </pc:sldLayoutMkLst>
        </pc:sldLayoutChg>
        <pc:sldLayoutChg chg="del">
          <pc:chgData name="ESTEBAN CARNUCCIO" userId="c3264e5c-2653-4344-b673-ed77aafc2c20" providerId="ADAL" clId="{49234F05-EFB4-4E8E-A8C7-53CF4E615508}" dt="2023-08-18T13:28:30.379" v="17" actId="26606"/>
          <pc:sldLayoutMkLst>
            <pc:docMk/>
            <pc:sldMasterMk cId="1452779300" sldId="2147483648"/>
            <pc:sldLayoutMk cId="1260056443" sldId="2147483659"/>
          </pc:sldLayoutMkLst>
        </pc:sldLayoutChg>
      </pc:sldMasterChg>
      <pc:sldMasterChg chg="add del addSldLayout delSldLayout">
        <pc:chgData name="ESTEBAN CARNUCCIO" userId="c3264e5c-2653-4344-b673-ed77aafc2c20" providerId="ADAL" clId="{49234F05-EFB4-4E8E-A8C7-53CF4E615508}" dt="2023-08-18T13:29:06.624" v="40" actId="26606"/>
        <pc:sldMasterMkLst>
          <pc:docMk/>
          <pc:sldMasterMk cId="3126556690" sldId="2147483712"/>
        </pc:sldMasterMkLst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1503720681" sldId="2147483701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818862285" sldId="2147483702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2971434030" sldId="2147483703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1185865164" sldId="2147483704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3844526721" sldId="2147483705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3764498346" sldId="2147483706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1166388178" sldId="2147483707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3687582579" sldId="2147483708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4144382071" sldId="2147483709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2111254301" sldId="2147483710"/>
          </pc:sldLayoutMkLst>
        </pc:sldLayoutChg>
        <pc:sldLayoutChg chg="add del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3126556690" sldId="2147483712"/>
            <pc:sldLayoutMk cId="3544567875" sldId="2147483711"/>
          </pc:sldLayoutMkLst>
        </pc:sldLayoutChg>
      </pc:sldMasterChg>
      <pc:sldMasterChg chg="add addSldLayout">
        <pc:chgData name="ESTEBAN CARNUCCIO" userId="c3264e5c-2653-4344-b673-ed77aafc2c20" providerId="ADAL" clId="{49234F05-EFB4-4E8E-A8C7-53CF4E615508}" dt="2023-08-18T13:29:06.624" v="40" actId="26606"/>
        <pc:sldMasterMkLst>
          <pc:docMk/>
          <pc:sldMasterMk cId="2601848823" sldId="2147483788"/>
        </pc:sldMasterMkLst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1128890464" sldId="2147483777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2775664649" sldId="2147483778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2415373534" sldId="2147483779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2578357561" sldId="2147483780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3091196380" sldId="2147483781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2680099909" sldId="2147483782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2364059668" sldId="2147483783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1839266892" sldId="2147483784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1171412936" sldId="2147483785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1114472306" sldId="2147483786"/>
          </pc:sldLayoutMkLst>
        </pc:sldLayoutChg>
        <pc:sldLayoutChg chg="add">
          <pc:chgData name="ESTEBAN CARNUCCIO" userId="c3264e5c-2653-4344-b673-ed77aafc2c20" providerId="ADAL" clId="{49234F05-EFB4-4E8E-A8C7-53CF4E615508}" dt="2023-08-18T13:29:06.624" v="40" actId="26606"/>
          <pc:sldLayoutMkLst>
            <pc:docMk/>
            <pc:sldMasterMk cId="2601848823" sldId="2147483788"/>
            <pc:sldLayoutMk cId="1495636991" sldId="2147483787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9DFD1A-94C1-4F4A-8AEC-E7CB2C0578BE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C4929DE8-1B27-4BEA-852B-0D6CD6D7E494}">
      <dgm:prSet/>
      <dgm:spPr/>
      <dgm:t>
        <a:bodyPr/>
        <a:lstStyle/>
        <a:p>
          <a:r>
            <a:rPr lang="es-MX"/>
            <a:t>FreeRTOS</a:t>
          </a:r>
          <a:endParaRPr lang="en-US"/>
        </a:p>
      </dgm:t>
    </dgm:pt>
    <dgm:pt modelId="{3B6D9457-3DDD-4977-BAF6-791002888C0A}" type="parTrans" cxnId="{55C78CE4-14A9-41BE-9B03-1DCC09785968}">
      <dgm:prSet/>
      <dgm:spPr/>
      <dgm:t>
        <a:bodyPr/>
        <a:lstStyle/>
        <a:p>
          <a:endParaRPr lang="en-US"/>
        </a:p>
      </dgm:t>
    </dgm:pt>
    <dgm:pt modelId="{DA13B781-8EA6-49A3-86AC-8EA99143EA1B}" type="sibTrans" cxnId="{55C78CE4-14A9-41BE-9B03-1DCC09785968}">
      <dgm:prSet/>
      <dgm:spPr/>
      <dgm:t>
        <a:bodyPr/>
        <a:lstStyle/>
        <a:p>
          <a:endParaRPr lang="en-US"/>
        </a:p>
      </dgm:t>
    </dgm:pt>
    <dgm:pt modelId="{717C1FC6-4594-4417-A431-7FE82E82461A}">
      <dgm:prSet/>
      <dgm:spPr/>
      <dgm:t>
        <a:bodyPr/>
        <a:lstStyle/>
        <a:p>
          <a:r>
            <a:rPr lang="es-MX"/>
            <a:t>VXWorks</a:t>
          </a:r>
          <a:endParaRPr lang="en-US"/>
        </a:p>
      </dgm:t>
    </dgm:pt>
    <dgm:pt modelId="{116065C6-5B28-48AD-9D71-5C1DB8734A00}" type="parTrans" cxnId="{50926104-A6B1-472B-BF23-F939F544A2EE}">
      <dgm:prSet/>
      <dgm:spPr/>
      <dgm:t>
        <a:bodyPr/>
        <a:lstStyle/>
        <a:p>
          <a:endParaRPr lang="en-US"/>
        </a:p>
      </dgm:t>
    </dgm:pt>
    <dgm:pt modelId="{ABF2E813-8340-4F53-8B68-F9572379B9DE}" type="sibTrans" cxnId="{50926104-A6B1-472B-BF23-F939F544A2EE}">
      <dgm:prSet/>
      <dgm:spPr/>
      <dgm:t>
        <a:bodyPr/>
        <a:lstStyle/>
        <a:p>
          <a:endParaRPr lang="en-US"/>
        </a:p>
      </dgm:t>
    </dgm:pt>
    <dgm:pt modelId="{667C7093-2F8B-4C0D-9026-537E3E017120}">
      <dgm:prSet/>
      <dgm:spPr/>
      <dgm:t>
        <a:bodyPr/>
        <a:lstStyle/>
        <a:p>
          <a:r>
            <a:rPr lang="es-MX"/>
            <a:t>QNX Nuetrino</a:t>
          </a:r>
          <a:endParaRPr lang="en-US"/>
        </a:p>
      </dgm:t>
    </dgm:pt>
    <dgm:pt modelId="{2274C97B-0015-4C07-BB05-D35873342425}" type="parTrans" cxnId="{D27AC663-CF6C-47B7-8DE6-DA9F6B78A49C}">
      <dgm:prSet/>
      <dgm:spPr/>
      <dgm:t>
        <a:bodyPr/>
        <a:lstStyle/>
        <a:p>
          <a:endParaRPr lang="en-US"/>
        </a:p>
      </dgm:t>
    </dgm:pt>
    <dgm:pt modelId="{BBA64135-9F2A-4E37-9D54-5B42FD16E4D4}" type="sibTrans" cxnId="{D27AC663-CF6C-47B7-8DE6-DA9F6B78A49C}">
      <dgm:prSet/>
      <dgm:spPr/>
      <dgm:t>
        <a:bodyPr/>
        <a:lstStyle/>
        <a:p>
          <a:endParaRPr lang="en-US"/>
        </a:p>
      </dgm:t>
    </dgm:pt>
    <dgm:pt modelId="{B862B29F-99F9-4B1F-9CEA-58409A28E273}">
      <dgm:prSet/>
      <dgm:spPr/>
      <dgm:t>
        <a:bodyPr/>
        <a:lstStyle/>
        <a:p>
          <a:r>
            <a:rPr lang="es-MX"/>
            <a:t>Azure RTOS(Threadx)</a:t>
          </a:r>
          <a:endParaRPr lang="en-US"/>
        </a:p>
      </dgm:t>
    </dgm:pt>
    <dgm:pt modelId="{7AD7D523-ADC4-457A-9D1F-191DB8D526AE}" type="parTrans" cxnId="{EA0DF640-161C-471E-9A33-423BFEA3460A}">
      <dgm:prSet/>
      <dgm:spPr/>
      <dgm:t>
        <a:bodyPr/>
        <a:lstStyle/>
        <a:p>
          <a:endParaRPr lang="en-US"/>
        </a:p>
      </dgm:t>
    </dgm:pt>
    <dgm:pt modelId="{E980B884-1A94-43BD-AE13-3FD5735E893C}" type="sibTrans" cxnId="{EA0DF640-161C-471E-9A33-423BFEA3460A}">
      <dgm:prSet/>
      <dgm:spPr/>
      <dgm:t>
        <a:bodyPr/>
        <a:lstStyle/>
        <a:p>
          <a:endParaRPr lang="en-US"/>
        </a:p>
      </dgm:t>
    </dgm:pt>
    <dgm:pt modelId="{15069B5C-9FF2-4F78-A5CF-D8E46DA73312}">
      <dgm:prSet/>
      <dgm:spPr/>
      <dgm:t>
        <a:bodyPr/>
        <a:lstStyle/>
        <a:p>
          <a:r>
            <a:rPr lang="es-MX"/>
            <a:t>Integrity RTOS</a:t>
          </a:r>
          <a:endParaRPr lang="en-US"/>
        </a:p>
      </dgm:t>
    </dgm:pt>
    <dgm:pt modelId="{FE44E8DF-6A46-412D-9BB1-795689BE21C6}" type="parTrans" cxnId="{33C79CF0-DBFF-4467-99B9-919B1AE8D702}">
      <dgm:prSet/>
      <dgm:spPr/>
      <dgm:t>
        <a:bodyPr/>
        <a:lstStyle/>
        <a:p>
          <a:endParaRPr lang="en-US"/>
        </a:p>
      </dgm:t>
    </dgm:pt>
    <dgm:pt modelId="{827B0573-56AF-477A-8ABE-04C0590E43EB}" type="sibTrans" cxnId="{33C79CF0-DBFF-4467-99B9-919B1AE8D702}">
      <dgm:prSet/>
      <dgm:spPr/>
      <dgm:t>
        <a:bodyPr/>
        <a:lstStyle/>
        <a:p>
          <a:endParaRPr lang="en-US"/>
        </a:p>
      </dgm:t>
    </dgm:pt>
    <dgm:pt modelId="{3886AC93-F118-4C13-A0E2-9B382D764A62}">
      <dgm:prSet/>
      <dgm:spPr/>
      <dgm:t>
        <a:bodyPr/>
        <a:lstStyle/>
        <a:p>
          <a:r>
            <a:rPr lang="es-MX"/>
            <a:t>EmbeOS</a:t>
          </a:r>
          <a:endParaRPr lang="en-US"/>
        </a:p>
      </dgm:t>
    </dgm:pt>
    <dgm:pt modelId="{8BFF7F34-6FB8-4DD1-8B3C-7E23D154AB3A}" type="parTrans" cxnId="{3124C64A-5237-401E-BCE1-9040FAA5A0B2}">
      <dgm:prSet/>
      <dgm:spPr/>
      <dgm:t>
        <a:bodyPr/>
        <a:lstStyle/>
        <a:p>
          <a:endParaRPr lang="en-US"/>
        </a:p>
      </dgm:t>
    </dgm:pt>
    <dgm:pt modelId="{BAA8D4AF-580A-41D4-888C-030280D018DC}" type="sibTrans" cxnId="{3124C64A-5237-401E-BCE1-9040FAA5A0B2}">
      <dgm:prSet/>
      <dgm:spPr/>
      <dgm:t>
        <a:bodyPr/>
        <a:lstStyle/>
        <a:p>
          <a:endParaRPr lang="en-US"/>
        </a:p>
      </dgm:t>
    </dgm:pt>
    <dgm:pt modelId="{C8E3BC0F-2BCE-45DA-9948-783374416D3C}" type="pres">
      <dgm:prSet presAssocID="{7F9DFD1A-94C1-4F4A-8AEC-E7CB2C0578BE}" presName="diagram" presStyleCnt="0">
        <dgm:presLayoutVars>
          <dgm:dir/>
          <dgm:resizeHandles val="exact"/>
        </dgm:presLayoutVars>
      </dgm:prSet>
      <dgm:spPr/>
    </dgm:pt>
    <dgm:pt modelId="{BE30BB3A-D8F5-4AD0-9D08-7FAA29BDAD7D}" type="pres">
      <dgm:prSet presAssocID="{C4929DE8-1B27-4BEA-852B-0D6CD6D7E494}" presName="node" presStyleLbl="node1" presStyleIdx="0" presStyleCnt="6">
        <dgm:presLayoutVars>
          <dgm:bulletEnabled val="1"/>
        </dgm:presLayoutVars>
      </dgm:prSet>
      <dgm:spPr/>
    </dgm:pt>
    <dgm:pt modelId="{54373401-7B2B-4301-BDD0-ACEE0E916807}" type="pres">
      <dgm:prSet presAssocID="{DA13B781-8EA6-49A3-86AC-8EA99143EA1B}" presName="sibTrans" presStyleCnt="0"/>
      <dgm:spPr/>
    </dgm:pt>
    <dgm:pt modelId="{9FC692A6-2A2E-412E-AE30-2EECA6CD4EC5}" type="pres">
      <dgm:prSet presAssocID="{717C1FC6-4594-4417-A431-7FE82E82461A}" presName="node" presStyleLbl="node1" presStyleIdx="1" presStyleCnt="6">
        <dgm:presLayoutVars>
          <dgm:bulletEnabled val="1"/>
        </dgm:presLayoutVars>
      </dgm:prSet>
      <dgm:spPr/>
    </dgm:pt>
    <dgm:pt modelId="{C9CC6458-936A-42FD-9B0E-FF4D9DCFF57E}" type="pres">
      <dgm:prSet presAssocID="{ABF2E813-8340-4F53-8B68-F9572379B9DE}" presName="sibTrans" presStyleCnt="0"/>
      <dgm:spPr/>
    </dgm:pt>
    <dgm:pt modelId="{C4AA41DC-9506-4C24-82C6-18F7B40E7309}" type="pres">
      <dgm:prSet presAssocID="{667C7093-2F8B-4C0D-9026-537E3E017120}" presName="node" presStyleLbl="node1" presStyleIdx="2" presStyleCnt="6">
        <dgm:presLayoutVars>
          <dgm:bulletEnabled val="1"/>
        </dgm:presLayoutVars>
      </dgm:prSet>
      <dgm:spPr/>
    </dgm:pt>
    <dgm:pt modelId="{53D49142-EC54-4458-B7CE-85A089A5EA3F}" type="pres">
      <dgm:prSet presAssocID="{BBA64135-9F2A-4E37-9D54-5B42FD16E4D4}" presName="sibTrans" presStyleCnt="0"/>
      <dgm:spPr/>
    </dgm:pt>
    <dgm:pt modelId="{1905FAC9-0254-457D-A139-F9FAE47F9D6A}" type="pres">
      <dgm:prSet presAssocID="{B862B29F-99F9-4B1F-9CEA-58409A28E273}" presName="node" presStyleLbl="node1" presStyleIdx="3" presStyleCnt="6">
        <dgm:presLayoutVars>
          <dgm:bulletEnabled val="1"/>
        </dgm:presLayoutVars>
      </dgm:prSet>
      <dgm:spPr/>
    </dgm:pt>
    <dgm:pt modelId="{B1D70D98-3449-4C88-8A73-22546FDBDFE3}" type="pres">
      <dgm:prSet presAssocID="{E980B884-1A94-43BD-AE13-3FD5735E893C}" presName="sibTrans" presStyleCnt="0"/>
      <dgm:spPr/>
    </dgm:pt>
    <dgm:pt modelId="{0FFF63BE-088E-4664-ABC7-2D880F08F5AF}" type="pres">
      <dgm:prSet presAssocID="{15069B5C-9FF2-4F78-A5CF-D8E46DA73312}" presName="node" presStyleLbl="node1" presStyleIdx="4" presStyleCnt="6">
        <dgm:presLayoutVars>
          <dgm:bulletEnabled val="1"/>
        </dgm:presLayoutVars>
      </dgm:prSet>
      <dgm:spPr/>
    </dgm:pt>
    <dgm:pt modelId="{10544656-5647-4C45-ABC2-FEACCAA71A33}" type="pres">
      <dgm:prSet presAssocID="{827B0573-56AF-477A-8ABE-04C0590E43EB}" presName="sibTrans" presStyleCnt="0"/>
      <dgm:spPr/>
    </dgm:pt>
    <dgm:pt modelId="{C97506FA-AC7E-4764-9621-48E8088AC9D3}" type="pres">
      <dgm:prSet presAssocID="{3886AC93-F118-4C13-A0E2-9B382D764A62}" presName="node" presStyleLbl="node1" presStyleIdx="5" presStyleCnt="6">
        <dgm:presLayoutVars>
          <dgm:bulletEnabled val="1"/>
        </dgm:presLayoutVars>
      </dgm:prSet>
      <dgm:spPr/>
    </dgm:pt>
  </dgm:ptLst>
  <dgm:cxnLst>
    <dgm:cxn modelId="{50926104-A6B1-472B-BF23-F939F544A2EE}" srcId="{7F9DFD1A-94C1-4F4A-8AEC-E7CB2C0578BE}" destId="{717C1FC6-4594-4417-A431-7FE82E82461A}" srcOrd="1" destOrd="0" parTransId="{116065C6-5B28-48AD-9D71-5C1DB8734A00}" sibTransId="{ABF2E813-8340-4F53-8B68-F9572379B9DE}"/>
    <dgm:cxn modelId="{2B0E640D-5FE6-48A4-8A45-F96B99691676}" type="presOf" srcId="{7F9DFD1A-94C1-4F4A-8AEC-E7CB2C0578BE}" destId="{C8E3BC0F-2BCE-45DA-9948-783374416D3C}" srcOrd="0" destOrd="0" presId="urn:microsoft.com/office/officeart/2005/8/layout/default"/>
    <dgm:cxn modelId="{C70BC031-8734-4FA7-96B5-80CDB9772850}" type="presOf" srcId="{3886AC93-F118-4C13-A0E2-9B382D764A62}" destId="{C97506FA-AC7E-4764-9621-48E8088AC9D3}" srcOrd="0" destOrd="0" presId="urn:microsoft.com/office/officeart/2005/8/layout/default"/>
    <dgm:cxn modelId="{EA0DF640-161C-471E-9A33-423BFEA3460A}" srcId="{7F9DFD1A-94C1-4F4A-8AEC-E7CB2C0578BE}" destId="{B862B29F-99F9-4B1F-9CEA-58409A28E273}" srcOrd="3" destOrd="0" parTransId="{7AD7D523-ADC4-457A-9D1F-191DB8D526AE}" sibTransId="{E980B884-1A94-43BD-AE13-3FD5735E893C}"/>
    <dgm:cxn modelId="{D27AC663-CF6C-47B7-8DE6-DA9F6B78A49C}" srcId="{7F9DFD1A-94C1-4F4A-8AEC-E7CB2C0578BE}" destId="{667C7093-2F8B-4C0D-9026-537E3E017120}" srcOrd="2" destOrd="0" parTransId="{2274C97B-0015-4C07-BB05-D35873342425}" sibTransId="{BBA64135-9F2A-4E37-9D54-5B42FD16E4D4}"/>
    <dgm:cxn modelId="{3124C64A-5237-401E-BCE1-9040FAA5A0B2}" srcId="{7F9DFD1A-94C1-4F4A-8AEC-E7CB2C0578BE}" destId="{3886AC93-F118-4C13-A0E2-9B382D764A62}" srcOrd="5" destOrd="0" parTransId="{8BFF7F34-6FB8-4DD1-8B3C-7E23D154AB3A}" sibTransId="{BAA8D4AF-580A-41D4-888C-030280D018DC}"/>
    <dgm:cxn modelId="{8C56988B-2AEC-4108-A6CD-ABC7421FED3B}" type="presOf" srcId="{717C1FC6-4594-4417-A431-7FE82E82461A}" destId="{9FC692A6-2A2E-412E-AE30-2EECA6CD4EC5}" srcOrd="0" destOrd="0" presId="urn:microsoft.com/office/officeart/2005/8/layout/default"/>
    <dgm:cxn modelId="{12E829AF-F474-4668-8501-1E4F354AC01E}" type="presOf" srcId="{667C7093-2F8B-4C0D-9026-537E3E017120}" destId="{C4AA41DC-9506-4C24-82C6-18F7B40E7309}" srcOrd="0" destOrd="0" presId="urn:microsoft.com/office/officeart/2005/8/layout/default"/>
    <dgm:cxn modelId="{8EB741BB-6DCB-4FCB-AECA-DA79DD0EAAE3}" type="presOf" srcId="{C4929DE8-1B27-4BEA-852B-0D6CD6D7E494}" destId="{BE30BB3A-D8F5-4AD0-9D08-7FAA29BDAD7D}" srcOrd="0" destOrd="0" presId="urn:microsoft.com/office/officeart/2005/8/layout/default"/>
    <dgm:cxn modelId="{62EB13DF-0539-4561-B059-111EB54FD66F}" type="presOf" srcId="{15069B5C-9FF2-4F78-A5CF-D8E46DA73312}" destId="{0FFF63BE-088E-4664-ABC7-2D880F08F5AF}" srcOrd="0" destOrd="0" presId="urn:microsoft.com/office/officeart/2005/8/layout/default"/>
    <dgm:cxn modelId="{55C78CE4-14A9-41BE-9B03-1DCC09785968}" srcId="{7F9DFD1A-94C1-4F4A-8AEC-E7CB2C0578BE}" destId="{C4929DE8-1B27-4BEA-852B-0D6CD6D7E494}" srcOrd="0" destOrd="0" parTransId="{3B6D9457-3DDD-4977-BAF6-791002888C0A}" sibTransId="{DA13B781-8EA6-49A3-86AC-8EA99143EA1B}"/>
    <dgm:cxn modelId="{72B12BEE-F80E-441B-BA90-56DC85B9C5C6}" type="presOf" srcId="{B862B29F-99F9-4B1F-9CEA-58409A28E273}" destId="{1905FAC9-0254-457D-A139-F9FAE47F9D6A}" srcOrd="0" destOrd="0" presId="urn:microsoft.com/office/officeart/2005/8/layout/default"/>
    <dgm:cxn modelId="{33C79CF0-DBFF-4467-99B9-919B1AE8D702}" srcId="{7F9DFD1A-94C1-4F4A-8AEC-E7CB2C0578BE}" destId="{15069B5C-9FF2-4F78-A5CF-D8E46DA73312}" srcOrd="4" destOrd="0" parTransId="{FE44E8DF-6A46-412D-9BB1-795689BE21C6}" sibTransId="{827B0573-56AF-477A-8ABE-04C0590E43EB}"/>
    <dgm:cxn modelId="{BD24ECDB-E4BD-4BF5-8E35-B22B99B82D88}" type="presParOf" srcId="{C8E3BC0F-2BCE-45DA-9948-783374416D3C}" destId="{BE30BB3A-D8F5-4AD0-9D08-7FAA29BDAD7D}" srcOrd="0" destOrd="0" presId="urn:microsoft.com/office/officeart/2005/8/layout/default"/>
    <dgm:cxn modelId="{6D63424D-DCE4-438F-83D6-604E3355F4A2}" type="presParOf" srcId="{C8E3BC0F-2BCE-45DA-9948-783374416D3C}" destId="{54373401-7B2B-4301-BDD0-ACEE0E916807}" srcOrd="1" destOrd="0" presId="urn:microsoft.com/office/officeart/2005/8/layout/default"/>
    <dgm:cxn modelId="{22F25511-0349-43FC-B37B-CA1D49A5633C}" type="presParOf" srcId="{C8E3BC0F-2BCE-45DA-9948-783374416D3C}" destId="{9FC692A6-2A2E-412E-AE30-2EECA6CD4EC5}" srcOrd="2" destOrd="0" presId="urn:microsoft.com/office/officeart/2005/8/layout/default"/>
    <dgm:cxn modelId="{8062FA75-3A92-4D88-A0BB-9DD05E1C472A}" type="presParOf" srcId="{C8E3BC0F-2BCE-45DA-9948-783374416D3C}" destId="{C9CC6458-936A-42FD-9B0E-FF4D9DCFF57E}" srcOrd="3" destOrd="0" presId="urn:microsoft.com/office/officeart/2005/8/layout/default"/>
    <dgm:cxn modelId="{89FF5911-55E9-442D-BE2C-076DE5C752E0}" type="presParOf" srcId="{C8E3BC0F-2BCE-45DA-9948-783374416D3C}" destId="{C4AA41DC-9506-4C24-82C6-18F7B40E7309}" srcOrd="4" destOrd="0" presId="urn:microsoft.com/office/officeart/2005/8/layout/default"/>
    <dgm:cxn modelId="{30DD4E33-7FA0-46A7-BE9B-67A0F359E9CE}" type="presParOf" srcId="{C8E3BC0F-2BCE-45DA-9948-783374416D3C}" destId="{53D49142-EC54-4458-B7CE-85A089A5EA3F}" srcOrd="5" destOrd="0" presId="urn:microsoft.com/office/officeart/2005/8/layout/default"/>
    <dgm:cxn modelId="{397A6782-ABAE-48EB-B67D-550094541F5B}" type="presParOf" srcId="{C8E3BC0F-2BCE-45DA-9948-783374416D3C}" destId="{1905FAC9-0254-457D-A139-F9FAE47F9D6A}" srcOrd="6" destOrd="0" presId="urn:microsoft.com/office/officeart/2005/8/layout/default"/>
    <dgm:cxn modelId="{BDCB74AB-85FA-4EE3-950A-542C943646C8}" type="presParOf" srcId="{C8E3BC0F-2BCE-45DA-9948-783374416D3C}" destId="{B1D70D98-3449-4C88-8A73-22546FDBDFE3}" srcOrd="7" destOrd="0" presId="urn:microsoft.com/office/officeart/2005/8/layout/default"/>
    <dgm:cxn modelId="{A0CF013C-6F4D-4652-94F6-973D172876FC}" type="presParOf" srcId="{C8E3BC0F-2BCE-45DA-9948-783374416D3C}" destId="{0FFF63BE-088E-4664-ABC7-2D880F08F5AF}" srcOrd="8" destOrd="0" presId="urn:microsoft.com/office/officeart/2005/8/layout/default"/>
    <dgm:cxn modelId="{57B03AF3-0C47-4B37-891B-F9CEB1F8D7F3}" type="presParOf" srcId="{C8E3BC0F-2BCE-45DA-9948-783374416D3C}" destId="{10544656-5647-4C45-ABC2-FEACCAA71A33}" srcOrd="9" destOrd="0" presId="urn:microsoft.com/office/officeart/2005/8/layout/default"/>
    <dgm:cxn modelId="{088B142C-A083-4B19-9F3B-D85569E442B3}" type="presParOf" srcId="{C8E3BC0F-2BCE-45DA-9948-783374416D3C}" destId="{C97506FA-AC7E-4764-9621-48E8088AC9D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ABEBB8-5132-455D-BAD0-A974FBDFD66A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CF1B606-7AC9-4456-AF0D-3957BA5178C4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Código de la </a:t>
          </a:r>
          <a:r>
            <a:rPr lang="en-US" b="1" dirty="0" err="1">
              <a:solidFill>
                <a:schemeClr val="bg1"/>
              </a:solidFill>
            </a:rPr>
            <a:t>aplicación</a:t>
          </a:r>
          <a:r>
            <a:rPr lang="en-US" b="1" dirty="0">
              <a:solidFill>
                <a:schemeClr val="bg1"/>
              </a:solidFill>
            </a:rPr>
            <a:t> :</a:t>
          </a:r>
        </a:p>
        <a:p>
          <a:r>
            <a:rPr lang="en-US" b="1" dirty="0" err="1"/>
            <a:t>Programa</a:t>
          </a:r>
          <a:r>
            <a:rPr lang="en-US" b="1" dirty="0"/>
            <a:t> del </a:t>
          </a:r>
          <a:r>
            <a:rPr lang="en-US" b="1" dirty="0" err="1"/>
            <a:t>usuario</a:t>
          </a:r>
          <a:r>
            <a:rPr lang="en-US" b="1" dirty="0"/>
            <a:t> que se </a:t>
          </a:r>
          <a:r>
            <a:rPr lang="en-US" b="1" dirty="0" err="1"/>
            <a:t>ejecuta</a:t>
          </a:r>
          <a:r>
            <a:rPr lang="en-US" b="1" dirty="0"/>
            <a:t> </a:t>
          </a:r>
          <a:r>
            <a:rPr lang="en-US" b="1" dirty="0" err="1"/>
            <a:t>sobre</a:t>
          </a:r>
          <a:r>
            <a:rPr lang="en-US" b="1" dirty="0"/>
            <a:t> </a:t>
          </a:r>
          <a:r>
            <a:rPr lang="en-US" b="1" dirty="0" err="1"/>
            <a:t>el</a:t>
          </a:r>
          <a:r>
            <a:rPr lang="en-US" b="1" dirty="0"/>
            <a:t> S.O</a:t>
          </a:r>
        </a:p>
      </dgm:t>
    </dgm:pt>
    <dgm:pt modelId="{1ABF6989-3E0C-48D5-9E2B-23DB1F7A6A44}" type="sibTrans" cxnId="{8E778C89-CEAB-4951-AC03-AF9DDC6F9AEE}">
      <dgm:prSet/>
      <dgm:spPr/>
      <dgm:t>
        <a:bodyPr/>
        <a:lstStyle/>
        <a:p>
          <a:endParaRPr lang="en-US"/>
        </a:p>
      </dgm:t>
    </dgm:pt>
    <dgm:pt modelId="{FDC8F92F-F18F-4E69-BECB-A46EB0A3F3AF}" type="parTrans" cxnId="{8E778C89-CEAB-4951-AC03-AF9DDC6F9AEE}">
      <dgm:prSet/>
      <dgm:spPr/>
      <dgm:t>
        <a:bodyPr/>
        <a:lstStyle/>
        <a:p>
          <a:endParaRPr lang="en-US"/>
        </a:p>
      </dgm:t>
    </dgm:pt>
    <dgm:pt modelId="{22EE8BB0-9449-4519-A61C-CA1B9DCF2DB1}">
      <dgm:prSet/>
      <dgm:spPr/>
      <dgm:t>
        <a:bodyPr/>
        <a:lstStyle/>
        <a:p>
          <a:r>
            <a:rPr lang="es-MX" b="1" dirty="0">
              <a:solidFill>
                <a:schemeClr val="bg1"/>
              </a:solidFill>
            </a:rPr>
            <a:t>Interfaz de Programación (API): </a:t>
          </a:r>
        </a:p>
        <a:p>
          <a:r>
            <a:rPr lang="es-MX" b="1" dirty="0"/>
            <a:t>Conjunto de funciones que puede usar la aplicación de usuario para administrar tareas, recursos compartidos y sincronizar tareas.</a:t>
          </a:r>
          <a:endParaRPr lang="en-US" b="1" dirty="0"/>
        </a:p>
      </dgm:t>
    </dgm:pt>
    <dgm:pt modelId="{30B7D69B-37D2-4EE8-A7E6-E65234063939}" type="sibTrans" cxnId="{FA655CAB-7528-4D0E-A854-A35DFCEC6C13}">
      <dgm:prSet/>
      <dgm:spPr/>
      <dgm:t>
        <a:bodyPr/>
        <a:lstStyle/>
        <a:p>
          <a:endParaRPr lang="en-US"/>
        </a:p>
      </dgm:t>
    </dgm:pt>
    <dgm:pt modelId="{E0098BB4-8B0B-4E95-B44E-480651A1266D}" type="parTrans" cxnId="{FA655CAB-7528-4D0E-A854-A35DFCEC6C13}">
      <dgm:prSet/>
      <dgm:spPr/>
      <dgm:t>
        <a:bodyPr/>
        <a:lstStyle/>
        <a:p>
          <a:endParaRPr lang="en-US"/>
        </a:p>
      </dgm:t>
    </dgm:pt>
    <dgm:pt modelId="{F2A3AC95-DE2C-420A-9E49-8C9A2D367C79}">
      <dgm:prSet/>
      <dgm:spPr/>
      <dgm:t>
        <a:bodyPr/>
        <a:lstStyle/>
        <a:p>
          <a:r>
            <a:rPr lang="es-MX" b="1" dirty="0">
              <a:solidFill>
                <a:schemeClr val="bg1"/>
              </a:solidFill>
            </a:rPr>
            <a:t>Kernel</a:t>
          </a:r>
          <a:r>
            <a:rPr lang="es-MX" b="1" dirty="0"/>
            <a:t>: </a:t>
          </a:r>
        </a:p>
        <a:p>
          <a:r>
            <a:rPr lang="es-MX" b="1" dirty="0"/>
            <a:t> Proporciona funciones de programación y administración de tareas. Incluye el programador de tareas, la  gestión de tareas, memoria,  mecanismos de sincronización y manejo de interrupciones</a:t>
          </a:r>
          <a:endParaRPr lang="en-US" b="1" dirty="0"/>
        </a:p>
      </dgm:t>
    </dgm:pt>
    <dgm:pt modelId="{F467D183-96A3-4C65-86F7-B2DDCD86DDE6}" type="sibTrans" cxnId="{CC1164C2-DC71-4F42-B6D4-8086121EA280}">
      <dgm:prSet/>
      <dgm:spPr/>
      <dgm:t>
        <a:bodyPr/>
        <a:lstStyle/>
        <a:p>
          <a:endParaRPr lang="en-US"/>
        </a:p>
      </dgm:t>
    </dgm:pt>
    <dgm:pt modelId="{A90332B0-D475-4E57-9B7E-C8F4ECB39E59}" type="parTrans" cxnId="{CC1164C2-DC71-4F42-B6D4-8086121EA280}">
      <dgm:prSet/>
      <dgm:spPr/>
      <dgm:t>
        <a:bodyPr/>
        <a:lstStyle/>
        <a:p>
          <a:endParaRPr lang="en-US"/>
        </a:p>
      </dgm:t>
    </dgm:pt>
    <dgm:pt modelId="{46568DA5-6E8D-4E14-BE6C-986FEE21D168}">
      <dgm:prSet/>
      <dgm:spPr/>
      <dgm:t>
        <a:bodyPr/>
        <a:lstStyle/>
        <a:p>
          <a:r>
            <a:rPr lang="en-US" b="1" u="none" dirty="0" err="1">
              <a:solidFill>
                <a:schemeClr val="bg1"/>
              </a:solidFill>
            </a:rPr>
            <a:t>Capa</a:t>
          </a:r>
          <a:r>
            <a:rPr lang="en-US" b="1" u="none" dirty="0">
              <a:solidFill>
                <a:schemeClr val="bg1"/>
              </a:solidFill>
            </a:rPr>
            <a:t> de </a:t>
          </a:r>
          <a:r>
            <a:rPr lang="en-US" b="1" u="none" dirty="0" err="1">
              <a:solidFill>
                <a:schemeClr val="bg1"/>
              </a:solidFill>
            </a:rPr>
            <a:t>abstracción</a:t>
          </a:r>
          <a:r>
            <a:rPr lang="en-US" b="1" u="none" dirty="0">
              <a:solidFill>
                <a:schemeClr val="bg1"/>
              </a:solidFill>
            </a:rPr>
            <a:t> de hardware(HAL): </a:t>
          </a:r>
        </a:p>
        <a:p>
          <a:r>
            <a:rPr lang="en-US" b="1" u="none" dirty="0" err="1"/>
            <a:t>Interfaz</a:t>
          </a:r>
          <a:r>
            <a:rPr lang="en-US" b="1" u="none" dirty="0"/>
            <a:t> entre </a:t>
          </a:r>
          <a:r>
            <a:rPr lang="en-US" b="1" u="none" dirty="0" err="1"/>
            <a:t>el</a:t>
          </a:r>
          <a:r>
            <a:rPr lang="en-US" b="1" u="none" dirty="0"/>
            <a:t> HW y </a:t>
          </a:r>
          <a:r>
            <a:rPr lang="en-US" b="1" u="none" dirty="0" err="1"/>
            <a:t>el</a:t>
          </a:r>
          <a:r>
            <a:rPr lang="en-US" b="1" u="none" dirty="0"/>
            <a:t> Kernel del S.O. </a:t>
          </a:r>
          <a:r>
            <a:rPr lang="en-US" b="1" u="none" dirty="0" err="1"/>
            <a:t>Incluye</a:t>
          </a:r>
          <a:r>
            <a:rPr lang="en-US" b="1" u="none" dirty="0"/>
            <a:t> </a:t>
          </a:r>
          <a:r>
            <a:rPr lang="en-US" b="1" u="none" dirty="0" err="1"/>
            <a:t>controladores</a:t>
          </a:r>
          <a:r>
            <a:rPr lang="en-US" b="1" u="none" dirty="0"/>
            <a:t> de </a:t>
          </a:r>
          <a:r>
            <a:rPr lang="en-US" b="1" u="none" dirty="0" err="1"/>
            <a:t>dispostivos</a:t>
          </a:r>
          <a:r>
            <a:rPr lang="en-US" b="1" u="none" dirty="0"/>
            <a:t>, </a:t>
          </a:r>
          <a:r>
            <a:rPr lang="en-US" b="1" u="none" dirty="0" err="1"/>
            <a:t>Interrupciones</a:t>
          </a:r>
          <a:r>
            <a:rPr lang="en-US" b="1" u="none" dirty="0"/>
            <a:t> y </a:t>
          </a:r>
          <a:r>
            <a:rPr lang="en-US" b="1" u="none" dirty="0" err="1"/>
            <a:t>otras</a:t>
          </a:r>
          <a:r>
            <a:rPr lang="en-US" b="1" u="none" dirty="0"/>
            <a:t> </a:t>
          </a:r>
          <a:r>
            <a:rPr lang="en-US" b="1" u="none" dirty="0" err="1"/>
            <a:t>funciones</a:t>
          </a:r>
          <a:r>
            <a:rPr lang="en-US" b="1" u="none" dirty="0"/>
            <a:t> de HW</a:t>
          </a:r>
        </a:p>
      </dgm:t>
    </dgm:pt>
    <dgm:pt modelId="{1E6A8B9A-065A-4EEA-9C49-9524F9355484}" type="sibTrans" cxnId="{202FADD1-CD17-4A46-9359-18629229F82D}">
      <dgm:prSet/>
      <dgm:spPr/>
      <dgm:t>
        <a:bodyPr/>
        <a:lstStyle/>
        <a:p>
          <a:endParaRPr lang="en-US"/>
        </a:p>
      </dgm:t>
    </dgm:pt>
    <dgm:pt modelId="{56D5FFDA-0139-4303-9DFD-E17D34E71F6D}" type="parTrans" cxnId="{202FADD1-CD17-4A46-9359-18629229F82D}">
      <dgm:prSet/>
      <dgm:spPr/>
      <dgm:t>
        <a:bodyPr/>
        <a:lstStyle/>
        <a:p>
          <a:endParaRPr lang="en-US"/>
        </a:p>
      </dgm:t>
    </dgm:pt>
    <dgm:pt modelId="{44A9A579-F4E2-4542-A1EE-4385C516BE34}" type="pres">
      <dgm:prSet presAssocID="{71ABEBB8-5132-455D-BAD0-A974FBDFD66A}" presName="linear" presStyleCnt="0">
        <dgm:presLayoutVars>
          <dgm:animLvl val="lvl"/>
          <dgm:resizeHandles val="exact"/>
        </dgm:presLayoutVars>
      </dgm:prSet>
      <dgm:spPr/>
    </dgm:pt>
    <dgm:pt modelId="{11D916F7-7FA9-44AA-A39E-342916BDA7D7}" type="pres">
      <dgm:prSet presAssocID="{46568DA5-6E8D-4E14-BE6C-986FEE21D168}" presName="parentText" presStyleLbl="node1" presStyleIdx="0" presStyleCnt="4" custLinFactNeighborY="-61374">
        <dgm:presLayoutVars>
          <dgm:chMax val="0"/>
          <dgm:bulletEnabled val="1"/>
        </dgm:presLayoutVars>
      </dgm:prSet>
      <dgm:spPr/>
    </dgm:pt>
    <dgm:pt modelId="{F46B2DFB-F60B-49AF-B549-A123ACCAAE43}" type="pres">
      <dgm:prSet presAssocID="{1E6A8B9A-065A-4EEA-9C49-9524F9355484}" presName="spacer" presStyleCnt="0"/>
      <dgm:spPr/>
    </dgm:pt>
    <dgm:pt modelId="{A2BF3D4A-1E78-43B7-A7EA-C8196B777C6D}" type="pres">
      <dgm:prSet presAssocID="{F2A3AC95-DE2C-420A-9E49-8C9A2D367C7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6BABE84-A9E6-42BD-AAA4-E3AC43069E33}" type="pres">
      <dgm:prSet presAssocID="{F467D183-96A3-4C65-86F7-B2DDCD86DDE6}" presName="spacer" presStyleCnt="0"/>
      <dgm:spPr/>
    </dgm:pt>
    <dgm:pt modelId="{E4823A58-F385-47AC-A01C-F49C04EC480A}" type="pres">
      <dgm:prSet presAssocID="{22EE8BB0-9449-4519-A61C-CA1B9DCF2DB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06A589A-A0CF-4C84-998C-43830E12CDDB}" type="pres">
      <dgm:prSet presAssocID="{30B7D69B-37D2-4EE8-A7E6-E65234063939}" presName="spacer" presStyleCnt="0"/>
      <dgm:spPr/>
    </dgm:pt>
    <dgm:pt modelId="{59A87CD2-BF76-4432-8D60-4CEDE03CB6A2}" type="pres">
      <dgm:prSet presAssocID="{1CF1B606-7AC9-4456-AF0D-3957BA5178C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0D09865-57EE-4CC0-BCD0-356AF89B5741}" type="presOf" srcId="{22EE8BB0-9449-4519-A61C-CA1B9DCF2DB1}" destId="{E4823A58-F385-47AC-A01C-F49C04EC480A}" srcOrd="0" destOrd="0" presId="urn:microsoft.com/office/officeart/2005/8/layout/vList2"/>
    <dgm:cxn modelId="{0D26FF65-3E72-4D74-B4A7-F2384A91BA41}" type="presOf" srcId="{1CF1B606-7AC9-4456-AF0D-3957BA5178C4}" destId="{59A87CD2-BF76-4432-8D60-4CEDE03CB6A2}" srcOrd="0" destOrd="0" presId="urn:microsoft.com/office/officeart/2005/8/layout/vList2"/>
    <dgm:cxn modelId="{8E778C89-CEAB-4951-AC03-AF9DDC6F9AEE}" srcId="{71ABEBB8-5132-455D-BAD0-A974FBDFD66A}" destId="{1CF1B606-7AC9-4456-AF0D-3957BA5178C4}" srcOrd="3" destOrd="0" parTransId="{FDC8F92F-F18F-4E69-BECB-A46EB0A3F3AF}" sibTransId="{1ABF6989-3E0C-48D5-9E2B-23DB1F7A6A44}"/>
    <dgm:cxn modelId="{1F3186A5-5C56-417D-95DE-60D4020ECF06}" type="presOf" srcId="{46568DA5-6E8D-4E14-BE6C-986FEE21D168}" destId="{11D916F7-7FA9-44AA-A39E-342916BDA7D7}" srcOrd="0" destOrd="0" presId="urn:microsoft.com/office/officeart/2005/8/layout/vList2"/>
    <dgm:cxn modelId="{FA655CAB-7528-4D0E-A854-A35DFCEC6C13}" srcId="{71ABEBB8-5132-455D-BAD0-A974FBDFD66A}" destId="{22EE8BB0-9449-4519-A61C-CA1B9DCF2DB1}" srcOrd="2" destOrd="0" parTransId="{E0098BB4-8B0B-4E95-B44E-480651A1266D}" sibTransId="{30B7D69B-37D2-4EE8-A7E6-E65234063939}"/>
    <dgm:cxn modelId="{CC1164C2-DC71-4F42-B6D4-8086121EA280}" srcId="{71ABEBB8-5132-455D-BAD0-A974FBDFD66A}" destId="{F2A3AC95-DE2C-420A-9E49-8C9A2D367C79}" srcOrd="1" destOrd="0" parTransId="{A90332B0-D475-4E57-9B7E-C8F4ECB39E59}" sibTransId="{F467D183-96A3-4C65-86F7-B2DDCD86DDE6}"/>
    <dgm:cxn modelId="{202FADD1-CD17-4A46-9359-18629229F82D}" srcId="{71ABEBB8-5132-455D-BAD0-A974FBDFD66A}" destId="{46568DA5-6E8D-4E14-BE6C-986FEE21D168}" srcOrd="0" destOrd="0" parTransId="{56D5FFDA-0139-4303-9DFD-E17D34E71F6D}" sibTransId="{1E6A8B9A-065A-4EEA-9C49-9524F9355484}"/>
    <dgm:cxn modelId="{3CE77CDE-E2A7-4E4A-B28B-92AC9DF6C80C}" type="presOf" srcId="{F2A3AC95-DE2C-420A-9E49-8C9A2D367C79}" destId="{A2BF3D4A-1E78-43B7-A7EA-C8196B777C6D}" srcOrd="0" destOrd="0" presId="urn:microsoft.com/office/officeart/2005/8/layout/vList2"/>
    <dgm:cxn modelId="{BB17F0FF-405F-4EDA-9E63-44E9ADEA043C}" type="presOf" srcId="{71ABEBB8-5132-455D-BAD0-A974FBDFD66A}" destId="{44A9A579-F4E2-4542-A1EE-4385C516BE34}" srcOrd="0" destOrd="0" presId="urn:microsoft.com/office/officeart/2005/8/layout/vList2"/>
    <dgm:cxn modelId="{9E8952E4-A60B-418A-8417-FEF461F2A735}" type="presParOf" srcId="{44A9A579-F4E2-4542-A1EE-4385C516BE34}" destId="{11D916F7-7FA9-44AA-A39E-342916BDA7D7}" srcOrd="0" destOrd="0" presId="urn:microsoft.com/office/officeart/2005/8/layout/vList2"/>
    <dgm:cxn modelId="{B12C574A-64D1-4FC3-8CAE-E3CEBD80C9B8}" type="presParOf" srcId="{44A9A579-F4E2-4542-A1EE-4385C516BE34}" destId="{F46B2DFB-F60B-49AF-B549-A123ACCAAE43}" srcOrd="1" destOrd="0" presId="urn:microsoft.com/office/officeart/2005/8/layout/vList2"/>
    <dgm:cxn modelId="{671BCE5D-973B-4388-9E60-E6E0BF1A0E36}" type="presParOf" srcId="{44A9A579-F4E2-4542-A1EE-4385C516BE34}" destId="{A2BF3D4A-1E78-43B7-A7EA-C8196B777C6D}" srcOrd="2" destOrd="0" presId="urn:microsoft.com/office/officeart/2005/8/layout/vList2"/>
    <dgm:cxn modelId="{A2D60B30-D002-4B6E-A376-B365125285EA}" type="presParOf" srcId="{44A9A579-F4E2-4542-A1EE-4385C516BE34}" destId="{66BABE84-A9E6-42BD-AAA4-E3AC43069E33}" srcOrd="3" destOrd="0" presId="urn:microsoft.com/office/officeart/2005/8/layout/vList2"/>
    <dgm:cxn modelId="{B235DE35-7C6D-4650-AB92-73796CA7EE86}" type="presParOf" srcId="{44A9A579-F4E2-4542-A1EE-4385C516BE34}" destId="{E4823A58-F385-47AC-A01C-F49C04EC480A}" srcOrd="4" destOrd="0" presId="urn:microsoft.com/office/officeart/2005/8/layout/vList2"/>
    <dgm:cxn modelId="{DDAE91CF-0D8A-4CB9-8B8D-A48A76F4094A}" type="presParOf" srcId="{44A9A579-F4E2-4542-A1EE-4385C516BE34}" destId="{306A589A-A0CF-4C84-998C-43830E12CDDB}" srcOrd="5" destOrd="0" presId="urn:microsoft.com/office/officeart/2005/8/layout/vList2"/>
    <dgm:cxn modelId="{D569026F-D321-4042-8CE4-D4CD03ABECD0}" type="presParOf" srcId="{44A9A579-F4E2-4542-A1EE-4385C516BE34}" destId="{59A87CD2-BF76-4432-8D60-4CEDE03CB6A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30BB3A-D8F5-4AD0-9D08-7FAA29BDAD7D}">
      <dsp:nvSpPr>
        <dsp:cNvPr id="0" name=""/>
        <dsp:cNvSpPr/>
      </dsp:nvSpPr>
      <dsp:spPr>
        <a:xfrm>
          <a:off x="425716" y="562"/>
          <a:ext cx="2751781" cy="165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/>
            <a:t>FreeRTOS</a:t>
          </a:r>
          <a:endParaRPr lang="en-US" sz="3200" kern="1200"/>
        </a:p>
      </dsp:txBody>
      <dsp:txXfrm>
        <a:off x="425716" y="562"/>
        <a:ext cx="2751781" cy="1651068"/>
      </dsp:txXfrm>
    </dsp:sp>
    <dsp:sp modelId="{9FC692A6-2A2E-412E-AE30-2EECA6CD4EC5}">
      <dsp:nvSpPr>
        <dsp:cNvPr id="0" name=""/>
        <dsp:cNvSpPr/>
      </dsp:nvSpPr>
      <dsp:spPr>
        <a:xfrm>
          <a:off x="3452676" y="562"/>
          <a:ext cx="2751781" cy="165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/>
            <a:t>VXWorks</a:t>
          </a:r>
          <a:endParaRPr lang="en-US" sz="3200" kern="1200"/>
        </a:p>
      </dsp:txBody>
      <dsp:txXfrm>
        <a:off x="3452676" y="562"/>
        <a:ext cx="2751781" cy="1651068"/>
      </dsp:txXfrm>
    </dsp:sp>
    <dsp:sp modelId="{C4AA41DC-9506-4C24-82C6-18F7B40E7309}">
      <dsp:nvSpPr>
        <dsp:cNvPr id="0" name=""/>
        <dsp:cNvSpPr/>
      </dsp:nvSpPr>
      <dsp:spPr>
        <a:xfrm>
          <a:off x="425716" y="1926809"/>
          <a:ext cx="2751781" cy="165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/>
            <a:t>QNX Nuetrino</a:t>
          </a:r>
          <a:endParaRPr lang="en-US" sz="3200" kern="1200"/>
        </a:p>
      </dsp:txBody>
      <dsp:txXfrm>
        <a:off x="425716" y="1926809"/>
        <a:ext cx="2751781" cy="1651068"/>
      </dsp:txXfrm>
    </dsp:sp>
    <dsp:sp modelId="{1905FAC9-0254-457D-A139-F9FAE47F9D6A}">
      <dsp:nvSpPr>
        <dsp:cNvPr id="0" name=""/>
        <dsp:cNvSpPr/>
      </dsp:nvSpPr>
      <dsp:spPr>
        <a:xfrm>
          <a:off x="3452676" y="1926809"/>
          <a:ext cx="2751781" cy="165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/>
            <a:t>Azure RTOS(Threadx)</a:t>
          </a:r>
          <a:endParaRPr lang="en-US" sz="3200" kern="1200"/>
        </a:p>
      </dsp:txBody>
      <dsp:txXfrm>
        <a:off x="3452676" y="1926809"/>
        <a:ext cx="2751781" cy="1651068"/>
      </dsp:txXfrm>
    </dsp:sp>
    <dsp:sp modelId="{0FFF63BE-088E-4664-ABC7-2D880F08F5AF}">
      <dsp:nvSpPr>
        <dsp:cNvPr id="0" name=""/>
        <dsp:cNvSpPr/>
      </dsp:nvSpPr>
      <dsp:spPr>
        <a:xfrm>
          <a:off x="425716" y="3853056"/>
          <a:ext cx="2751781" cy="165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/>
            <a:t>Integrity RTOS</a:t>
          </a:r>
          <a:endParaRPr lang="en-US" sz="3200" kern="1200"/>
        </a:p>
      </dsp:txBody>
      <dsp:txXfrm>
        <a:off x="425716" y="3853056"/>
        <a:ext cx="2751781" cy="1651068"/>
      </dsp:txXfrm>
    </dsp:sp>
    <dsp:sp modelId="{C97506FA-AC7E-4764-9621-48E8088AC9D3}">
      <dsp:nvSpPr>
        <dsp:cNvPr id="0" name=""/>
        <dsp:cNvSpPr/>
      </dsp:nvSpPr>
      <dsp:spPr>
        <a:xfrm>
          <a:off x="3452676" y="3853056"/>
          <a:ext cx="2751781" cy="165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/>
            <a:t>EmbeOS</a:t>
          </a:r>
          <a:endParaRPr lang="en-US" sz="3200" kern="1200"/>
        </a:p>
      </dsp:txBody>
      <dsp:txXfrm>
        <a:off x="3452676" y="3853056"/>
        <a:ext cx="2751781" cy="1651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D916F7-7FA9-44AA-A39E-342916BDA7D7}">
      <dsp:nvSpPr>
        <dsp:cNvPr id="0" name=""/>
        <dsp:cNvSpPr/>
      </dsp:nvSpPr>
      <dsp:spPr>
        <a:xfrm>
          <a:off x="0" y="162086"/>
          <a:ext cx="6291566" cy="12472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 err="1">
              <a:solidFill>
                <a:schemeClr val="bg1"/>
              </a:solidFill>
            </a:rPr>
            <a:t>Capa</a:t>
          </a:r>
          <a:r>
            <a:rPr lang="en-US" sz="1600" b="1" u="none" kern="1200" dirty="0">
              <a:solidFill>
                <a:schemeClr val="bg1"/>
              </a:solidFill>
            </a:rPr>
            <a:t> de </a:t>
          </a:r>
          <a:r>
            <a:rPr lang="en-US" sz="1600" b="1" u="none" kern="1200" dirty="0" err="1">
              <a:solidFill>
                <a:schemeClr val="bg1"/>
              </a:solidFill>
            </a:rPr>
            <a:t>abstracción</a:t>
          </a:r>
          <a:r>
            <a:rPr lang="en-US" sz="1600" b="1" u="none" kern="1200" dirty="0">
              <a:solidFill>
                <a:schemeClr val="bg1"/>
              </a:solidFill>
            </a:rPr>
            <a:t> de hardware(HAL):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 err="1"/>
            <a:t>Interfaz</a:t>
          </a:r>
          <a:r>
            <a:rPr lang="en-US" sz="1600" b="1" u="none" kern="1200" dirty="0"/>
            <a:t> entre </a:t>
          </a:r>
          <a:r>
            <a:rPr lang="en-US" sz="1600" b="1" u="none" kern="1200" dirty="0" err="1"/>
            <a:t>el</a:t>
          </a:r>
          <a:r>
            <a:rPr lang="en-US" sz="1600" b="1" u="none" kern="1200" dirty="0"/>
            <a:t> HW y </a:t>
          </a:r>
          <a:r>
            <a:rPr lang="en-US" sz="1600" b="1" u="none" kern="1200" dirty="0" err="1"/>
            <a:t>el</a:t>
          </a:r>
          <a:r>
            <a:rPr lang="en-US" sz="1600" b="1" u="none" kern="1200" dirty="0"/>
            <a:t> Kernel del S.O. </a:t>
          </a:r>
          <a:r>
            <a:rPr lang="en-US" sz="1600" b="1" u="none" kern="1200" dirty="0" err="1"/>
            <a:t>Incluye</a:t>
          </a:r>
          <a:r>
            <a:rPr lang="en-US" sz="1600" b="1" u="none" kern="1200" dirty="0"/>
            <a:t> </a:t>
          </a:r>
          <a:r>
            <a:rPr lang="en-US" sz="1600" b="1" u="none" kern="1200" dirty="0" err="1"/>
            <a:t>controladores</a:t>
          </a:r>
          <a:r>
            <a:rPr lang="en-US" sz="1600" b="1" u="none" kern="1200" dirty="0"/>
            <a:t> de </a:t>
          </a:r>
          <a:r>
            <a:rPr lang="en-US" sz="1600" b="1" u="none" kern="1200" dirty="0" err="1"/>
            <a:t>dispostivos</a:t>
          </a:r>
          <a:r>
            <a:rPr lang="en-US" sz="1600" b="1" u="none" kern="1200" dirty="0"/>
            <a:t>, </a:t>
          </a:r>
          <a:r>
            <a:rPr lang="en-US" sz="1600" b="1" u="none" kern="1200" dirty="0" err="1"/>
            <a:t>Interrupciones</a:t>
          </a:r>
          <a:r>
            <a:rPr lang="en-US" sz="1600" b="1" u="none" kern="1200" dirty="0"/>
            <a:t> y </a:t>
          </a:r>
          <a:r>
            <a:rPr lang="en-US" sz="1600" b="1" u="none" kern="1200" dirty="0" err="1"/>
            <a:t>otras</a:t>
          </a:r>
          <a:r>
            <a:rPr lang="en-US" sz="1600" b="1" u="none" kern="1200" dirty="0"/>
            <a:t> </a:t>
          </a:r>
          <a:r>
            <a:rPr lang="en-US" sz="1600" b="1" u="none" kern="1200" dirty="0" err="1"/>
            <a:t>funciones</a:t>
          </a:r>
          <a:r>
            <a:rPr lang="en-US" sz="1600" b="1" u="none" kern="1200" dirty="0"/>
            <a:t> de HW</a:t>
          </a:r>
        </a:p>
      </dsp:txBody>
      <dsp:txXfrm>
        <a:off x="60884" y="222970"/>
        <a:ext cx="6169798" cy="1125452"/>
      </dsp:txXfrm>
    </dsp:sp>
    <dsp:sp modelId="{A2BF3D4A-1E78-43B7-A7EA-C8196B777C6D}">
      <dsp:nvSpPr>
        <dsp:cNvPr id="0" name=""/>
        <dsp:cNvSpPr/>
      </dsp:nvSpPr>
      <dsp:spPr>
        <a:xfrm>
          <a:off x="0" y="1483667"/>
          <a:ext cx="6291566" cy="12472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bg1"/>
              </a:solidFill>
            </a:rPr>
            <a:t>Kernel</a:t>
          </a:r>
          <a:r>
            <a:rPr lang="es-MX" sz="1600" b="1" kern="1200" dirty="0"/>
            <a:t>: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 Proporciona funciones de programación y administración de tareas. Incluye el programador de tareas, la  gestión de tareas, memoria,  mecanismos de sincronización y manejo de interrupciones</a:t>
          </a:r>
          <a:endParaRPr lang="en-US" sz="1600" b="1" kern="1200" dirty="0"/>
        </a:p>
      </dsp:txBody>
      <dsp:txXfrm>
        <a:off x="60884" y="1544551"/>
        <a:ext cx="6169798" cy="1125452"/>
      </dsp:txXfrm>
    </dsp:sp>
    <dsp:sp modelId="{E4823A58-F385-47AC-A01C-F49C04EC480A}">
      <dsp:nvSpPr>
        <dsp:cNvPr id="0" name=""/>
        <dsp:cNvSpPr/>
      </dsp:nvSpPr>
      <dsp:spPr>
        <a:xfrm>
          <a:off x="0" y="2776968"/>
          <a:ext cx="6291566" cy="12472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bg1"/>
              </a:solidFill>
            </a:rPr>
            <a:t>Interfaz de Programación (API):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Conjunto de funciones que puede usar la aplicación de usuario para administrar tareas, recursos compartidos y sincronizar tareas.</a:t>
          </a:r>
          <a:endParaRPr lang="en-US" sz="1600" b="1" kern="1200" dirty="0"/>
        </a:p>
      </dsp:txBody>
      <dsp:txXfrm>
        <a:off x="60884" y="2837852"/>
        <a:ext cx="6169798" cy="1125452"/>
      </dsp:txXfrm>
    </dsp:sp>
    <dsp:sp modelId="{59A87CD2-BF76-4432-8D60-4CEDE03CB6A2}">
      <dsp:nvSpPr>
        <dsp:cNvPr id="0" name=""/>
        <dsp:cNvSpPr/>
      </dsp:nvSpPr>
      <dsp:spPr>
        <a:xfrm>
          <a:off x="0" y="4070268"/>
          <a:ext cx="6291566" cy="12472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Código de la </a:t>
          </a:r>
          <a:r>
            <a:rPr lang="en-US" sz="1600" b="1" kern="1200" dirty="0" err="1">
              <a:solidFill>
                <a:schemeClr val="bg1"/>
              </a:solidFill>
            </a:rPr>
            <a:t>aplicación</a:t>
          </a:r>
          <a:r>
            <a:rPr lang="en-US" sz="1600" b="1" kern="1200" dirty="0">
              <a:solidFill>
                <a:schemeClr val="bg1"/>
              </a:solidFill>
            </a:rPr>
            <a:t> 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Programa</a:t>
          </a:r>
          <a:r>
            <a:rPr lang="en-US" sz="1600" b="1" kern="1200" dirty="0"/>
            <a:t> del </a:t>
          </a:r>
          <a:r>
            <a:rPr lang="en-US" sz="1600" b="1" kern="1200" dirty="0" err="1"/>
            <a:t>usuario</a:t>
          </a:r>
          <a:r>
            <a:rPr lang="en-US" sz="1600" b="1" kern="1200" dirty="0"/>
            <a:t> que se </a:t>
          </a:r>
          <a:r>
            <a:rPr lang="en-US" sz="1600" b="1" kern="1200" dirty="0" err="1"/>
            <a:t>ejecuta</a:t>
          </a:r>
          <a:r>
            <a:rPr lang="en-US" sz="1600" b="1" kern="1200" dirty="0"/>
            <a:t> </a:t>
          </a:r>
          <a:r>
            <a:rPr lang="en-US" sz="1600" b="1" kern="1200" dirty="0" err="1"/>
            <a:t>sobre</a:t>
          </a:r>
          <a:r>
            <a:rPr lang="en-US" sz="1600" b="1" kern="1200" dirty="0"/>
            <a:t> </a:t>
          </a:r>
          <a:r>
            <a:rPr lang="en-US" sz="1600" b="1" kern="1200" dirty="0" err="1"/>
            <a:t>el</a:t>
          </a:r>
          <a:r>
            <a:rPr lang="en-US" sz="1600" b="1" kern="1200" dirty="0"/>
            <a:t> S.O</a:t>
          </a:r>
        </a:p>
      </dsp:txBody>
      <dsp:txXfrm>
        <a:off x="60884" y="4131152"/>
        <a:ext cx="6169798" cy="1125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E78C5-E21F-465B-B6D8-75D44546CB2E}" type="datetimeFigureOut">
              <a:rPr lang="es-AR" smtClean="0"/>
              <a:t>8/9/2023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CB6BC-43CF-44CD-B7BD-F50228498E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3019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4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18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054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91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186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9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097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7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1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674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593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8.png"/><Relationship Id="rId7" Type="http://schemas.openxmlformats.org/officeDocument/2006/relationships/hyperlink" Target="https://wokwi.com/projects/358725662872587265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hyperlink" Target="https://filosofiapalomar.blogspot.com/2006/07/el-dedo-o-de-lo-que-se-muestra.htm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892D49-8169-5DB3-2F7B-6471CF3D1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390525"/>
            <a:ext cx="10909640" cy="1510301"/>
          </a:xfrm>
        </p:spPr>
        <p:txBody>
          <a:bodyPr anchor="ctr">
            <a:normAutofit/>
          </a:bodyPr>
          <a:lstStyle/>
          <a:p>
            <a:r>
              <a:rPr lang="es-MX" sz="6600">
                <a:solidFill>
                  <a:srgbClr val="FFFFFF"/>
                </a:solidFill>
              </a:rPr>
              <a:t>Breve Introducción a</a:t>
            </a:r>
            <a:endParaRPr lang="es-AR" sz="6600">
              <a:solidFill>
                <a:srgbClr val="FFFFFF"/>
              </a:solidFill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03A02DBF-3C75-A110-F2AD-B5D2D080A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080" y="3067050"/>
            <a:ext cx="7104792" cy="301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29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CB68FE-BB62-9176-B0A4-AF54472B7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084" y="547712"/>
            <a:ext cx="3337715" cy="5577367"/>
          </a:xfrm>
        </p:spPr>
        <p:txBody>
          <a:bodyPr>
            <a:normAutofit/>
          </a:bodyPr>
          <a:lstStyle/>
          <a:p>
            <a:r>
              <a:rPr lang="es-MX" sz="5200"/>
              <a:t>Sistemas Operativos de Tiempo Real (RTOS)  existentes</a:t>
            </a:r>
            <a:endParaRPr lang="es-AR" sz="5200"/>
          </a:p>
        </p:txBody>
      </p:sp>
      <p:graphicFrame>
        <p:nvGraphicFramePr>
          <p:cNvPr id="22" name="Marcador de contenido 2">
            <a:extLst>
              <a:ext uri="{FF2B5EF4-FFF2-40B4-BE49-F238E27FC236}">
                <a16:creationId xmlns:a16="http://schemas.microsoft.com/office/drawing/2014/main" id="{E98CCD59-E58F-36BD-199F-F77178B92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5456425"/>
              </p:ext>
            </p:extLst>
          </p:nvPr>
        </p:nvGraphicFramePr>
        <p:xfrm>
          <a:off x="838200" y="620392"/>
          <a:ext cx="6630174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3637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¿Qué es FreeRTOS?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E0C123-CD63-8EDD-6488-59F68ABBD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063"/>
            <a:ext cx="10515600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MX" dirty="0"/>
              <a:t>SOTR creado en 2003 por Richard Barry</a:t>
            </a:r>
          </a:p>
          <a:p>
            <a:r>
              <a:rPr lang="es-MX" dirty="0"/>
              <a:t>Actualmente es mantenido por Amazon(AWS)</a:t>
            </a:r>
          </a:p>
          <a:p>
            <a:r>
              <a:rPr lang="es-MX" dirty="0"/>
              <a:t>Es de código abierto</a:t>
            </a:r>
          </a:p>
          <a:p>
            <a:r>
              <a:rPr lang="es-MX" dirty="0"/>
              <a:t>Es sencillo de implementar, tiene mucho soporte en la comunidad</a:t>
            </a:r>
          </a:p>
          <a:p>
            <a:r>
              <a:rPr lang="es-MX" dirty="0"/>
              <a:t>Esta pensado y optimizado para muchos microcontroladores</a:t>
            </a:r>
          </a:p>
          <a:p>
            <a:r>
              <a:rPr lang="es-MX" dirty="0"/>
              <a:t>Es liviano en tamaño de código  y en uso de memoria RAM</a:t>
            </a:r>
            <a:endParaRPr lang="es-AR" dirty="0"/>
          </a:p>
          <a:p>
            <a:r>
              <a:rPr lang="es-AR" dirty="0"/>
              <a:t>Provee una base standard, que puede ser adaptada y ampliada según cada plataforma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79647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Características de FreeRTOS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E0C123-CD63-8EDD-6488-59F68ABBD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063"/>
            <a:ext cx="10515600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MX" dirty="0"/>
              <a:t>Microkernel minimizado, ya que presenta funcionalidades esenciales y mínimas de un S.O</a:t>
            </a:r>
          </a:p>
          <a:p>
            <a:r>
              <a:rPr lang="es-MX" dirty="0"/>
              <a:t>Planificador configurable: </a:t>
            </a:r>
            <a:r>
              <a:rPr lang="es-MX" dirty="0" err="1"/>
              <a:t>Preemptive</a:t>
            </a:r>
            <a:r>
              <a:rPr lang="es-MX" dirty="0"/>
              <a:t>, Cooperativo o Mixto</a:t>
            </a:r>
          </a:p>
          <a:p>
            <a:r>
              <a:rPr lang="es-MX" dirty="0"/>
              <a:t>Es multitarea con prioridades</a:t>
            </a:r>
          </a:p>
          <a:p>
            <a:r>
              <a:rPr lang="es-MX" dirty="0"/>
              <a:t>Trabaja con Colas de Mensajes, Semáforos y  </a:t>
            </a:r>
            <a:r>
              <a:rPr lang="es-MX" dirty="0" err="1"/>
              <a:t>Mutex</a:t>
            </a:r>
            <a:endParaRPr lang="es-MX" dirty="0"/>
          </a:p>
          <a:p>
            <a:r>
              <a:rPr lang="es-MX" dirty="0"/>
              <a:t>Permite administración de </a:t>
            </a:r>
            <a:r>
              <a:rPr lang="es-MX" dirty="0" err="1"/>
              <a:t>Heap</a:t>
            </a:r>
            <a:r>
              <a:rPr lang="es-MX" dirty="0"/>
              <a:t> y </a:t>
            </a:r>
            <a:r>
              <a:rPr lang="es-MX" dirty="0" err="1"/>
              <a:t>Stack</a:t>
            </a:r>
            <a:endParaRPr lang="es-MX" dirty="0"/>
          </a:p>
          <a:p>
            <a:r>
              <a:rPr lang="es-MX" dirty="0"/>
              <a:t>Posee control de </a:t>
            </a:r>
            <a:r>
              <a:rPr lang="es-MX" dirty="0" err="1"/>
              <a:t>Stack</a:t>
            </a:r>
            <a:r>
              <a:rPr lang="es-MX" dirty="0"/>
              <a:t> </a:t>
            </a:r>
            <a:r>
              <a:rPr lang="es-MX" dirty="0" err="1"/>
              <a:t>Overflow</a:t>
            </a:r>
            <a:endParaRPr lang="es-MX" dirty="0"/>
          </a:p>
          <a:p>
            <a:r>
              <a:rPr lang="es-MX" dirty="0"/>
              <a:t>Posee manejadores de </a:t>
            </a:r>
            <a:r>
              <a:rPr lang="es-MX" dirty="0" err="1"/>
              <a:t>Interrpciones</a:t>
            </a:r>
            <a:r>
              <a:rPr lang="es-MX" dirty="0"/>
              <a:t>.</a:t>
            </a:r>
          </a:p>
          <a:p>
            <a:pPr lvl="1"/>
            <a:endParaRPr lang="es-MX" dirty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8608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6">
            <a:extLst>
              <a:ext uri="{FF2B5EF4-FFF2-40B4-BE49-F238E27FC236}">
                <a16:creationId xmlns:a16="http://schemas.microsoft.com/office/drawing/2014/main" id="{13EFA6C3-82DC-4131-9929-2523E6FD0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" y="390106"/>
            <a:ext cx="5108248" cy="1330839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dirty="0"/>
              <a:t>Arquitectura básica de FreeRTOS</a:t>
            </a:r>
            <a:endParaRPr lang="es-AR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EC9469E-14CA-4358-BABC-CBF836A61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869680" cy="767978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48EB4C9-ACAF-4CCA-BA6E-93144319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5753" y="6027658"/>
            <a:ext cx="7906247" cy="830343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64914 w 6884912"/>
              <a:gd name="connsiteY104" fmla="*/ 240140 h 1161397"/>
              <a:gd name="connsiteX105" fmla="*/ 6380420 w 6884912"/>
              <a:gd name="connsiteY105" fmla="*/ 173195 h 1161397"/>
              <a:gd name="connsiteX106" fmla="*/ 6507891 w 6884912"/>
              <a:gd name="connsiteY106" fmla="*/ 118474 h 1161397"/>
              <a:gd name="connsiteX107" fmla="*/ 6571807 w 6884912"/>
              <a:gd name="connsiteY107" fmla="*/ 98636 h 1161397"/>
              <a:gd name="connsiteX108" fmla="*/ 6671880 w 6884912"/>
              <a:gd name="connsiteY108" fmla="*/ 82931 h 1161397"/>
              <a:gd name="connsiteX109" fmla="*/ 6702266 w 6884912"/>
              <a:gd name="connsiteY109" fmla="*/ 75470 h 1161397"/>
              <a:gd name="connsiteX110" fmla="*/ 6845802 w 6884912"/>
              <a:gd name="connsiteY110" fmla="*/ 24496 h 1161397"/>
              <a:gd name="connsiteX111" fmla="*/ 6884912 w 6884912"/>
              <a:gd name="connsiteY11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80420 w 6884912"/>
              <a:gd name="connsiteY104" fmla="*/ 173195 h 1161397"/>
              <a:gd name="connsiteX105" fmla="*/ 6507891 w 6884912"/>
              <a:gd name="connsiteY105" fmla="*/ 118474 h 1161397"/>
              <a:gd name="connsiteX106" fmla="*/ 6571807 w 6884912"/>
              <a:gd name="connsiteY106" fmla="*/ 98636 h 1161397"/>
              <a:gd name="connsiteX107" fmla="*/ 6671880 w 6884912"/>
              <a:gd name="connsiteY107" fmla="*/ 82931 h 1161397"/>
              <a:gd name="connsiteX108" fmla="*/ 6702266 w 6884912"/>
              <a:gd name="connsiteY108" fmla="*/ 75470 h 1161397"/>
              <a:gd name="connsiteX109" fmla="*/ 6845802 w 6884912"/>
              <a:gd name="connsiteY109" fmla="*/ 24496 h 1161397"/>
              <a:gd name="connsiteX110" fmla="*/ 6884912 w 6884912"/>
              <a:gd name="connsiteY11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785037 w 6884912"/>
              <a:gd name="connsiteY84" fmla="*/ 161964 h 1161397"/>
              <a:gd name="connsiteX85" fmla="*/ 4844073 w 6884912"/>
              <a:gd name="connsiteY85" fmla="*/ 161768 h 1161397"/>
              <a:gd name="connsiteX86" fmla="*/ 4856454 w 6884912"/>
              <a:gd name="connsiteY86" fmla="*/ 130488 h 1161397"/>
              <a:gd name="connsiteX87" fmla="*/ 4920038 w 6884912"/>
              <a:gd name="connsiteY87" fmla="*/ 140418 h 1161397"/>
              <a:gd name="connsiteX88" fmla="*/ 5016639 w 6884912"/>
              <a:gd name="connsiteY88" fmla="*/ 158905 h 1161397"/>
              <a:gd name="connsiteX89" fmla="*/ 5072009 w 6884912"/>
              <a:gd name="connsiteY89" fmla="*/ 161502 h 1161397"/>
              <a:gd name="connsiteX90" fmla="*/ 5223626 w 6884912"/>
              <a:gd name="connsiteY90" fmla="*/ 177356 h 1161397"/>
              <a:gd name="connsiteX91" fmla="*/ 5375773 w 6884912"/>
              <a:gd name="connsiteY91" fmla="*/ 199913 h 1161397"/>
              <a:gd name="connsiteX92" fmla="*/ 5467502 w 6884912"/>
              <a:gd name="connsiteY92" fmla="*/ 250963 h 1161397"/>
              <a:gd name="connsiteX93" fmla="*/ 5592395 w 6884912"/>
              <a:gd name="connsiteY93" fmla="*/ 265434 h 1161397"/>
              <a:gd name="connsiteX94" fmla="*/ 5613532 w 6884912"/>
              <a:gd name="connsiteY94" fmla="*/ 273379 h 1161397"/>
              <a:gd name="connsiteX95" fmla="*/ 5642173 w 6884912"/>
              <a:gd name="connsiteY95" fmla="*/ 266904 h 1161397"/>
              <a:gd name="connsiteX96" fmla="*/ 5756910 w 6884912"/>
              <a:gd name="connsiteY96" fmla="*/ 239211 h 1161397"/>
              <a:gd name="connsiteX97" fmla="*/ 5846667 w 6884912"/>
              <a:gd name="connsiteY97" fmla="*/ 201786 h 1161397"/>
              <a:gd name="connsiteX98" fmla="*/ 5960732 w 6884912"/>
              <a:gd name="connsiteY98" fmla="*/ 220708 h 1161397"/>
              <a:gd name="connsiteX99" fmla="*/ 6029542 w 6884912"/>
              <a:gd name="connsiteY99" fmla="*/ 210339 h 1161397"/>
              <a:gd name="connsiteX100" fmla="*/ 6141123 w 6884912"/>
              <a:gd name="connsiteY100" fmla="*/ 159923 h 1161397"/>
              <a:gd name="connsiteX101" fmla="*/ 6290640 w 6884912"/>
              <a:gd name="connsiteY101" fmla="*/ 167441 h 1161397"/>
              <a:gd name="connsiteX102" fmla="*/ 6322806 w 6884912"/>
              <a:gd name="connsiteY102" fmla="*/ 213293 h 1161397"/>
              <a:gd name="connsiteX103" fmla="*/ 6380420 w 6884912"/>
              <a:gd name="connsiteY103" fmla="*/ 173195 h 1161397"/>
              <a:gd name="connsiteX104" fmla="*/ 6507891 w 6884912"/>
              <a:gd name="connsiteY104" fmla="*/ 118474 h 1161397"/>
              <a:gd name="connsiteX105" fmla="*/ 6571807 w 6884912"/>
              <a:gd name="connsiteY105" fmla="*/ 98636 h 1161397"/>
              <a:gd name="connsiteX106" fmla="*/ 6671880 w 6884912"/>
              <a:gd name="connsiteY106" fmla="*/ 82931 h 1161397"/>
              <a:gd name="connsiteX107" fmla="*/ 6702266 w 6884912"/>
              <a:gd name="connsiteY107" fmla="*/ 75470 h 1161397"/>
              <a:gd name="connsiteX108" fmla="*/ 6845802 w 6884912"/>
              <a:gd name="connsiteY108" fmla="*/ 24496 h 1161397"/>
              <a:gd name="connsiteX109" fmla="*/ 6884912 w 6884912"/>
              <a:gd name="connsiteY10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844073 w 6884912"/>
              <a:gd name="connsiteY84" fmla="*/ 161768 h 1161397"/>
              <a:gd name="connsiteX85" fmla="*/ 4856454 w 6884912"/>
              <a:gd name="connsiteY85" fmla="*/ 130488 h 1161397"/>
              <a:gd name="connsiteX86" fmla="*/ 4920038 w 6884912"/>
              <a:gd name="connsiteY86" fmla="*/ 140418 h 1161397"/>
              <a:gd name="connsiteX87" fmla="*/ 5016639 w 6884912"/>
              <a:gd name="connsiteY87" fmla="*/ 158905 h 1161397"/>
              <a:gd name="connsiteX88" fmla="*/ 5072009 w 6884912"/>
              <a:gd name="connsiteY88" fmla="*/ 161502 h 1161397"/>
              <a:gd name="connsiteX89" fmla="*/ 5223626 w 6884912"/>
              <a:gd name="connsiteY89" fmla="*/ 177356 h 1161397"/>
              <a:gd name="connsiteX90" fmla="*/ 5375773 w 6884912"/>
              <a:gd name="connsiteY90" fmla="*/ 199913 h 1161397"/>
              <a:gd name="connsiteX91" fmla="*/ 5467502 w 6884912"/>
              <a:gd name="connsiteY91" fmla="*/ 250963 h 1161397"/>
              <a:gd name="connsiteX92" fmla="*/ 5592395 w 6884912"/>
              <a:gd name="connsiteY92" fmla="*/ 265434 h 1161397"/>
              <a:gd name="connsiteX93" fmla="*/ 5613532 w 6884912"/>
              <a:gd name="connsiteY93" fmla="*/ 273379 h 1161397"/>
              <a:gd name="connsiteX94" fmla="*/ 5642173 w 6884912"/>
              <a:gd name="connsiteY94" fmla="*/ 266904 h 1161397"/>
              <a:gd name="connsiteX95" fmla="*/ 5756910 w 6884912"/>
              <a:gd name="connsiteY95" fmla="*/ 239211 h 1161397"/>
              <a:gd name="connsiteX96" fmla="*/ 5846667 w 6884912"/>
              <a:gd name="connsiteY96" fmla="*/ 201786 h 1161397"/>
              <a:gd name="connsiteX97" fmla="*/ 5960732 w 6884912"/>
              <a:gd name="connsiteY97" fmla="*/ 220708 h 1161397"/>
              <a:gd name="connsiteX98" fmla="*/ 6029542 w 6884912"/>
              <a:gd name="connsiteY98" fmla="*/ 210339 h 1161397"/>
              <a:gd name="connsiteX99" fmla="*/ 6141123 w 6884912"/>
              <a:gd name="connsiteY99" fmla="*/ 159923 h 1161397"/>
              <a:gd name="connsiteX100" fmla="*/ 6290640 w 6884912"/>
              <a:gd name="connsiteY100" fmla="*/ 167441 h 1161397"/>
              <a:gd name="connsiteX101" fmla="*/ 6322806 w 6884912"/>
              <a:gd name="connsiteY101" fmla="*/ 213293 h 1161397"/>
              <a:gd name="connsiteX102" fmla="*/ 6380420 w 6884912"/>
              <a:gd name="connsiteY102" fmla="*/ 173195 h 1161397"/>
              <a:gd name="connsiteX103" fmla="*/ 6507891 w 6884912"/>
              <a:gd name="connsiteY103" fmla="*/ 118474 h 1161397"/>
              <a:gd name="connsiteX104" fmla="*/ 6571807 w 6884912"/>
              <a:gd name="connsiteY104" fmla="*/ 98636 h 1161397"/>
              <a:gd name="connsiteX105" fmla="*/ 6671880 w 6884912"/>
              <a:gd name="connsiteY105" fmla="*/ 82931 h 1161397"/>
              <a:gd name="connsiteX106" fmla="*/ 6702266 w 6884912"/>
              <a:gd name="connsiteY106" fmla="*/ 75470 h 1161397"/>
              <a:gd name="connsiteX107" fmla="*/ 6845802 w 6884912"/>
              <a:gd name="connsiteY107" fmla="*/ 24496 h 1161397"/>
              <a:gd name="connsiteX108" fmla="*/ 6884912 w 6884912"/>
              <a:gd name="connsiteY10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78946 w 6884912"/>
              <a:gd name="connsiteY7" fmla="*/ 1106011 h 1161397"/>
              <a:gd name="connsiteX8" fmla="*/ 512111 w 6884912"/>
              <a:gd name="connsiteY8" fmla="*/ 1085599 h 1161397"/>
              <a:gd name="connsiteX9" fmla="*/ 567875 w 6884912"/>
              <a:gd name="connsiteY9" fmla="*/ 1051976 h 1161397"/>
              <a:gd name="connsiteX10" fmla="*/ 601644 w 6884912"/>
              <a:gd name="connsiteY10" fmla="*/ 1003997 h 1161397"/>
              <a:gd name="connsiteX11" fmla="*/ 651408 w 6884912"/>
              <a:gd name="connsiteY11" fmla="*/ 984938 h 1161397"/>
              <a:gd name="connsiteX12" fmla="*/ 673197 w 6884912"/>
              <a:gd name="connsiteY12" fmla="*/ 1010060 h 1161397"/>
              <a:gd name="connsiteX13" fmla="*/ 723108 w 6884912"/>
              <a:gd name="connsiteY13" fmla="*/ 980081 h 1161397"/>
              <a:gd name="connsiteX14" fmla="*/ 797699 w 6884912"/>
              <a:gd name="connsiteY14" fmla="*/ 931362 h 1161397"/>
              <a:gd name="connsiteX15" fmla="*/ 843359 w 6884912"/>
              <a:gd name="connsiteY15" fmla="*/ 910894 h 1161397"/>
              <a:gd name="connsiteX16" fmla="*/ 965215 w 6884912"/>
              <a:gd name="connsiteY16" fmla="*/ 846701 h 1161397"/>
              <a:gd name="connsiteX17" fmla="*/ 1085080 w 6884912"/>
              <a:gd name="connsiteY17" fmla="*/ 776086 h 1161397"/>
              <a:gd name="connsiteX18" fmla="*/ 1131224 w 6884912"/>
              <a:gd name="connsiteY18" fmla="*/ 706160 h 1161397"/>
              <a:gd name="connsiteX19" fmla="*/ 1138051 w 6884912"/>
              <a:gd name="connsiteY19" fmla="*/ 70203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26340 w 6884912"/>
              <a:gd name="connsiteY38" fmla="*/ 638496 h 1161397"/>
              <a:gd name="connsiteX39" fmla="*/ 1731986 w 6884912"/>
              <a:gd name="connsiteY39" fmla="*/ 589682 h 1161397"/>
              <a:gd name="connsiteX40" fmla="*/ 1927935 w 6884912"/>
              <a:gd name="connsiteY40" fmla="*/ 628540 h 1161397"/>
              <a:gd name="connsiteX41" fmla="*/ 2039075 w 6884912"/>
              <a:gd name="connsiteY41" fmla="*/ 599964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510042 w 6884912"/>
              <a:gd name="connsiteY59" fmla="*/ 311820 h 1161397"/>
              <a:gd name="connsiteX60" fmla="*/ 3626773 w 6884912"/>
              <a:gd name="connsiteY60" fmla="*/ 290452 h 1161397"/>
              <a:gd name="connsiteX61" fmla="*/ 3666217 w 6884912"/>
              <a:gd name="connsiteY61" fmla="*/ 273255 h 1161397"/>
              <a:gd name="connsiteX62" fmla="*/ 3732427 w 6884912"/>
              <a:gd name="connsiteY62" fmla="*/ 245039 h 1161397"/>
              <a:gd name="connsiteX63" fmla="*/ 3777022 w 6884912"/>
              <a:gd name="connsiteY63" fmla="*/ 200276 h 1161397"/>
              <a:gd name="connsiteX64" fmla="*/ 3791246 w 6884912"/>
              <a:gd name="connsiteY64" fmla="*/ 189996 h 1161397"/>
              <a:gd name="connsiteX65" fmla="*/ 3819864 w 6884912"/>
              <a:gd name="connsiteY65" fmla="*/ 194605 h 1161397"/>
              <a:gd name="connsiteX66" fmla="*/ 3830398 w 6884912"/>
              <a:gd name="connsiteY66" fmla="*/ 188383 h 1161397"/>
              <a:gd name="connsiteX67" fmla="*/ 3834360 w 6884912"/>
              <a:gd name="connsiteY67" fmla="*/ 188992 h 1161397"/>
              <a:gd name="connsiteX68" fmla="*/ 3843715 w 6884912"/>
              <a:gd name="connsiteY68" fmla="*/ 188752 h 1161397"/>
              <a:gd name="connsiteX69" fmla="*/ 3842609 w 6884912"/>
              <a:gd name="connsiteY69" fmla="*/ 197386 h 1161397"/>
              <a:gd name="connsiteX70" fmla="*/ 3853961 w 6884912"/>
              <a:gd name="connsiteY70" fmla="*/ 213380 h 1161397"/>
              <a:gd name="connsiteX71" fmla="*/ 3907640 w 6884912"/>
              <a:gd name="connsiteY71" fmla="*/ 207568 h 1161397"/>
              <a:gd name="connsiteX72" fmla="*/ 3910449 w 6884912"/>
              <a:gd name="connsiteY72" fmla="*/ 197808 h 1161397"/>
              <a:gd name="connsiteX73" fmla="*/ 3917197 w 6884912"/>
              <a:gd name="connsiteY73" fmla="*/ 196121 h 1161397"/>
              <a:gd name="connsiteX74" fmla="*/ 3922400 w 6884912"/>
              <a:gd name="connsiteY74" fmla="*/ 205056 h 1161397"/>
              <a:gd name="connsiteX75" fmla="*/ 4013061 w 6884912"/>
              <a:gd name="connsiteY75" fmla="*/ 224874 h 1161397"/>
              <a:gd name="connsiteX76" fmla="*/ 4220717 w 6884912"/>
              <a:gd name="connsiteY76" fmla="*/ 192946 h 1161397"/>
              <a:gd name="connsiteX77" fmla="*/ 4228802 w 6884912"/>
              <a:gd name="connsiteY77" fmla="*/ 201468 h 1161397"/>
              <a:gd name="connsiteX78" fmla="*/ 4289361 w 6884912"/>
              <a:gd name="connsiteY78" fmla="*/ 196642 h 1161397"/>
              <a:gd name="connsiteX79" fmla="*/ 4498913 w 6884912"/>
              <a:gd name="connsiteY79" fmla="*/ 118915 h 1161397"/>
              <a:gd name="connsiteX80" fmla="*/ 4617330 w 6884912"/>
              <a:gd name="connsiteY80" fmla="*/ 111163 h 1161397"/>
              <a:gd name="connsiteX81" fmla="*/ 4659778 w 6884912"/>
              <a:gd name="connsiteY81" fmla="*/ 118219 h 1161397"/>
              <a:gd name="connsiteX82" fmla="*/ 4730870 w 6884912"/>
              <a:gd name="connsiteY82" fmla="*/ 129432 h 1161397"/>
              <a:gd name="connsiteX83" fmla="*/ 4844073 w 6884912"/>
              <a:gd name="connsiteY83" fmla="*/ 161768 h 1161397"/>
              <a:gd name="connsiteX84" fmla="*/ 4856454 w 6884912"/>
              <a:gd name="connsiteY84" fmla="*/ 130488 h 1161397"/>
              <a:gd name="connsiteX85" fmla="*/ 4920038 w 6884912"/>
              <a:gd name="connsiteY85" fmla="*/ 140418 h 1161397"/>
              <a:gd name="connsiteX86" fmla="*/ 5016639 w 6884912"/>
              <a:gd name="connsiteY86" fmla="*/ 158905 h 1161397"/>
              <a:gd name="connsiteX87" fmla="*/ 5072009 w 6884912"/>
              <a:gd name="connsiteY87" fmla="*/ 161502 h 1161397"/>
              <a:gd name="connsiteX88" fmla="*/ 5223626 w 6884912"/>
              <a:gd name="connsiteY88" fmla="*/ 177356 h 1161397"/>
              <a:gd name="connsiteX89" fmla="*/ 5375773 w 6884912"/>
              <a:gd name="connsiteY89" fmla="*/ 199913 h 1161397"/>
              <a:gd name="connsiteX90" fmla="*/ 5467502 w 6884912"/>
              <a:gd name="connsiteY90" fmla="*/ 250963 h 1161397"/>
              <a:gd name="connsiteX91" fmla="*/ 5592395 w 6884912"/>
              <a:gd name="connsiteY91" fmla="*/ 265434 h 1161397"/>
              <a:gd name="connsiteX92" fmla="*/ 5613532 w 6884912"/>
              <a:gd name="connsiteY92" fmla="*/ 273379 h 1161397"/>
              <a:gd name="connsiteX93" fmla="*/ 5642173 w 6884912"/>
              <a:gd name="connsiteY93" fmla="*/ 266904 h 1161397"/>
              <a:gd name="connsiteX94" fmla="*/ 5756910 w 6884912"/>
              <a:gd name="connsiteY94" fmla="*/ 239211 h 1161397"/>
              <a:gd name="connsiteX95" fmla="*/ 5846667 w 6884912"/>
              <a:gd name="connsiteY95" fmla="*/ 201786 h 1161397"/>
              <a:gd name="connsiteX96" fmla="*/ 5960732 w 6884912"/>
              <a:gd name="connsiteY96" fmla="*/ 220708 h 1161397"/>
              <a:gd name="connsiteX97" fmla="*/ 6029542 w 6884912"/>
              <a:gd name="connsiteY97" fmla="*/ 210339 h 1161397"/>
              <a:gd name="connsiteX98" fmla="*/ 6141123 w 6884912"/>
              <a:gd name="connsiteY98" fmla="*/ 159923 h 1161397"/>
              <a:gd name="connsiteX99" fmla="*/ 6290640 w 6884912"/>
              <a:gd name="connsiteY99" fmla="*/ 167441 h 1161397"/>
              <a:gd name="connsiteX100" fmla="*/ 6322806 w 6884912"/>
              <a:gd name="connsiteY100" fmla="*/ 213293 h 1161397"/>
              <a:gd name="connsiteX101" fmla="*/ 6380420 w 6884912"/>
              <a:gd name="connsiteY101" fmla="*/ 173195 h 1161397"/>
              <a:gd name="connsiteX102" fmla="*/ 6507891 w 6884912"/>
              <a:gd name="connsiteY102" fmla="*/ 118474 h 1161397"/>
              <a:gd name="connsiteX103" fmla="*/ 6571807 w 6884912"/>
              <a:gd name="connsiteY103" fmla="*/ 98636 h 1161397"/>
              <a:gd name="connsiteX104" fmla="*/ 6671880 w 6884912"/>
              <a:gd name="connsiteY104" fmla="*/ 82931 h 1161397"/>
              <a:gd name="connsiteX105" fmla="*/ 6702266 w 6884912"/>
              <a:gd name="connsiteY105" fmla="*/ 75470 h 1161397"/>
              <a:gd name="connsiteX106" fmla="*/ 6845802 w 6884912"/>
              <a:gd name="connsiteY106" fmla="*/ 24496 h 1161397"/>
              <a:gd name="connsiteX107" fmla="*/ 6884912 w 6884912"/>
              <a:gd name="connsiteY107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12111 w 6884912"/>
              <a:gd name="connsiteY7" fmla="*/ 1085599 h 1161397"/>
              <a:gd name="connsiteX8" fmla="*/ 567875 w 6884912"/>
              <a:gd name="connsiteY8" fmla="*/ 1051976 h 1161397"/>
              <a:gd name="connsiteX9" fmla="*/ 601644 w 6884912"/>
              <a:gd name="connsiteY9" fmla="*/ 1003997 h 1161397"/>
              <a:gd name="connsiteX10" fmla="*/ 651408 w 6884912"/>
              <a:gd name="connsiteY10" fmla="*/ 984938 h 1161397"/>
              <a:gd name="connsiteX11" fmla="*/ 673197 w 6884912"/>
              <a:gd name="connsiteY11" fmla="*/ 1010060 h 1161397"/>
              <a:gd name="connsiteX12" fmla="*/ 723108 w 6884912"/>
              <a:gd name="connsiteY12" fmla="*/ 980081 h 1161397"/>
              <a:gd name="connsiteX13" fmla="*/ 797699 w 6884912"/>
              <a:gd name="connsiteY13" fmla="*/ 931362 h 1161397"/>
              <a:gd name="connsiteX14" fmla="*/ 843359 w 6884912"/>
              <a:gd name="connsiteY14" fmla="*/ 910894 h 1161397"/>
              <a:gd name="connsiteX15" fmla="*/ 965215 w 6884912"/>
              <a:gd name="connsiteY15" fmla="*/ 846701 h 1161397"/>
              <a:gd name="connsiteX16" fmla="*/ 1085080 w 6884912"/>
              <a:gd name="connsiteY16" fmla="*/ 776086 h 1161397"/>
              <a:gd name="connsiteX17" fmla="*/ 1131224 w 6884912"/>
              <a:gd name="connsiteY17" fmla="*/ 706160 h 1161397"/>
              <a:gd name="connsiteX18" fmla="*/ 1138051 w 6884912"/>
              <a:gd name="connsiteY18" fmla="*/ 702034 h 1161397"/>
              <a:gd name="connsiteX19" fmla="*/ 1158800 w 6884912"/>
              <a:gd name="connsiteY19" fmla="*/ 700004 h 1161397"/>
              <a:gd name="connsiteX20" fmla="*/ 1166947 w 6884912"/>
              <a:gd name="connsiteY20" fmla="*/ 700762 h 1161397"/>
              <a:gd name="connsiteX21" fmla="*/ 1178135 w 6884912"/>
              <a:gd name="connsiteY21" fmla="*/ 698631 h 1161397"/>
              <a:gd name="connsiteX22" fmla="*/ 1178301 w 6884912"/>
              <a:gd name="connsiteY22" fmla="*/ 698094 h 1161397"/>
              <a:gd name="connsiteX23" fmla="*/ 1188995 w 6884912"/>
              <a:gd name="connsiteY23" fmla="*/ 697048 h 1161397"/>
              <a:gd name="connsiteX24" fmla="*/ 1242716 w 6884912"/>
              <a:gd name="connsiteY24" fmla="*/ 698052 h 1161397"/>
              <a:gd name="connsiteX25" fmla="*/ 1299977 w 6884912"/>
              <a:gd name="connsiteY25" fmla="*/ 639196 h 1161397"/>
              <a:gd name="connsiteX26" fmla="*/ 1326190 w 6884912"/>
              <a:gd name="connsiteY26" fmla="*/ 625955 h 1161397"/>
              <a:gd name="connsiteX27" fmla="*/ 1339600 w 6884912"/>
              <a:gd name="connsiteY27" fmla="*/ 616295 h 1161397"/>
              <a:gd name="connsiteX28" fmla="*/ 1340054 w 6884912"/>
              <a:gd name="connsiteY28" fmla="*/ 614022 h 1161397"/>
              <a:gd name="connsiteX29" fmla="*/ 1391606 w 6884912"/>
              <a:gd name="connsiteY29" fmla="*/ 615229 h 1161397"/>
              <a:gd name="connsiteX30" fmla="*/ 1397565 w 6884912"/>
              <a:gd name="connsiteY30" fmla="*/ 611490 h 1161397"/>
              <a:gd name="connsiteX31" fmla="*/ 1432302 w 6884912"/>
              <a:gd name="connsiteY31" fmla="*/ 617267 h 1161397"/>
              <a:gd name="connsiteX32" fmla="*/ 1449644 w 6884912"/>
              <a:gd name="connsiteY32" fmla="*/ 617591 h 1161397"/>
              <a:gd name="connsiteX33" fmla="*/ 1455793 w 6884912"/>
              <a:gd name="connsiteY33" fmla="*/ 623174 h 1161397"/>
              <a:gd name="connsiteX34" fmla="*/ 1480758 w 6884912"/>
              <a:gd name="connsiteY34" fmla="*/ 620863 h 1161397"/>
              <a:gd name="connsiteX35" fmla="*/ 1483154 w 6884912"/>
              <a:gd name="connsiteY35" fmla="*/ 618527 h 1161397"/>
              <a:gd name="connsiteX36" fmla="*/ 1505495 w 6884912"/>
              <a:gd name="connsiteY36" fmla="*/ 624325 h 1161397"/>
              <a:gd name="connsiteX37" fmla="*/ 1526340 w 6884912"/>
              <a:gd name="connsiteY37" fmla="*/ 638496 h 1161397"/>
              <a:gd name="connsiteX38" fmla="*/ 1731986 w 6884912"/>
              <a:gd name="connsiteY38" fmla="*/ 589682 h 1161397"/>
              <a:gd name="connsiteX39" fmla="*/ 1927935 w 6884912"/>
              <a:gd name="connsiteY39" fmla="*/ 628540 h 1161397"/>
              <a:gd name="connsiteX40" fmla="*/ 2039075 w 6884912"/>
              <a:gd name="connsiteY40" fmla="*/ 599964 h 1161397"/>
              <a:gd name="connsiteX41" fmla="*/ 2066980 w 6884912"/>
              <a:gd name="connsiteY41" fmla="*/ 550413 h 1161397"/>
              <a:gd name="connsiteX42" fmla="*/ 2352236 w 6884912"/>
              <a:gd name="connsiteY42" fmla="*/ 519602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222191 w 6884912"/>
              <a:gd name="connsiteY56" fmla="*/ 307887 h 1161397"/>
              <a:gd name="connsiteX57" fmla="*/ 3227953 w 6884912"/>
              <a:gd name="connsiteY57" fmla="*/ 297650 h 1161397"/>
              <a:gd name="connsiteX58" fmla="*/ 3510042 w 6884912"/>
              <a:gd name="connsiteY58" fmla="*/ 311820 h 1161397"/>
              <a:gd name="connsiteX59" fmla="*/ 3626773 w 6884912"/>
              <a:gd name="connsiteY59" fmla="*/ 290452 h 1161397"/>
              <a:gd name="connsiteX60" fmla="*/ 3666217 w 6884912"/>
              <a:gd name="connsiteY60" fmla="*/ 273255 h 1161397"/>
              <a:gd name="connsiteX61" fmla="*/ 3732427 w 6884912"/>
              <a:gd name="connsiteY61" fmla="*/ 245039 h 1161397"/>
              <a:gd name="connsiteX62" fmla="*/ 3777022 w 6884912"/>
              <a:gd name="connsiteY62" fmla="*/ 200276 h 1161397"/>
              <a:gd name="connsiteX63" fmla="*/ 3791246 w 6884912"/>
              <a:gd name="connsiteY63" fmla="*/ 189996 h 1161397"/>
              <a:gd name="connsiteX64" fmla="*/ 3819864 w 6884912"/>
              <a:gd name="connsiteY64" fmla="*/ 194605 h 1161397"/>
              <a:gd name="connsiteX65" fmla="*/ 3830398 w 6884912"/>
              <a:gd name="connsiteY65" fmla="*/ 188383 h 1161397"/>
              <a:gd name="connsiteX66" fmla="*/ 3834360 w 6884912"/>
              <a:gd name="connsiteY66" fmla="*/ 188992 h 1161397"/>
              <a:gd name="connsiteX67" fmla="*/ 3843715 w 6884912"/>
              <a:gd name="connsiteY67" fmla="*/ 188752 h 1161397"/>
              <a:gd name="connsiteX68" fmla="*/ 3842609 w 6884912"/>
              <a:gd name="connsiteY68" fmla="*/ 197386 h 1161397"/>
              <a:gd name="connsiteX69" fmla="*/ 3853961 w 6884912"/>
              <a:gd name="connsiteY69" fmla="*/ 213380 h 1161397"/>
              <a:gd name="connsiteX70" fmla="*/ 3907640 w 6884912"/>
              <a:gd name="connsiteY70" fmla="*/ 207568 h 1161397"/>
              <a:gd name="connsiteX71" fmla="*/ 3910449 w 6884912"/>
              <a:gd name="connsiteY71" fmla="*/ 197808 h 1161397"/>
              <a:gd name="connsiteX72" fmla="*/ 3917197 w 6884912"/>
              <a:gd name="connsiteY72" fmla="*/ 196121 h 1161397"/>
              <a:gd name="connsiteX73" fmla="*/ 3922400 w 6884912"/>
              <a:gd name="connsiteY73" fmla="*/ 205056 h 1161397"/>
              <a:gd name="connsiteX74" fmla="*/ 4013061 w 6884912"/>
              <a:gd name="connsiteY74" fmla="*/ 224874 h 1161397"/>
              <a:gd name="connsiteX75" fmla="*/ 4220717 w 6884912"/>
              <a:gd name="connsiteY75" fmla="*/ 192946 h 1161397"/>
              <a:gd name="connsiteX76" fmla="*/ 4228802 w 6884912"/>
              <a:gd name="connsiteY76" fmla="*/ 201468 h 1161397"/>
              <a:gd name="connsiteX77" fmla="*/ 4289361 w 6884912"/>
              <a:gd name="connsiteY77" fmla="*/ 196642 h 1161397"/>
              <a:gd name="connsiteX78" fmla="*/ 4498913 w 6884912"/>
              <a:gd name="connsiteY78" fmla="*/ 118915 h 1161397"/>
              <a:gd name="connsiteX79" fmla="*/ 4617330 w 6884912"/>
              <a:gd name="connsiteY79" fmla="*/ 111163 h 1161397"/>
              <a:gd name="connsiteX80" fmla="*/ 4659778 w 6884912"/>
              <a:gd name="connsiteY80" fmla="*/ 118219 h 1161397"/>
              <a:gd name="connsiteX81" fmla="*/ 4730870 w 6884912"/>
              <a:gd name="connsiteY81" fmla="*/ 129432 h 1161397"/>
              <a:gd name="connsiteX82" fmla="*/ 4844073 w 6884912"/>
              <a:gd name="connsiteY82" fmla="*/ 161768 h 1161397"/>
              <a:gd name="connsiteX83" fmla="*/ 4856454 w 6884912"/>
              <a:gd name="connsiteY83" fmla="*/ 130488 h 1161397"/>
              <a:gd name="connsiteX84" fmla="*/ 4920038 w 6884912"/>
              <a:gd name="connsiteY84" fmla="*/ 140418 h 1161397"/>
              <a:gd name="connsiteX85" fmla="*/ 5016639 w 6884912"/>
              <a:gd name="connsiteY85" fmla="*/ 158905 h 1161397"/>
              <a:gd name="connsiteX86" fmla="*/ 5072009 w 6884912"/>
              <a:gd name="connsiteY86" fmla="*/ 161502 h 1161397"/>
              <a:gd name="connsiteX87" fmla="*/ 5223626 w 6884912"/>
              <a:gd name="connsiteY87" fmla="*/ 177356 h 1161397"/>
              <a:gd name="connsiteX88" fmla="*/ 5375773 w 6884912"/>
              <a:gd name="connsiteY88" fmla="*/ 199913 h 1161397"/>
              <a:gd name="connsiteX89" fmla="*/ 5467502 w 6884912"/>
              <a:gd name="connsiteY89" fmla="*/ 250963 h 1161397"/>
              <a:gd name="connsiteX90" fmla="*/ 5592395 w 6884912"/>
              <a:gd name="connsiteY90" fmla="*/ 265434 h 1161397"/>
              <a:gd name="connsiteX91" fmla="*/ 5613532 w 6884912"/>
              <a:gd name="connsiteY91" fmla="*/ 273379 h 1161397"/>
              <a:gd name="connsiteX92" fmla="*/ 5642173 w 6884912"/>
              <a:gd name="connsiteY92" fmla="*/ 266904 h 1161397"/>
              <a:gd name="connsiteX93" fmla="*/ 5756910 w 6884912"/>
              <a:gd name="connsiteY93" fmla="*/ 239211 h 1161397"/>
              <a:gd name="connsiteX94" fmla="*/ 5846667 w 6884912"/>
              <a:gd name="connsiteY94" fmla="*/ 201786 h 1161397"/>
              <a:gd name="connsiteX95" fmla="*/ 5960732 w 6884912"/>
              <a:gd name="connsiteY95" fmla="*/ 220708 h 1161397"/>
              <a:gd name="connsiteX96" fmla="*/ 6029542 w 6884912"/>
              <a:gd name="connsiteY96" fmla="*/ 210339 h 1161397"/>
              <a:gd name="connsiteX97" fmla="*/ 6141123 w 6884912"/>
              <a:gd name="connsiteY97" fmla="*/ 159923 h 1161397"/>
              <a:gd name="connsiteX98" fmla="*/ 6290640 w 6884912"/>
              <a:gd name="connsiteY98" fmla="*/ 167441 h 1161397"/>
              <a:gd name="connsiteX99" fmla="*/ 6322806 w 6884912"/>
              <a:gd name="connsiteY99" fmla="*/ 213293 h 1161397"/>
              <a:gd name="connsiteX100" fmla="*/ 6380420 w 6884912"/>
              <a:gd name="connsiteY100" fmla="*/ 173195 h 1161397"/>
              <a:gd name="connsiteX101" fmla="*/ 6507891 w 6884912"/>
              <a:gd name="connsiteY101" fmla="*/ 118474 h 1161397"/>
              <a:gd name="connsiteX102" fmla="*/ 6571807 w 6884912"/>
              <a:gd name="connsiteY102" fmla="*/ 98636 h 1161397"/>
              <a:gd name="connsiteX103" fmla="*/ 6671880 w 6884912"/>
              <a:gd name="connsiteY103" fmla="*/ 82931 h 1161397"/>
              <a:gd name="connsiteX104" fmla="*/ 6702266 w 6884912"/>
              <a:gd name="connsiteY104" fmla="*/ 75470 h 1161397"/>
              <a:gd name="connsiteX105" fmla="*/ 6845802 w 6884912"/>
              <a:gd name="connsiteY105" fmla="*/ 24496 h 1161397"/>
              <a:gd name="connsiteX106" fmla="*/ 6884912 w 6884912"/>
              <a:gd name="connsiteY106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67875 w 6884912"/>
              <a:gd name="connsiteY7" fmla="*/ 1051976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213420 w 6884912"/>
              <a:gd name="connsiteY6" fmla="*/ 1056868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242716 w 6884912"/>
              <a:gd name="connsiteY20" fmla="*/ 698052 h 1161397"/>
              <a:gd name="connsiteX21" fmla="*/ 1299977 w 6884912"/>
              <a:gd name="connsiteY21" fmla="*/ 639196 h 1161397"/>
              <a:gd name="connsiteX22" fmla="*/ 1326190 w 6884912"/>
              <a:gd name="connsiteY22" fmla="*/ 625955 h 1161397"/>
              <a:gd name="connsiteX23" fmla="*/ 1339600 w 6884912"/>
              <a:gd name="connsiteY23" fmla="*/ 616295 h 1161397"/>
              <a:gd name="connsiteX24" fmla="*/ 1340054 w 6884912"/>
              <a:gd name="connsiteY24" fmla="*/ 614022 h 1161397"/>
              <a:gd name="connsiteX25" fmla="*/ 1391606 w 6884912"/>
              <a:gd name="connsiteY25" fmla="*/ 615229 h 1161397"/>
              <a:gd name="connsiteX26" fmla="*/ 1397565 w 6884912"/>
              <a:gd name="connsiteY26" fmla="*/ 611490 h 1161397"/>
              <a:gd name="connsiteX27" fmla="*/ 1432302 w 6884912"/>
              <a:gd name="connsiteY27" fmla="*/ 617267 h 1161397"/>
              <a:gd name="connsiteX28" fmla="*/ 1449644 w 6884912"/>
              <a:gd name="connsiteY28" fmla="*/ 617591 h 1161397"/>
              <a:gd name="connsiteX29" fmla="*/ 1455793 w 6884912"/>
              <a:gd name="connsiteY29" fmla="*/ 623174 h 1161397"/>
              <a:gd name="connsiteX30" fmla="*/ 1480758 w 6884912"/>
              <a:gd name="connsiteY30" fmla="*/ 620863 h 1161397"/>
              <a:gd name="connsiteX31" fmla="*/ 1483154 w 6884912"/>
              <a:gd name="connsiteY31" fmla="*/ 618527 h 1161397"/>
              <a:gd name="connsiteX32" fmla="*/ 1505495 w 6884912"/>
              <a:gd name="connsiteY32" fmla="*/ 624325 h 1161397"/>
              <a:gd name="connsiteX33" fmla="*/ 1526340 w 6884912"/>
              <a:gd name="connsiteY33" fmla="*/ 638496 h 1161397"/>
              <a:gd name="connsiteX34" fmla="*/ 1731986 w 6884912"/>
              <a:gd name="connsiteY34" fmla="*/ 589682 h 1161397"/>
              <a:gd name="connsiteX35" fmla="*/ 1927935 w 6884912"/>
              <a:gd name="connsiteY35" fmla="*/ 628540 h 1161397"/>
              <a:gd name="connsiteX36" fmla="*/ 2039075 w 6884912"/>
              <a:gd name="connsiteY36" fmla="*/ 599964 h 1161397"/>
              <a:gd name="connsiteX37" fmla="*/ 2066980 w 6884912"/>
              <a:gd name="connsiteY37" fmla="*/ 550413 h 1161397"/>
              <a:gd name="connsiteX38" fmla="*/ 2352236 w 6884912"/>
              <a:gd name="connsiteY38" fmla="*/ 519602 h 1161397"/>
              <a:gd name="connsiteX39" fmla="*/ 2420791 w 6884912"/>
              <a:gd name="connsiteY39" fmla="*/ 492826 h 1161397"/>
              <a:gd name="connsiteX40" fmla="*/ 2489932 w 6884912"/>
              <a:gd name="connsiteY40" fmla="*/ 507864 h 1161397"/>
              <a:gd name="connsiteX41" fmla="*/ 2512917 w 6884912"/>
              <a:gd name="connsiteY41" fmla="*/ 489127 h 1161397"/>
              <a:gd name="connsiteX42" fmla="*/ 2516783 w 6884912"/>
              <a:gd name="connsiteY42" fmla="*/ 485473 h 1161397"/>
              <a:gd name="connsiteX43" fmla="*/ 2534360 w 6884912"/>
              <a:gd name="connsiteY43" fmla="*/ 480064 h 1161397"/>
              <a:gd name="connsiteX44" fmla="*/ 2536691 w 6884912"/>
              <a:gd name="connsiteY44" fmla="*/ 467018 h 1161397"/>
              <a:gd name="connsiteX45" fmla="*/ 2561265 w 6884912"/>
              <a:gd name="connsiteY45" fmla="*/ 450623 h 1161397"/>
              <a:gd name="connsiteX46" fmla="*/ 2594349 w 6884912"/>
              <a:gd name="connsiteY46" fmla="*/ 443884 h 1161397"/>
              <a:gd name="connsiteX47" fmla="*/ 2754324 w 6884912"/>
              <a:gd name="connsiteY47" fmla="*/ 424766 h 1161397"/>
              <a:gd name="connsiteX48" fmla="*/ 2848470 w 6884912"/>
              <a:gd name="connsiteY48" fmla="*/ 405966 h 1161397"/>
              <a:gd name="connsiteX49" fmla="*/ 2881772 w 6884912"/>
              <a:gd name="connsiteY49" fmla="*/ 387260 h 1161397"/>
              <a:gd name="connsiteX50" fmla="*/ 2929932 w 6884912"/>
              <a:gd name="connsiteY50" fmla="*/ 368912 h 1161397"/>
              <a:gd name="connsiteX51" fmla="*/ 3013020 w 6884912"/>
              <a:gd name="connsiteY51" fmla="*/ 327578 h 1161397"/>
              <a:gd name="connsiteX52" fmla="*/ 3222191 w 6884912"/>
              <a:gd name="connsiteY52" fmla="*/ 307887 h 1161397"/>
              <a:gd name="connsiteX53" fmla="*/ 3227953 w 6884912"/>
              <a:gd name="connsiteY53" fmla="*/ 297650 h 1161397"/>
              <a:gd name="connsiteX54" fmla="*/ 3510042 w 6884912"/>
              <a:gd name="connsiteY54" fmla="*/ 311820 h 1161397"/>
              <a:gd name="connsiteX55" fmla="*/ 3626773 w 6884912"/>
              <a:gd name="connsiteY55" fmla="*/ 290452 h 1161397"/>
              <a:gd name="connsiteX56" fmla="*/ 3666217 w 6884912"/>
              <a:gd name="connsiteY56" fmla="*/ 273255 h 1161397"/>
              <a:gd name="connsiteX57" fmla="*/ 3732427 w 6884912"/>
              <a:gd name="connsiteY57" fmla="*/ 245039 h 1161397"/>
              <a:gd name="connsiteX58" fmla="*/ 3777022 w 6884912"/>
              <a:gd name="connsiteY58" fmla="*/ 200276 h 1161397"/>
              <a:gd name="connsiteX59" fmla="*/ 3791246 w 6884912"/>
              <a:gd name="connsiteY59" fmla="*/ 189996 h 1161397"/>
              <a:gd name="connsiteX60" fmla="*/ 3819864 w 6884912"/>
              <a:gd name="connsiteY60" fmla="*/ 194605 h 1161397"/>
              <a:gd name="connsiteX61" fmla="*/ 3830398 w 6884912"/>
              <a:gd name="connsiteY61" fmla="*/ 188383 h 1161397"/>
              <a:gd name="connsiteX62" fmla="*/ 3834360 w 6884912"/>
              <a:gd name="connsiteY62" fmla="*/ 188992 h 1161397"/>
              <a:gd name="connsiteX63" fmla="*/ 3843715 w 6884912"/>
              <a:gd name="connsiteY63" fmla="*/ 188752 h 1161397"/>
              <a:gd name="connsiteX64" fmla="*/ 3842609 w 6884912"/>
              <a:gd name="connsiteY64" fmla="*/ 197386 h 1161397"/>
              <a:gd name="connsiteX65" fmla="*/ 3853961 w 6884912"/>
              <a:gd name="connsiteY65" fmla="*/ 213380 h 1161397"/>
              <a:gd name="connsiteX66" fmla="*/ 3907640 w 6884912"/>
              <a:gd name="connsiteY66" fmla="*/ 207568 h 1161397"/>
              <a:gd name="connsiteX67" fmla="*/ 3910449 w 6884912"/>
              <a:gd name="connsiteY67" fmla="*/ 197808 h 1161397"/>
              <a:gd name="connsiteX68" fmla="*/ 3917197 w 6884912"/>
              <a:gd name="connsiteY68" fmla="*/ 196121 h 1161397"/>
              <a:gd name="connsiteX69" fmla="*/ 3922400 w 6884912"/>
              <a:gd name="connsiteY69" fmla="*/ 205056 h 1161397"/>
              <a:gd name="connsiteX70" fmla="*/ 4013061 w 6884912"/>
              <a:gd name="connsiteY70" fmla="*/ 224874 h 1161397"/>
              <a:gd name="connsiteX71" fmla="*/ 4220717 w 6884912"/>
              <a:gd name="connsiteY71" fmla="*/ 192946 h 1161397"/>
              <a:gd name="connsiteX72" fmla="*/ 4228802 w 6884912"/>
              <a:gd name="connsiteY72" fmla="*/ 201468 h 1161397"/>
              <a:gd name="connsiteX73" fmla="*/ 4289361 w 6884912"/>
              <a:gd name="connsiteY73" fmla="*/ 196642 h 1161397"/>
              <a:gd name="connsiteX74" fmla="*/ 4498913 w 6884912"/>
              <a:gd name="connsiteY74" fmla="*/ 118915 h 1161397"/>
              <a:gd name="connsiteX75" fmla="*/ 4617330 w 6884912"/>
              <a:gd name="connsiteY75" fmla="*/ 111163 h 1161397"/>
              <a:gd name="connsiteX76" fmla="*/ 4659778 w 6884912"/>
              <a:gd name="connsiteY76" fmla="*/ 118219 h 1161397"/>
              <a:gd name="connsiteX77" fmla="*/ 4730870 w 6884912"/>
              <a:gd name="connsiteY77" fmla="*/ 129432 h 1161397"/>
              <a:gd name="connsiteX78" fmla="*/ 4844073 w 6884912"/>
              <a:gd name="connsiteY78" fmla="*/ 161768 h 1161397"/>
              <a:gd name="connsiteX79" fmla="*/ 4856454 w 6884912"/>
              <a:gd name="connsiteY79" fmla="*/ 130488 h 1161397"/>
              <a:gd name="connsiteX80" fmla="*/ 4920038 w 6884912"/>
              <a:gd name="connsiteY80" fmla="*/ 140418 h 1161397"/>
              <a:gd name="connsiteX81" fmla="*/ 5016639 w 6884912"/>
              <a:gd name="connsiteY81" fmla="*/ 158905 h 1161397"/>
              <a:gd name="connsiteX82" fmla="*/ 5072009 w 6884912"/>
              <a:gd name="connsiteY82" fmla="*/ 161502 h 1161397"/>
              <a:gd name="connsiteX83" fmla="*/ 5223626 w 6884912"/>
              <a:gd name="connsiteY83" fmla="*/ 177356 h 1161397"/>
              <a:gd name="connsiteX84" fmla="*/ 5375773 w 6884912"/>
              <a:gd name="connsiteY84" fmla="*/ 199913 h 1161397"/>
              <a:gd name="connsiteX85" fmla="*/ 5467502 w 6884912"/>
              <a:gd name="connsiteY85" fmla="*/ 250963 h 1161397"/>
              <a:gd name="connsiteX86" fmla="*/ 5592395 w 6884912"/>
              <a:gd name="connsiteY86" fmla="*/ 265434 h 1161397"/>
              <a:gd name="connsiteX87" fmla="*/ 5613532 w 6884912"/>
              <a:gd name="connsiteY87" fmla="*/ 273379 h 1161397"/>
              <a:gd name="connsiteX88" fmla="*/ 5642173 w 6884912"/>
              <a:gd name="connsiteY88" fmla="*/ 266904 h 1161397"/>
              <a:gd name="connsiteX89" fmla="*/ 5756910 w 6884912"/>
              <a:gd name="connsiteY89" fmla="*/ 239211 h 1161397"/>
              <a:gd name="connsiteX90" fmla="*/ 5846667 w 6884912"/>
              <a:gd name="connsiteY90" fmla="*/ 201786 h 1161397"/>
              <a:gd name="connsiteX91" fmla="*/ 5960732 w 6884912"/>
              <a:gd name="connsiteY91" fmla="*/ 220708 h 1161397"/>
              <a:gd name="connsiteX92" fmla="*/ 6029542 w 6884912"/>
              <a:gd name="connsiteY92" fmla="*/ 210339 h 1161397"/>
              <a:gd name="connsiteX93" fmla="*/ 6141123 w 6884912"/>
              <a:gd name="connsiteY93" fmla="*/ 159923 h 1161397"/>
              <a:gd name="connsiteX94" fmla="*/ 6290640 w 6884912"/>
              <a:gd name="connsiteY94" fmla="*/ 167441 h 1161397"/>
              <a:gd name="connsiteX95" fmla="*/ 6322806 w 6884912"/>
              <a:gd name="connsiteY95" fmla="*/ 213293 h 1161397"/>
              <a:gd name="connsiteX96" fmla="*/ 6380420 w 6884912"/>
              <a:gd name="connsiteY96" fmla="*/ 173195 h 1161397"/>
              <a:gd name="connsiteX97" fmla="*/ 6507891 w 6884912"/>
              <a:gd name="connsiteY97" fmla="*/ 118474 h 1161397"/>
              <a:gd name="connsiteX98" fmla="*/ 6571807 w 6884912"/>
              <a:gd name="connsiteY98" fmla="*/ 98636 h 1161397"/>
              <a:gd name="connsiteX99" fmla="*/ 6671880 w 6884912"/>
              <a:gd name="connsiteY99" fmla="*/ 82931 h 1161397"/>
              <a:gd name="connsiteX100" fmla="*/ 6702266 w 6884912"/>
              <a:gd name="connsiteY100" fmla="*/ 75470 h 1161397"/>
              <a:gd name="connsiteX101" fmla="*/ 6845802 w 6884912"/>
              <a:gd name="connsiteY101" fmla="*/ 24496 h 1161397"/>
              <a:gd name="connsiteX102" fmla="*/ 6884912 w 6884912"/>
              <a:gd name="connsiteY10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66947 w 6884912"/>
              <a:gd name="connsiteY16" fmla="*/ 700762 h 1161397"/>
              <a:gd name="connsiteX17" fmla="*/ 1178135 w 6884912"/>
              <a:gd name="connsiteY17" fmla="*/ 698631 h 1161397"/>
              <a:gd name="connsiteX18" fmla="*/ 1178301 w 6884912"/>
              <a:gd name="connsiteY18" fmla="*/ 698094 h 1161397"/>
              <a:gd name="connsiteX19" fmla="*/ 1242716 w 6884912"/>
              <a:gd name="connsiteY19" fmla="*/ 698052 h 1161397"/>
              <a:gd name="connsiteX20" fmla="*/ 1299977 w 6884912"/>
              <a:gd name="connsiteY20" fmla="*/ 639196 h 1161397"/>
              <a:gd name="connsiteX21" fmla="*/ 1326190 w 6884912"/>
              <a:gd name="connsiteY21" fmla="*/ 625955 h 1161397"/>
              <a:gd name="connsiteX22" fmla="*/ 1339600 w 6884912"/>
              <a:gd name="connsiteY22" fmla="*/ 616295 h 1161397"/>
              <a:gd name="connsiteX23" fmla="*/ 1340054 w 6884912"/>
              <a:gd name="connsiteY23" fmla="*/ 614022 h 1161397"/>
              <a:gd name="connsiteX24" fmla="*/ 1391606 w 6884912"/>
              <a:gd name="connsiteY24" fmla="*/ 615229 h 1161397"/>
              <a:gd name="connsiteX25" fmla="*/ 1397565 w 6884912"/>
              <a:gd name="connsiteY25" fmla="*/ 611490 h 1161397"/>
              <a:gd name="connsiteX26" fmla="*/ 1432302 w 6884912"/>
              <a:gd name="connsiteY26" fmla="*/ 617267 h 1161397"/>
              <a:gd name="connsiteX27" fmla="*/ 1449644 w 6884912"/>
              <a:gd name="connsiteY27" fmla="*/ 617591 h 1161397"/>
              <a:gd name="connsiteX28" fmla="*/ 1455793 w 6884912"/>
              <a:gd name="connsiteY28" fmla="*/ 623174 h 1161397"/>
              <a:gd name="connsiteX29" fmla="*/ 1480758 w 6884912"/>
              <a:gd name="connsiteY29" fmla="*/ 620863 h 1161397"/>
              <a:gd name="connsiteX30" fmla="*/ 1483154 w 6884912"/>
              <a:gd name="connsiteY30" fmla="*/ 618527 h 1161397"/>
              <a:gd name="connsiteX31" fmla="*/ 1505495 w 6884912"/>
              <a:gd name="connsiteY31" fmla="*/ 624325 h 1161397"/>
              <a:gd name="connsiteX32" fmla="*/ 1526340 w 6884912"/>
              <a:gd name="connsiteY32" fmla="*/ 638496 h 1161397"/>
              <a:gd name="connsiteX33" fmla="*/ 1731986 w 6884912"/>
              <a:gd name="connsiteY33" fmla="*/ 589682 h 1161397"/>
              <a:gd name="connsiteX34" fmla="*/ 1927935 w 6884912"/>
              <a:gd name="connsiteY34" fmla="*/ 628540 h 1161397"/>
              <a:gd name="connsiteX35" fmla="*/ 2039075 w 6884912"/>
              <a:gd name="connsiteY35" fmla="*/ 599964 h 1161397"/>
              <a:gd name="connsiteX36" fmla="*/ 2066980 w 6884912"/>
              <a:gd name="connsiteY36" fmla="*/ 550413 h 1161397"/>
              <a:gd name="connsiteX37" fmla="*/ 2352236 w 6884912"/>
              <a:gd name="connsiteY37" fmla="*/ 519602 h 1161397"/>
              <a:gd name="connsiteX38" fmla="*/ 2420791 w 6884912"/>
              <a:gd name="connsiteY38" fmla="*/ 492826 h 1161397"/>
              <a:gd name="connsiteX39" fmla="*/ 2489932 w 6884912"/>
              <a:gd name="connsiteY39" fmla="*/ 507864 h 1161397"/>
              <a:gd name="connsiteX40" fmla="*/ 2512917 w 6884912"/>
              <a:gd name="connsiteY40" fmla="*/ 489127 h 1161397"/>
              <a:gd name="connsiteX41" fmla="*/ 2516783 w 6884912"/>
              <a:gd name="connsiteY41" fmla="*/ 485473 h 1161397"/>
              <a:gd name="connsiteX42" fmla="*/ 2534360 w 6884912"/>
              <a:gd name="connsiteY42" fmla="*/ 480064 h 1161397"/>
              <a:gd name="connsiteX43" fmla="*/ 2536691 w 6884912"/>
              <a:gd name="connsiteY43" fmla="*/ 467018 h 1161397"/>
              <a:gd name="connsiteX44" fmla="*/ 2561265 w 6884912"/>
              <a:gd name="connsiteY44" fmla="*/ 450623 h 1161397"/>
              <a:gd name="connsiteX45" fmla="*/ 2594349 w 6884912"/>
              <a:gd name="connsiteY45" fmla="*/ 443884 h 1161397"/>
              <a:gd name="connsiteX46" fmla="*/ 2754324 w 6884912"/>
              <a:gd name="connsiteY46" fmla="*/ 424766 h 1161397"/>
              <a:gd name="connsiteX47" fmla="*/ 2848470 w 6884912"/>
              <a:gd name="connsiteY47" fmla="*/ 405966 h 1161397"/>
              <a:gd name="connsiteX48" fmla="*/ 2881772 w 6884912"/>
              <a:gd name="connsiteY48" fmla="*/ 387260 h 1161397"/>
              <a:gd name="connsiteX49" fmla="*/ 2929932 w 6884912"/>
              <a:gd name="connsiteY49" fmla="*/ 368912 h 1161397"/>
              <a:gd name="connsiteX50" fmla="*/ 3013020 w 6884912"/>
              <a:gd name="connsiteY50" fmla="*/ 327578 h 1161397"/>
              <a:gd name="connsiteX51" fmla="*/ 3222191 w 6884912"/>
              <a:gd name="connsiteY51" fmla="*/ 307887 h 1161397"/>
              <a:gd name="connsiteX52" fmla="*/ 3227953 w 6884912"/>
              <a:gd name="connsiteY52" fmla="*/ 297650 h 1161397"/>
              <a:gd name="connsiteX53" fmla="*/ 3510042 w 6884912"/>
              <a:gd name="connsiteY53" fmla="*/ 311820 h 1161397"/>
              <a:gd name="connsiteX54" fmla="*/ 3626773 w 6884912"/>
              <a:gd name="connsiteY54" fmla="*/ 290452 h 1161397"/>
              <a:gd name="connsiteX55" fmla="*/ 3666217 w 6884912"/>
              <a:gd name="connsiteY55" fmla="*/ 273255 h 1161397"/>
              <a:gd name="connsiteX56" fmla="*/ 3732427 w 6884912"/>
              <a:gd name="connsiteY56" fmla="*/ 245039 h 1161397"/>
              <a:gd name="connsiteX57" fmla="*/ 3777022 w 6884912"/>
              <a:gd name="connsiteY57" fmla="*/ 200276 h 1161397"/>
              <a:gd name="connsiteX58" fmla="*/ 3791246 w 6884912"/>
              <a:gd name="connsiteY58" fmla="*/ 189996 h 1161397"/>
              <a:gd name="connsiteX59" fmla="*/ 3819864 w 6884912"/>
              <a:gd name="connsiteY59" fmla="*/ 194605 h 1161397"/>
              <a:gd name="connsiteX60" fmla="*/ 3830398 w 6884912"/>
              <a:gd name="connsiteY60" fmla="*/ 188383 h 1161397"/>
              <a:gd name="connsiteX61" fmla="*/ 3834360 w 6884912"/>
              <a:gd name="connsiteY61" fmla="*/ 188992 h 1161397"/>
              <a:gd name="connsiteX62" fmla="*/ 3843715 w 6884912"/>
              <a:gd name="connsiteY62" fmla="*/ 188752 h 1161397"/>
              <a:gd name="connsiteX63" fmla="*/ 3842609 w 6884912"/>
              <a:gd name="connsiteY63" fmla="*/ 197386 h 1161397"/>
              <a:gd name="connsiteX64" fmla="*/ 3853961 w 6884912"/>
              <a:gd name="connsiteY64" fmla="*/ 213380 h 1161397"/>
              <a:gd name="connsiteX65" fmla="*/ 3907640 w 6884912"/>
              <a:gd name="connsiteY65" fmla="*/ 207568 h 1161397"/>
              <a:gd name="connsiteX66" fmla="*/ 3910449 w 6884912"/>
              <a:gd name="connsiteY66" fmla="*/ 197808 h 1161397"/>
              <a:gd name="connsiteX67" fmla="*/ 3917197 w 6884912"/>
              <a:gd name="connsiteY67" fmla="*/ 196121 h 1161397"/>
              <a:gd name="connsiteX68" fmla="*/ 3922400 w 6884912"/>
              <a:gd name="connsiteY68" fmla="*/ 205056 h 1161397"/>
              <a:gd name="connsiteX69" fmla="*/ 4013061 w 6884912"/>
              <a:gd name="connsiteY69" fmla="*/ 224874 h 1161397"/>
              <a:gd name="connsiteX70" fmla="*/ 4220717 w 6884912"/>
              <a:gd name="connsiteY70" fmla="*/ 192946 h 1161397"/>
              <a:gd name="connsiteX71" fmla="*/ 4228802 w 6884912"/>
              <a:gd name="connsiteY71" fmla="*/ 201468 h 1161397"/>
              <a:gd name="connsiteX72" fmla="*/ 4289361 w 6884912"/>
              <a:gd name="connsiteY72" fmla="*/ 196642 h 1161397"/>
              <a:gd name="connsiteX73" fmla="*/ 4498913 w 6884912"/>
              <a:gd name="connsiteY73" fmla="*/ 118915 h 1161397"/>
              <a:gd name="connsiteX74" fmla="*/ 4617330 w 6884912"/>
              <a:gd name="connsiteY74" fmla="*/ 111163 h 1161397"/>
              <a:gd name="connsiteX75" fmla="*/ 4659778 w 6884912"/>
              <a:gd name="connsiteY75" fmla="*/ 118219 h 1161397"/>
              <a:gd name="connsiteX76" fmla="*/ 4730870 w 6884912"/>
              <a:gd name="connsiteY76" fmla="*/ 129432 h 1161397"/>
              <a:gd name="connsiteX77" fmla="*/ 4844073 w 6884912"/>
              <a:gd name="connsiteY77" fmla="*/ 161768 h 1161397"/>
              <a:gd name="connsiteX78" fmla="*/ 4856454 w 6884912"/>
              <a:gd name="connsiteY78" fmla="*/ 130488 h 1161397"/>
              <a:gd name="connsiteX79" fmla="*/ 4920038 w 6884912"/>
              <a:gd name="connsiteY79" fmla="*/ 140418 h 1161397"/>
              <a:gd name="connsiteX80" fmla="*/ 5016639 w 6884912"/>
              <a:gd name="connsiteY80" fmla="*/ 158905 h 1161397"/>
              <a:gd name="connsiteX81" fmla="*/ 5072009 w 6884912"/>
              <a:gd name="connsiteY81" fmla="*/ 161502 h 1161397"/>
              <a:gd name="connsiteX82" fmla="*/ 5223626 w 6884912"/>
              <a:gd name="connsiteY82" fmla="*/ 177356 h 1161397"/>
              <a:gd name="connsiteX83" fmla="*/ 5375773 w 6884912"/>
              <a:gd name="connsiteY83" fmla="*/ 199913 h 1161397"/>
              <a:gd name="connsiteX84" fmla="*/ 5467502 w 6884912"/>
              <a:gd name="connsiteY84" fmla="*/ 250963 h 1161397"/>
              <a:gd name="connsiteX85" fmla="*/ 5592395 w 6884912"/>
              <a:gd name="connsiteY85" fmla="*/ 265434 h 1161397"/>
              <a:gd name="connsiteX86" fmla="*/ 5613532 w 6884912"/>
              <a:gd name="connsiteY86" fmla="*/ 273379 h 1161397"/>
              <a:gd name="connsiteX87" fmla="*/ 5642173 w 6884912"/>
              <a:gd name="connsiteY87" fmla="*/ 266904 h 1161397"/>
              <a:gd name="connsiteX88" fmla="*/ 5756910 w 6884912"/>
              <a:gd name="connsiteY88" fmla="*/ 239211 h 1161397"/>
              <a:gd name="connsiteX89" fmla="*/ 5846667 w 6884912"/>
              <a:gd name="connsiteY89" fmla="*/ 201786 h 1161397"/>
              <a:gd name="connsiteX90" fmla="*/ 5960732 w 6884912"/>
              <a:gd name="connsiteY90" fmla="*/ 220708 h 1161397"/>
              <a:gd name="connsiteX91" fmla="*/ 6029542 w 6884912"/>
              <a:gd name="connsiteY91" fmla="*/ 210339 h 1161397"/>
              <a:gd name="connsiteX92" fmla="*/ 6141123 w 6884912"/>
              <a:gd name="connsiteY92" fmla="*/ 159923 h 1161397"/>
              <a:gd name="connsiteX93" fmla="*/ 6290640 w 6884912"/>
              <a:gd name="connsiteY93" fmla="*/ 167441 h 1161397"/>
              <a:gd name="connsiteX94" fmla="*/ 6322806 w 6884912"/>
              <a:gd name="connsiteY94" fmla="*/ 213293 h 1161397"/>
              <a:gd name="connsiteX95" fmla="*/ 6380420 w 6884912"/>
              <a:gd name="connsiteY95" fmla="*/ 173195 h 1161397"/>
              <a:gd name="connsiteX96" fmla="*/ 6507891 w 6884912"/>
              <a:gd name="connsiteY96" fmla="*/ 118474 h 1161397"/>
              <a:gd name="connsiteX97" fmla="*/ 6571807 w 6884912"/>
              <a:gd name="connsiteY97" fmla="*/ 98636 h 1161397"/>
              <a:gd name="connsiteX98" fmla="*/ 6671880 w 6884912"/>
              <a:gd name="connsiteY98" fmla="*/ 82931 h 1161397"/>
              <a:gd name="connsiteX99" fmla="*/ 6702266 w 6884912"/>
              <a:gd name="connsiteY99" fmla="*/ 75470 h 1161397"/>
              <a:gd name="connsiteX100" fmla="*/ 6845802 w 6884912"/>
              <a:gd name="connsiteY100" fmla="*/ 24496 h 1161397"/>
              <a:gd name="connsiteX101" fmla="*/ 6884912 w 6884912"/>
              <a:gd name="connsiteY10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78135 w 6884912"/>
              <a:gd name="connsiteY16" fmla="*/ 698631 h 1161397"/>
              <a:gd name="connsiteX17" fmla="*/ 1178301 w 6884912"/>
              <a:gd name="connsiteY17" fmla="*/ 698094 h 1161397"/>
              <a:gd name="connsiteX18" fmla="*/ 1242716 w 6884912"/>
              <a:gd name="connsiteY18" fmla="*/ 698052 h 1161397"/>
              <a:gd name="connsiteX19" fmla="*/ 1299977 w 6884912"/>
              <a:gd name="connsiteY19" fmla="*/ 639196 h 1161397"/>
              <a:gd name="connsiteX20" fmla="*/ 1326190 w 6884912"/>
              <a:gd name="connsiteY20" fmla="*/ 625955 h 1161397"/>
              <a:gd name="connsiteX21" fmla="*/ 1339600 w 6884912"/>
              <a:gd name="connsiteY21" fmla="*/ 616295 h 1161397"/>
              <a:gd name="connsiteX22" fmla="*/ 1340054 w 6884912"/>
              <a:gd name="connsiteY22" fmla="*/ 614022 h 1161397"/>
              <a:gd name="connsiteX23" fmla="*/ 1391606 w 6884912"/>
              <a:gd name="connsiteY23" fmla="*/ 615229 h 1161397"/>
              <a:gd name="connsiteX24" fmla="*/ 1397565 w 6884912"/>
              <a:gd name="connsiteY24" fmla="*/ 611490 h 1161397"/>
              <a:gd name="connsiteX25" fmla="*/ 1432302 w 6884912"/>
              <a:gd name="connsiteY25" fmla="*/ 617267 h 1161397"/>
              <a:gd name="connsiteX26" fmla="*/ 1449644 w 6884912"/>
              <a:gd name="connsiteY26" fmla="*/ 617591 h 1161397"/>
              <a:gd name="connsiteX27" fmla="*/ 1455793 w 6884912"/>
              <a:gd name="connsiteY27" fmla="*/ 623174 h 1161397"/>
              <a:gd name="connsiteX28" fmla="*/ 1480758 w 6884912"/>
              <a:gd name="connsiteY28" fmla="*/ 620863 h 1161397"/>
              <a:gd name="connsiteX29" fmla="*/ 1483154 w 6884912"/>
              <a:gd name="connsiteY29" fmla="*/ 618527 h 1161397"/>
              <a:gd name="connsiteX30" fmla="*/ 1505495 w 6884912"/>
              <a:gd name="connsiteY30" fmla="*/ 624325 h 1161397"/>
              <a:gd name="connsiteX31" fmla="*/ 1526340 w 6884912"/>
              <a:gd name="connsiteY31" fmla="*/ 638496 h 1161397"/>
              <a:gd name="connsiteX32" fmla="*/ 1731986 w 6884912"/>
              <a:gd name="connsiteY32" fmla="*/ 589682 h 1161397"/>
              <a:gd name="connsiteX33" fmla="*/ 1927935 w 6884912"/>
              <a:gd name="connsiteY33" fmla="*/ 628540 h 1161397"/>
              <a:gd name="connsiteX34" fmla="*/ 2039075 w 6884912"/>
              <a:gd name="connsiteY34" fmla="*/ 599964 h 1161397"/>
              <a:gd name="connsiteX35" fmla="*/ 2066980 w 6884912"/>
              <a:gd name="connsiteY35" fmla="*/ 550413 h 1161397"/>
              <a:gd name="connsiteX36" fmla="*/ 2352236 w 6884912"/>
              <a:gd name="connsiteY36" fmla="*/ 519602 h 1161397"/>
              <a:gd name="connsiteX37" fmla="*/ 2420791 w 6884912"/>
              <a:gd name="connsiteY37" fmla="*/ 492826 h 1161397"/>
              <a:gd name="connsiteX38" fmla="*/ 2489932 w 6884912"/>
              <a:gd name="connsiteY38" fmla="*/ 507864 h 1161397"/>
              <a:gd name="connsiteX39" fmla="*/ 2512917 w 6884912"/>
              <a:gd name="connsiteY39" fmla="*/ 489127 h 1161397"/>
              <a:gd name="connsiteX40" fmla="*/ 2516783 w 6884912"/>
              <a:gd name="connsiteY40" fmla="*/ 485473 h 1161397"/>
              <a:gd name="connsiteX41" fmla="*/ 2534360 w 6884912"/>
              <a:gd name="connsiteY41" fmla="*/ 480064 h 1161397"/>
              <a:gd name="connsiteX42" fmla="*/ 2536691 w 6884912"/>
              <a:gd name="connsiteY42" fmla="*/ 467018 h 1161397"/>
              <a:gd name="connsiteX43" fmla="*/ 2561265 w 6884912"/>
              <a:gd name="connsiteY43" fmla="*/ 450623 h 1161397"/>
              <a:gd name="connsiteX44" fmla="*/ 2594349 w 6884912"/>
              <a:gd name="connsiteY44" fmla="*/ 443884 h 1161397"/>
              <a:gd name="connsiteX45" fmla="*/ 2754324 w 6884912"/>
              <a:gd name="connsiteY45" fmla="*/ 424766 h 1161397"/>
              <a:gd name="connsiteX46" fmla="*/ 2848470 w 6884912"/>
              <a:gd name="connsiteY46" fmla="*/ 405966 h 1161397"/>
              <a:gd name="connsiteX47" fmla="*/ 2881772 w 6884912"/>
              <a:gd name="connsiteY47" fmla="*/ 387260 h 1161397"/>
              <a:gd name="connsiteX48" fmla="*/ 2929932 w 6884912"/>
              <a:gd name="connsiteY48" fmla="*/ 368912 h 1161397"/>
              <a:gd name="connsiteX49" fmla="*/ 3013020 w 6884912"/>
              <a:gd name="connsiteY49" fmla="*/ 327578 h 1161397"/>
              <a:gd name="connsiteX50" fmla="*/ 3222191 w 6884912"/>
              <a:gd name="connsiteY50" fmla="*/ 307887 h 1161397"/>
              <a:gd name="connsiteX51" fmla="*/ 3227953 w 6884912"/>
              <a:gd name="connsiteY51" fmla="*/ 297650 h 1161397"/>
              <a:gd name="connsiteX52" fmla="*/ 3510042 w 6884912"/>
              <a:gd name="connsiteY52" fmla="*/ 311820 h 1161397"/>
              <a:gd name="connsiteX53" fmla="*/ 3626773 w 6884912"/>
              <a:gd name="connsiteY53" fmla="*/ 290452 h 1161397"/>
              <a:gd name="connsiteX54" fmla="*/ 3666217 w 6884912"/>
              <a:gd name="connsiteY54" fmla="*/ 273255 h 1161397"/>
              <a:gd name="connsiteX55" fmla="*/ 3732427 w 6884912"/>
              <a:gd name="connsiteY55" fmla="*/ 245039 h 1161397"/>
              <a:gd name="connsiteX56" fmla="*/ 3777022 w 6884912"/>
              <a:gd name="connsiteY56" fmla="*/ 200276 h 1161397"/>
              <a:gd name="connsiteX57" fmla="*/ 3791246 w 6884912"/>
              <a:gd name="connsiteY57" fmla="*/ 189996 h 1161397"/>
              <a:gd name="connsiteX58" fmla="*/ 3819864 w 6884912"/>
              <a:gd name="connsiteY58" fmla="*/ 194605 h 1161397"/>
              <a:gd name="connsiteX59" fmla="*/ 3830398 w 6884912"/>
              <a:gd name="connsiteY59" fmla="*/ 188383 h 1161397"/>
              <a:gd name="connsiteX60" fmla="*/ 3834360 w 6884912"/>
              <a:gd name="connsiteY60" fmla="*/ 188992 h 1161397"/>
              <a:gd name="connsiteX61" fmla="*/ 3843715 w 6884912"/>
              <a:gd name="connsiteY61" fmla="*/ 188752 h 1161397"/>
              <a:gd name="connsiteX62" fmla="*/ 3842609 w 6884912"/>
              <a:gd name="connsiteY62" fmla="*/ 197386 h 1161397"/>
              <a:gd name="connsiteX63" fmla="*/ 3853961 w 6884912"/>
              <a:gd name="connsiteY63" fmla="*/ 213380 h 1161397"/>
              <a:gd name="connsiteX64" fmla="*/ 3907640 w 6884912"/>
              <a:gd name="connsiteY64" fmla="*/ 207568 h 1161397"/>
              <a:gd name="connsiteX65" fmla="*/ 3910449 w 6884912"/>
              <a:gd name="connsiteY65" fmla="*/ 197808 h 1161397"/>
              <a:gd name="connsiteX66" fmla="*/ 3917197 w 6884912"/>
              <a:gd name="connsiteY66" fmla="*/ 196121 h 1161397"/>
              <a:gd name="connsiteX67" fmla="*/ 3922400 w 6884912"/>
              <a:gd name="connsiteY67" fmla="*/ 205056 h 1161397"/>
              <a:gd name="connsiteX68" fmla="*/ 4013061 w 6884912"/>
              <a:gd name="connsiteY68" fmla="*/ 224874 h 1161397"/>
              <a:gd name="connsiteX69" fmla="*/ 4220717 w 6884912"/>
              <a:gd name="connsiteY69" fmla="*/ 192946 h 1161397"/>
              <a:gd name="connsiteX70" fmla="*/ 4228802 w 6884912"/>
              <a:gd name="connsiteY70" fmla="*/ 201468 h 1161397"/>
              <a:gd name="connsiteX71" fmla="*/ 4289361 w 6884912"/>
              <a:gd name="connsiteY71" fmla="*/ 196642 h 1161397"/>
              <a:gd name="connsiteX72" fmla="*/ 4498913 w 6884912"/>
              <a:gd name="connsiteY72" fmla="*/ 118915 h 1161397"/>
              <a:gd name="connsiteX73" fmla="*/ 4617330 w 6884912"/>
              <a:gd name="connsiteY73" fmla="*/ 111163 h 1161397"/>
              <a:gd name="connsiteX74" fmla="*/ 4659778 w 6884912"/>
              <a:gd name="connsiteY74" fmla="*/ 118219 h 1161397"/>
              <a:gd name="connsiteX75" fmla="*/ 4730870 w 6884912"/>
              <a:gd name="connsiteY75" fmla="*/ 129432 h 1161397"/>
              <a:gd name="connsiteX76" fmla="*/ 4844073 w 6884912"/>
              <a:gd name="connsiteY76" fmla="*/ 161768 h 1161397"/>
              <a:gd name="connsiteX77" fmla="*/ 4856454 w 6884912"/>
              <a:gd name="connsiteY77" fmla="*/ 130488 h 1161397"/>
              <a:gd name="connsiteX78" fmla="*/ 4920038 w 6884912"/>
              <a:gd name="connsiteY78" fmla="*/ 140418 h 1161397"/>
              <a:gd name="connsiteX79" fmla="*/ 5016639 w 6884912"/>
              <a:gd name="connsiteY79" fmla="*/ 158905 h 1161397"/>
              <a:gd name="connsiteX80" fmla="*/ 5072009 w 6884912"/>
              <a:gd name="connsiteY80" fmla="*/ 161502 h 1161397"/>
              <a:gd name="connsiteX81" fmla="*/ 5223626 w 6884912"/>
              <a:gd name="connsiteY81" fmla="*/ 177356 h 1161397"/>
              <a:gd name="connsiteX82" fmla="*/ 5375773 w 6884912"/>
              <a:gd name="connsiteY82" fmla="*/ 199913 h 1161397"/>
              <a:gd name="connsiteX83" fmla="*/ 5467502 w 6884912"/>
              <a:gd name="connsiteY83" fmla="*/ 250963 h 1161397"/>
              <a:gd name="connsiteX84" fmla="*/ 5592395 w 6884912"/>
              <a:gd name="connsiteY84" fmla="*/ 265434 h 1161397"/>
              <a:gd name="connsiteX85" fmla="*/ 5613532 w 6884912"/>
              <a:gd name="connsiteY85" fmla="*/ 273379 h 1161397"/>
              <a:gd name="connsiteX86" fmla="*/ 5642173 w 6884912"/>
              <a:gd name="connsiteY86" fmla="*/ 266904 h 1161397"/>
              <a:gd name="connsiteX87" fmla="*/ 5756910 w 6884912"/>
              <a:gd name="connsiteY87" fmla="*/ 239211 h 1161397"/>
              <a:gd name="connsiteX88" fmla="*/ 5846667 w 6884912"/>
              <a:gd name="connsiteY88" fmla="*/ 201786 h 1161397"/>
              <a:gd name="connsiteX89" fmla="*/ 5960732 w 6884912"/>
              <a:gd name="connsiteY89" fmla="*/ 220708 h 1161397"/>
              <a:gd name="connsiteX90" fmla="*/ 6029542 w 6884912"/>
              <a:gd name="connsiteY90" fmla="*/ 210339 h 1161397"/>
              <a:gd name="connsiteX91" fmla="*/ 6141123 w 6884912"/>
              <a:gd name="connsiteY91" fmla="*/ 159923 h 1161397"/>
              <a:gd name="connsiteX92" fmla="*/ 6290640 w 6884912"/>
              <a:gd name="connsiteY92" fmla="*/ 167441 h 1161397"/>
              <a:gd name="connsiteX93" fmla="*/ 6322806 w 6884912"/>
              <a:gd name="connsiteY93" fmla="*/ 213293 h 1161397"/>
              <a:gd name="connsiteX94" fmla="*/ 6380420 w 6884912"/>
              <a:gd name="connsiteY94" fmla="*/ 173195 h 1161397"/>
              <a:gd name="connsiteX95" fmla="*/ 6507891 w 6884912"/>
              <a:gd name="connsiteY95" fmla="*/ 118474 h 1161397"/>
              <a:gd name="connsiteX96" fmla="*/ 6571807 w 6884912"/>
              <a:gd name="connsiteY96" fmla="*/ 98636 h 1161397"/>
              <a:gd name="connsiteX97" fmla="*/ 6671880 w 6884912"/>
              <a:gd name="connsiteY97" fmla="*/ 82931 h 1161397"/>
              <a:gd name="connsiteX98" fmla="*/ 6702266 w 6884912"/>
              <a:gd name="connsiteY98" fmla="*/ 75470 h 1161397"/>
              <a:gd name="connsiteX99" fmla="*/ 6845802 w 6884912"/>
              <a:gd name="connsiteY99" fmla="*/ 24496 h 1161397"/>
              <a:gd name="connsiteX100" fmla="*/ 6884912 w 6884912"/>
              <a:gd name="connsiteY10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178301 w 6884912"/>
              <a:gd name="connsiteY16" fmla="*/ 698094 h 1161397"/>
              <a:gd name="connsiteX17" fmla="*/ 1242716 w 6884912"/>
              <a:gd name="connsiteY17" fmla="*/ 698052 h 1161397"/>
              <a:gd name="connsiteX18" fmla="*/ 1299977 w 6884912"/>
              <a:gd name="connsiteY18" fmla="*/ 639196 h 1161397"/>
              <a:gd name="connsiteX19" fmla="*/ 1326190 w 6884912"/>
              <a:gd name="connsiteY19" fmla="*/ 625955 h 1161397"/>
              <a:gd name="connsiteX20" fmla="*/ 1339600 w 6884912"/>
              <a:gd name="connsiteY20" fmla="*/ 616295 h 1161397"/>
              <a:gd name="connsiteX21" fmla="*/ 1340054 w 6884912"/>
              <a:gd name="connsiteY21" fmla="*/ 614022 h 1161397"/>
              <a:gd name="connsiteX22" fmla="*/ 1391606 w 6884912"/>
              <a:gd name="connsiteY22" fmla="*/ 615229 h 1161397"/>
              <a:gd name="connsiteX23" fmla="*/ 1397565 w 6884912"/>
              <a:gd name="connsiteY23" fmla="*/ 611490 h 1161397"/>
              <a:gd name="connsiteX24" fmla="*/ 1432302 w 6884912"/>
              <a:gd name="connsiteY24" fmla="*/ 617267 h 1161397"/>
              <a:gd name="connsiteX25" fmla="*/ 1449644 w 6884912"/>
              <a:gd name="connsiteY25" fmla="*/ 617591 h 1161397"/>
              <a:gd name="connsiteX26" fmla="*/ 1455793 w 6884912"/>
              <a:gd name="connsiteY26" fmla="*/ 623174 h 1161397"/>
              <a:gd name="connsiteX27" fmla="*/ 1480758 w 6884912"/>
              <a:gd name="connsiteY27" fmla="*/ 620863 h 1161397"/>
              <a:gd name="connsiteX28" fmla="*/ 1483154 w 6884912"/>
              <a:gd name="connsiteY28" fmla="*/ 618527 h 1161397"/>
              <a:gd name="connsiteX29" fmla="*/ 1505495 w 6884912"/>
              <a:gd name="connsiteY29" fmla="*/ 624325 h 1161397"/>
              <a:gd name="connsiteX30" fmla="*/ 1526340 w 6884912"/>
              <a:gd name="connsiteY30" fmla="*/ 638496 h 1161397"/>
              <a:gd name="connsiteX31" fmla="*/ 1731986 w 6884912"/>
              <a:gd name="connsiteY31" fmla="*/ 589682 h 1161397"/>
              <a:gd name="connsiteX32" fmla="*/ 1927935 w 6884912"/>
              <a:gd name="connsiteY32" fmla="*/ 628540 h 1161397"/>
              <a:gd name="connsiteX33" fmla="*/ 2039075 w 6884912"/>
              <a:gd name="connsiteY33" fmla="*/ 599964 h 1161397"/>
              <a:gd name="connsiteX34" fmla="*/ 2066980 w 6884912"/>
              <a:gd name="connsiteY34" fmla="*/ 550413 h 1161397"/>
              <a:gd name="connsiteX35" fmla="*/ 2352236 w 6884912"/>
              <a:gd name="connsiteY35" fmla="*/ 519602 h 1161397"/>
              <a:gd name="connsiteX36" fmla="*/ 2420791 w 6884912"/>
              <a:gd name="connsiteY36" fmla="*/ 492826 h 1161397"/>
              <a:gd name="connsiteX37" fmla="*/ 2489932 w 6884912"/>
              <a:gd name="connsiteY37" fmla="*/ 507864 h 1161397"/>
              <a:gd name="connsiteX38" fmla="*/ 2512917 w 6884912"/>
              <a:gd name="connsiteY38" fmla="*/ 489127 h 1161397"/>
              <a:gd name="connsiteX39" fmla="*/ 2516783 w 6884912"/>
              <a:gd name="connsiteY39" fmla="*/ 485473 h 1161397"/>
              <a:gd name="connsiteX40" fmla="*/ 2534360 w 6884912"/>
              <a:gd name="connsiteY40" fmla="*/ 480064 h 1161397"/>
              <a:gd name="connsiteX41" fmla="*/ 2536691 w 6884912"/>
              <a:gd name="connsiteY41" fmla="*/ 467018 h 1161397"/>
              <a:gd name="connsiteX42" fmla="*/ 2561265 w 6884912"/>
              <a:gd name="connsiteY42" fmla="*/ 450623 h 1161397"/>
              <a:gd name="connsiteX43" fmla="*/ 2594349 w 6884912"/>
              <a:gd name="connsiteY43" fmla="*/ 443884 h 1161397"/>
              <a:gd name="connsiteX44" fmla="*/ 2754324 w 6884912"/>
              <a:gd name="connsiteY44" fmla="*/ 424766 h 1161397"/>
              <a:gd name="connsiteX45" fmla="*/ 2848470 w 6884912"/>
              <a:gd name="connsiteY45" fmla="*/ 405966 h 1161397"/>
              <a:gd name="connsiteX46" fmla="*/ 2881772 w 6884912"/>
              <a:gd name="connsiteY46" fmla="*/ 387260 h 1161397"/>
              <a:gd name="connsiteX47" fmla="*/ 2929932 w 6884912"/>
              <a:gd name="connsiteY47" fmla="*/ 368912 h 1161397"/>
              <a:gd name="connsiteX48" fmla="*/ 3013020 w 6884912"/>
              <a:gd name="connsiteY48" fmla="*/ 327578 h 1161397"/>
              <a:gd name="connsiteX49" fmla="*/ 3222191 w 6884912"/>
              <a:gd name="connsiteY49" fmla="*/ 307887 h 1161397"/>
              <a:gd name="connsiteX50" fmla="*/ 3227953 w 6884912"/>
              <a:gd name="connsiteY50" fmla="*/ 297650 h 1161397"/>
              <a:gd name="connsiteX51" fmla="*/ 3510042 w 6884912"/>
              <a:gd name="connsiteY51" fmla="*/ 311820 h 1161397"/>
              <a:gd name="connsiteX52" fmla="*/ 3626773 w 6884912"/>
              <a:gd name="connsiteY52" fmla="*/ 290452 h 1161397"/>
              <a:gd name="connsiteX53" fmla="*/ 3666217 w 6884912"/>
              <a:gd name="connsiteY53" fmla="*/ 273255 h 1161397"/>
              <a:gd name="connsiteX54" fmla="*/ 3732427 w 6884912"/>
              <a:gd name="connsiteY54" fmla="*/ 245039 h 1161397"/>
              <a:gd name="connsiteX55" fmla="*/ 3777022 w 6884912"/>
              <a:gd name="connsiteY55" fmla="*/ 200276 h 1161397"/>
              <a:gd name="connsiteX56" fmla="*/ 3791246 w 6884912"/>
              <a:gd name="connsiteY56" fmla="*/ 189996 h 1161397"/>
              <a:gd name="connsiteX57" fmla="*/ 3819864 w 6884912"/>
              <a:gd name="connsiteY57" fmla="*/ 194605 h 1161397"/>
              <a:gd name="connsiteX58" fmla="*/ 3830398 w 6884912"/>
              <a:gd name="connsiteY58" fmla="*/ 188383 h 1161397"/>
              <a:gd name="connsiteX59" fmla="*/ 3834360 w 6884912"/>
              <a:gd name="connsiteY59" fmla="*/ 188992 h 1161397"/>
              <a:gd name="connsiteX60" fmla="*/ 3843715 w 6884912"/>
              <a:gd name="connsiteY60" fmla="*/ 188752 h 1161397"/>
              <a:gd name="connsiteX61" fmla="*/ 3842609 w 6884912"/>
              <a:gd name="connsiteY61" fmla="*/ 197386 h 1161397"/>
              <a:gd name="connsiteX62" fmla="*/ 3853961 w 6884912"/>
              <a:gd name="connsiteY62" fmla="*/ 213380 h 1161397"/>
              <a:gd name="connsiteX63" fmla="*/ 3907640 w 6884912"/>
              <a:gd name="connsiteY63" fmla="*/ 207568 h 1161397"/>
              <a:gd name="connsiteX64" fmla="*/ 3910449 w 6884912"/>
              <a:gd name="connsiteY64" fmla="*/ 197808 h 1161397"/>
              <a:gd name="connsiteX65" fmla="*/ 3917197 w 6884912"/>
              <a:gd name="connsiteY65" fmla="*/ 196121 h 1161397"/>
              <a:gd name="connsiteX66" fmla="*/ 3922400 w 6884912"/>
              <a:gd name="connsiteY66" fmla="*/ 205056 h 1161397"/>
              <a:gd name="connsiteX67" fmla="*/ 4013061 w 6884912"/>
              <a:gd name="connsiteY67" fmla="*/ 224874 h 1161397"/>
              <a:gd name="connsiteX68" fmla="*/ 4220717 w 6884912"/>
              <a:gd name="connsiteY68" fmla="*/ 192946 h 1161397"/>
              <a:gd name="connsiteX69" fmla="*/ 4228802 w 6884912"/>
              <a:gd name="connsiteY69" fmla="*/ 201468 h 1161397"/>
              <a:gd name="connsiteX70" fmla="*/ 4289361 w 6884912"/>
              <a:gd name="connsiteY70" fmla="*/ 196642 h 1161397"/>
              <a:gd name="connsiteX71" fmla="*/ 4498913 w 6884912"/>
              <a:gd name="connsiteY71" fmla="*/ 118915 h 1161397"/>
              <a:gd name="connsiteX72" fmla="*/ 4617330 w 6884912"/>
              <a:gd name="connsiteY72" fmla="*/ 111163 h 1161397"/>
              <a:gd name="connsiteX73" fmla="*/ 4659778 w 6884912"/>
              <a:gd name="connsiteY73" fmla="*/ 118219 h 1161397"/>
              <a:gd name="connsiteX74" fmla="*/ 4730870 w 6884912"/>
              <a:gd name="connsiteY74" fmla="*/ 129432 h 1161397"/>
              <a:gd name="connsiteX75" fmla="*/ 4844073 w 6884912"/>
              <a:gd name="connsiteY75" fmla="*/ 161768 h 1161397"/>
              <a:gd name="connsiteX76" fmla="*/ 4856454 w 6884912"/>
              <a:gd name="connsiteY76" fmla="*/ 130488 h 1161397"/>
              <a:gd name="connsiteX77" fmla="*/ 4920038 w 6884912"/>
              <a:gd name="connsiteY77" fmla="*/ 140418 h 1161397"/>
              <a:gd name="connsiteX78" fmla="*/ 5016639 w 6884912"/>
              <a:gd name="connsiteY78" fmla="*/ 158905 h 1161397"/>
              <a:gd name="connsiteX79" fmla="*/ 5072009 w 6884912"/>
              <a:gd name="connsiteY79" fmla="*/ 161502 h 1161397"/>
              <a:gd name="connsiteX80" fmla="*/ 5223626 w 6884912"/>
              <a:gd name="connsiteY80" fmla="*/ 177356 h 1161397"/>
              <a:gd name="connsiteX81" fmla="*/ 5375773 w 6884912"/>
              <a:gd name="connsiteY81" fmla="*/ 199913 h 1161397"/>
              <a:gd name="connsiteX82" fmla="*/ 5467502 w 6884912"/>
              <a:gd name="connsiteY82" fmla="*/ 250963 h 1161397"/>
              <a:gd name="connsiteX83" fmla="*/ 5592395 w 6884912"/>
              <a:gd name="connsiteY83" fmla="*/ 265434 h 1161397"/>
              <a:gd name="connsiteX84" fmla="*/ 5613532 w 6884912"/>
              <a:gd name="connsiteY84" fmla="*/ 273379 h 1161397"/>
              <a:gd name="connsiteX85" fmla="*/ 5642173 w 6884912"/>
              <a:gd name="connsiteY85" fmla="*/ 266904 h 1161397"/>
              <a:gd name="connsiteX86" fmla="*/ 5756910 w 6884912"/>
              <a:gd name="connsiteY86" fmla="*/ 239211 h 1161397"/>
              <a:gd name="connsiteX87" fmla="*/ 5846667 w 6884912"/>
              <a:gd name="connsiteY87" fmla="*/ 201786 h 1161397"/>
              <a:gd name="connsiteX88" fmla="*/ 5960732 w 6884912"/>
              <a:gd name="connsiteY88" fmla="*/ 220708 h 1161397"/>
              <a:gd name="connsiteX89" fmla="*/ 6029542 w 6884912"/>
              <a:gd name="connsiteY89" fmla="*/ 210339 h 1161397"/>
              <a:gd name="connsiteX90" fmla="*/ 6141123 w 6884912"/>
              <a:gd name="connsiteY90" fmla="*/ 159923 h 1161397"/>
              <a:gd name="connsiteX91" fmla="*/ 6290640 w 6884912"/>
              <a:gd name="connsiteY91" fmla="*/ 167441 h 1161397"/>
              <a:gd name="connsiteX92" fmla="*/ 6322806 w 6884912"/>
              <a:gd name="connsiteY92" fmla="*/ 213293 h 1161397"/>
              <a:gd name="connsiteX93" fmla="*/ 6380420 w 6884912"/>
              <a:gd name="connsiteY93" fmla="*/ 173195 h 1161397"/>
              <a:gd name="connsiteX94" fmla="*/ 6507891 w 6884912"/>
              <a:gd name="connsiteY94" fmla="*/ 118474 h 1161397"/>
              <a:gd name="connsiteX95" fmla="*/ 6571807 w 6884912"/>
              <a:gd name="connsiteY95" fmla="*/ 98636 h 1161397"/>
              <a:gd name="connsiteX96" fmla="*/ 6671880 w 6884912"/>
              <a:gd name="connsiteY96" fmla="*/ 82931 h 1161397"/>
              <a:gd name="connsiteX97" fmla="*/ 6702266 w 6884912"/>
              <a:gd name="connsiteY97" fmla="*/ 75470 h 1161397"/>
              <a:gd name="connsiteX98" fmla="*/ 6845802 w 6884912"/>
              <a:gd name="connsiteY98" fmla="*/ 24496 h 1161397"/>
              <a:gd name="connsiteX99" fmla="*/ 6884912 w 6884912"/>
              <a:gd name="connsiteY9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7166 w 6884912"/>
              <a:gd name="connsiteY14" fmla="*/ 744338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088181"/>
                  <a:pt x="115388" y="1111320"/>
                </a:cubicBezTo>
                <a:cubicBezTo>
                  <a:pt x="146435" y="1096221"/>
                  <a:pt x="156823" y="1079485"/>
                  <a:pt x="213420" y="1056868"/>
                </a:cubicBezTo>
                <a:cubicBezTo>
                  <a:pt x="288217" y="1040787"/>
                  <a:pt x="383333" y="1044881"/>
                  <a:pt x="454970" y="1023343"/>
                </a:cubicBezTo>
                <a:cubicBezTo>
                  <a:pt x="440966" y="999969"/>
                  <a:pt x="571419" y="1006841"/>
                  <a:pt x="548162" y="984908"/>
                </a:cubicBezTo>
                <a:cubicBezTo>
                  <a:pt x="561321" y="956563"/>
                  <a:pt x="637415" y="1010272"/>
                  <a:pt x="651408" y="984938"/>
                </a:cubicBezTo>
                <a:cubicBezTo>
                  <a:pt x="671652" y="980952"/>
                  <a:pt x="698726" y="950833"/>
                  <a:pt x="723108" y="941904"/>
                </a:cubicBezTo>
                <a:cubicBezTo>
                  <a:pt x="760262" y="946949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6251" y="768649"/>
                  <a:pt x="1137166" y="744338"/>
                </a:cubicBezTo>
                <a:lnTo>
                  <a:pt x="1207847" y="689087"/>
                </a:lnTo>
                <a:cubicBezTo>
                  <a:pt x="1226429" y="687736"/>
                  <a:pt x="1222409" y="707958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cubicBezTo>
                  <a:pt x="1339751" y="615537"/>
                  <a:pt x="1339903" y="614780"/>
                  <a:pt x="1340054" y="614022"/>
                </a:cubicBez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61730" y="317407"/>
                  <a:pt x="3186369" y="312875"/>
                  <a:pt x="3222191" y="307887"/>
                </a:cubicBezTo>
                <a:cubicBezTo>
                  <a:pt x="3223593" y="304249"/>
                  <a:pt x="3179978" y="296995"/>
                  <a:pt x="3227953" y="297650"/>
                </a:cubicBezTo>
                <a:cubicBezTo>
                  <a:pt x="3275928" y="298306"/>
                  <a:pt x="3443572" y="313020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62781" y="222856"/>
                  <a:pt x="4184760" y="196847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61586" y="136690"/>
                  <a:pt x="4823142" y="161592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7769" y="214252"/>
                  <a:pt x="6349573" y="188998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lnTo>
                  <a:pt x="6884912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Marcador de contenido 6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08F85407-8D7A-4E97-B7F7-31A501C5A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8" y="1885867"/>
            <a:ext cx="5363761" cy="4637513"/>
          </a:xfrm>
          <a:prstGeom prst="rect">
            <a:avLst/>
          </a:prstGeom>
        </p:spPr>
      </p:pic>
      <p:graphicFrame>
        <p:nvGraphicFramePr>
          <p:cNvPr id="12" name="Marcador de contenido 2">
            <a:extLst>
              <a:ext uri="{FF2B5EF4-FFF2-40B4-BE49-F238E27FC236}">
                <a16:creationId xmlns:a16="http://schemas.microsoft.com/office/drawing/2014/main" id="{FDDF721F-3431-29C4-6FEC-6E86C4F2D3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4433370"/>
              </p:ext>
            </p:extLst>
          </p:nvPr>
        </p:nvGraphicFramePr>
        <p:xfrm>
          <a:off x="5723897" y="1350144"/>
          <a:ext cx="6291566" cy="5507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24965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Programación Multitarea</a:t>
            </a:r>
            <a:endParaRPr lang="es-A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B59A5D7-8471-D938-51C9-2E45C3462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26" y="3429000"/>
            <a:ext cx="5177884" cy="340341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E57FE58-87FE-0673-0F54-6CF795010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830" y="3403076"/>
            <a:ext cx="5468566" cy="3403418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A476B17-EADF-9381-2FDE-98CF11420A1A}"/>
              </a:ext>
            </a:extLst>
          </p:cNvPr>
          <p:cNvSpPr/>
          <p:nvPr/>
        </p:nvSpPr>
        <p:spPr>
          <a:xfrm>
            <a:off x="948945" y="2479746"/>
            <a:ext cx="42722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 Multitarea</a:t>
            </a:r>
            <a:endParaRPr lang="es-E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8C6B102-F081-C988-6344-1EA8EFB9C3FF}"/>
              </a:ext>
            </a:extLst>
          </p:cNvPr>
          <p:cNvSpPr/>
          <p:nvPr/>
        </p:nvSpPr>
        <p:spPr>
          <a:xfrm>
            <a:off x="6227976" y="2479746"/>
            <a:ext cx="45143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 Multitarea</a:t>
            </a:r>
            <a:endParaRPr lang="es-E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6B5D0EB-07AC-32B9-8610-8CF8E83F9FF3}"/>
              </a:ext>
            </a:extLst>
          </p:cNvPr>
          <p:cNvSpPr/>
          <p:nvPr/>
        </p:nvSpPr>
        <p:spPr>
          <a:xfrm>
            <a:off x="535687" y="1394205"/>
            <a:ext cx="10574177" cy="10156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Tarea:</a:t>
            </a: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Parte de un programa que trabaja en forma independiente</a:t>
            </a:r>
          </a:p>
          <a:p>
            <a:pPr algn="ctr"/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 prioridades y plazos estrictos</a:t>
            </a:r>
          </a:p>
        </p:txBody>
      </p:sp>
    </p:spTree>
    <p:extLst>
      <p:ext uri="{BB962C8B-B14F-4D97-AF65-F5344CB8AC3E}">
        <p14:creationId xmlns:p14="http://schemas.microsoft.com/office/powerpoint/2010/main" val="1196100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Estados de una Tarea en FreeRTOS</a:t>
            </a:r>
            <a:endParaRPr lang="es-AR" dirty="0"/>
          </a:p>
        </p:txBody>
      </p:sp>
      <p:pic>
        <p:nvPicPr>
          <p:cNvPr id="7" name="Marcador de contenido 6" descr="Diagrama&#10;&#10;Descripción generada automáticamente">
            <a:extLst>
              <a:ext uri="{FF2B5EF4-FFF2-40B4-BE49-F238E27FC236}">
                <a16:creationId xmlns:a16="http://schemas.microsoft.com/office/drawing/2014/main" id="{05B73D0B-6B0E-D636-AB5F-5EDF7741AD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16" y="1263798"/>
            <a:ext cx="4905375" cy="5182088"/>
          </a:xfr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523518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Creación de una Tarea</a:t>
            </a:r>
            <a:endParaRPr lang="es-AR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9F89024-AA5F-282D-B882-3ED045225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457" y="2161071"/>
            <a:ext cx="9973085" cy="1063487"/>
          </a:xfr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B0A269A-0692-47CD-9ECC-DD0C2894BAE4}"/>
              </a:ext>
            </a:extLst>
          </p:cNvPr>
          <p:cNvSpPr/>
          <p:nvPr/>
        </p:nvSpPr>
        <p:spPr>
          <a:xfrm>
            <a:off x="1034965" y="1105652"/>
            <a:ext cx="2378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Sintaxis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F817270-7CAE-4B0D-BAE8-929989548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457" y="3571123"/>
            <a:ext cx="4406126" cy="2787301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D886D95-0C24-2D5C-1EBA-0694E2ADBC60}"/>
              </a:ext>
            </a:extLst>
          </p:cNvPr>
          <p:cNvCxnSpPr/>
          <p:nvPr/>
        </p:nvCxnSpPr>
        <p:spPr>
          <a:xfrm>
            <a:off x="4153711" y="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CD1EBEA7-61C0-C91C-FE07-08AE95D1AA29}"/>
              </a:ext>
            </a:extLst>
          </p:cNvPr>
          <p:cNvCxnSpPr>
            <a:cxnSpLocks/>
          </p:cNvCxnSpPr>
          <p:nvPr/>
        </p:nvCxnSpPr>
        <p:spPr>
          <a:xfrm flipH="1">
            <a:off x="2821021" y="2769509"/>
            <a:ext cx="116732" cy="80161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E6D4ED2E-E787-6239-B217-046F45C3D262}"/>
              </a:ext>
            </a:extLst>
          </p:cNvPr>
          <p:cNvCxnSpPr>
            <a:cxnSpLocks/>
          </p:cNvCxnSpPr>
          <p:nvPr/>
        </p:nvCxnSpPr>
        <p:spPr>
          <a:xfrm flipH="1">
            <a:off x="4850860" y="2872163"/>
            <a:ext cx="2159287" cy="82942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0AC61E6C-0203-9AA3-5DAA-4E2A5087BCCE}"/>
              </a:ext>
            </a:extLst>
          </p:cNvPr>
          <p:cNvCxnSpPr>
            <a:cxnSpLocks/>
          </p:cNvCxnSpPr>
          <p:nvPr/>
        </p:nvCxnSpPr>
        <p:spPr>
          <a:xfrm>
            <a:off x="2315183" y="4411217"/>
            <a:ext cx="3696511" cy="67950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C107D03-FEA0-415D-14B3-7872757A7A04}"/>
              </a:ext>
            </a:extLst>
          </p:cNvPr>
          <p:cNvSpPr/>
          <p:nvPr/>
        </p:nvSpPr>
        <p:spPr>
          <a:xfrm>
            <a:off x="6180308" y="4456941"/>
            <a:ext cx="5648404" cy="101566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Cada tarea siempre tiene que ejecutar un bucle infinito</a:t>
            </a:r>
          </a:p>
        </p:txBody>
      </p:sp>
    </p:spTree>
    <p:extLst>
      <p:ext uri="{BB962C8B-B14F-4D97-AF65-F5344CB8AC3E}">
        <p14:creationId xmlns:p14="http://schemas.microsoft.com/office/powerpoint/2010/main" val="223312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Creación de una Tarea</a:t>
            </a:r>
            <a:endParaRPr lang="es-AR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9F89024-AA5F-282D-B882-3ED045225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457" y="2161071"/>
            <a:ext cx="9973085" cy="1063487"/>
          </a:xfr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B0A269A-0692-47CD-9ECC-DD0C2894BAE4}"/>
              </a:ext>
            </a:extLst>
          </p:cNvPr>
          <p:cNvSpPr/>
          <p:nvPr/>
        </p:nvSpPr>
        <p:spPr>
          <a:xfrm>
            <a:off x="1034965" y="1105652"/>
            <a:ext cx="2378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Sintaxis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D886D95-0C24-2D5C-1EBA-0694E2ADBC60}"/>
              </a:ext>
            </a:extLst>
          </p:cNvPr>
          <p:cNvCxnSpPr/>
          <p:nvPr/>
        </p:nvCxnSpPr>
        <p:spPr>
          <a:xfrm>
            <a:off x="4153711" y="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E6D4ED2E-E787-6239-B217-046F45C3D262}"/>
              </a:ext>
            </a:extLst>
          </p:cNvPr>
          <p:cNvCxnSpPr>
            <a:cxnSpLocks/>
          </p:cNvCxnSpPr>
          <p:nvPr/>
        </p:nvCxnSpPr>
        <p:spPr>
          <a:xfrm>
            <a:off x="8917757" y="2894029"/>
            <a:ext cx="339365" cy="175338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C107D03-FEA0-415D-14B3-7872757A7A04}"/>
              </a:ext>
            </a:extLst>
          </p:cNvPr>
          <p:cNvSpPr/>
          <p:nvPr/>
        </p:nvSpPr>
        <p:spPr>
          <a:xfrm>
            <a:off x="6180308" y="4456941"/>
            <a:ext cx="5648404" cy="147732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 crear la tarea le decimos al planificador la prioridad de la tarea para ser ejecutada</a:t>
            </a:r>
          </a:p>
        </p:txBody>
      </p:sp>
    </p:spTree>
    <p:extLst>
      <p:ext uri="{BB962C8B-B14F-4D97-AF65-F5344CB8AC3E}">
        <p14:creationId xmlns:p14="http://schemas.microsoft.com/office/powerpoint/2010/main" val="140340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Algoritmo del Planificador de Tareas</a:t>
            </a:r>
            <a:endParaRPr lang="es-AR" dirty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D886D95-0C24-2D5C-1EBA-0694E2ADBC60}"/>
              </a:ext>
            </a:extLst>
          </p:cNvPr>
          <p:cNvCxnSpPr/>
          <p:nvPr/>
        </p:nvCxnSpPr>
        <p:spPr>
          <a:xfrm>
            <a:off x="4153711" y="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7FA9B1-2E20-6399-E0E7-0049E4FCF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428" y="2028982"/>
            <a:ext cx="10515600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s-MX" dirty="0" err="1"/>
              <a:t>Fixed</a:t>
            </a:r>
            <a:r>
              <a:rPr lang="es-MX" dirty="0"/>
              <a:t> </a:t>
            </a:r>
            <a:r>
              <a:rPr lang="es-MX" dirty="0" err="1"/>
              <a:t>Priority</a:t>
            </a:r>
            <a:r>
              <a:rPr lang="es-MX" dirty="0"/>
              <a:t> significa que el kernel NO MODIFICA las prioridades</a:t>
            </a:r>
          </a:p>
          <a:p>
            <a:pPr marL="0" indent="0">
              <a:buNone/>
            </a:pPr>
            <a:r>
              <a:rPr lang="es-MX" dirty="0"/>
              <a:t>   de las tareas</a:t>
            </a:r>
          </a:p>
          <a:p>
            <a:r>
              <a:rPr lang="es-MX" dirty="0">
                <a:solidFill>
                  <a:srgbClr val="FF0000"/>
                </a:solidFill>
              </a:rPr>
              <a:t>Transfiere al programador la total responsabilidad del cumplimiento de los plazos.</a:t>
            </a:r>
          </a:p>
          <a:p>
            <a:r>
              <a:rPr lang="es-MX" dirty="0">
                <a:solidFill>
                  <a:srgbClr val="FF0000"/>
                </a:solidFill>
              </a:rPr>
              <a:t>El usuario es el que debe determinar y calcular los time </a:t>
            </a:r>
            <a:r>
              <a:rPr lang="es-MX" dirty="0" err="1">
                <a:solidFill>
                  <a:srgbClr val="FF0000"/>
                </a:solidFill>
              </a:rPr>
              <a:t>slice</a:t>
            </a:r>
            <a:r>
              <a:rPr lang="es-MX" dirty="0">
                <a:solidFill>
                  <a:srgbClr val="FF0000"/>
                </a:solidFill>
              </a:rPr>
              <a:t> de ejecución</a:t>
            </a:r>
          </a:p>
          <a:p>
            <a:r>
              <a:rPr lang="es-MX" dirty="0"/>
              <a:t>SIEMPRE ejecuta la tarea de mayor prioridad que está en condiciones de ejecutarse</a:t>
            </a:r>
          </a:p>
          <a:p>
            <a:r>
              <a:rPr lang="es-MX" dirty="0"/>
              <a:t>al cabo de un tiempo el </a:t>
            </a:r>
            <a:r>
              <a:rPr lang="es-MX" dirty="0" err="1"/>
              <a:t>scheduler</a:t>
            </a:r>
            <a:r>
              <a:rPr lang="es-MX" dirty="0"/>
              <a:t> va a retirar la tarea en ejecución solo si</a:t>
            </a:r>
          </a:p>
          <a:p>
            <a:pPr marL="0" indent="0">
              <a:buNone/>
            </a:pPr>
            <a:r>
              <a:rPr lang="es-MX" dirty="0"/>
              <a:t>   hubiera una de igual prioridad en condiciones de ejecutarse</a:t>
            </a:r>
          </a:p>
          <a:p>
            <a:pPr marL="457200" lvl="1" indent="0">
              <a:buNone/>
            </a:pPr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FEF1316-7F3C-371C-F4DF-BBA2DDAA4F41}"/>
              </a:ext>
            </a:extLst>
          </p:cNvPr>
          <p:cNvSpPr txBox="1"/>
          <p:nvPr/>
        </p:nvSpPr>
        <p:spPr>
          <a:xfrm>
            <a:off x="878637" y="1427318"/>
            <a:ext cx="104280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MX" sz="2800" dirty="0">
                <a:solidFill>
                  <a:schemeClr val="bg1"/>
                </a:solidFill>
              </a:rPr>
              <a:t>Usa el algoritmo llamado</a:t>
            </a:r>
            <a:r>
              <a:rPr lang="es-MX" sz="2800" dirty="0">
                <a:solidFill>
                  <a:srgbClr val="FF0000"/>
                </a:solidFill>
              </a:rPr>
              <a:t> </a:t>
            </a:r>
            <a:r>
              <a:rPr lang="es-MX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Fixed</a:t>
            </a:r>
            <a:r>
              <a:rPr lang="es-MX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MX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Priority</a:t>
            </a:r>
            <a:r>
              <a:rPr lang="es-MX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MX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Preemptive</a:t>
            </a:r>
            <a:r>
              <a:rPr lang="es-MX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MX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Schudeling</a:t>
            </a:r>
            <a:endParaRPr lang="es-MX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5648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Estados de una Tarea en FreeRTOS</a:t>
            </a:r>
            <a:endParaRPr lang="es-AR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F4F2478-24FA-2CD3-AB44-6B908C3441A0}"/>
              </a:ext>
            </a:extLst>
          </p:cNvPr>
          <p:cNvSpPr/>
          <p:nvPr/>
        </p:nvSpPr>
        <p:spPr>
          <a:xfrm>
            <a:off x="5755539" y="1749458"/>
            <a:ext cx="6179083" cy="33239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Las tareas se crean en el </a:t>
            </a:r>
            <a:r>
              <a:rPr lang="es-ES" sz="30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Heap</a:t>
            </a:r>
            <a:endParaRPr lang="es-ES" sz="3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s-ES" sz="3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En el </a:t>
            </a:r>
            <a:r>
              <a:rPr lang="es-ES" sz="30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Heap</a:t>
            </a:r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además se almacenan Kernel </a:t>
            </a:r>
            <a:r>
              <a:rPr lang="es-ES" sz="30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Object</a:t>
            </a:r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(colas, semáforos)</a:t>
            </a:r>
          </a:p>
          <a:p>
            <a:endParaRPr lang="es-ES" sz="3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Cada tarea tiene su propio TCB y su </a:t>
            </a:r>
            <a:r>
              <a:rPr lang="es-ES" sz="3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stack</a:t>
            </a:r>
            <a:endParaRPr lang="es-ES" sz="3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96DFEC9-F03C-E0FC-0289-CC5E79C34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78" y="1749458"/>
            <a:ext cx="5315202" cy="426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41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63" y="365125"/>
            <a:ext cx="11879487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 err="1"/>
              <a:t>Delay</a:t>
            </a:r>
            <a:r>
              <a:rPr lang="es-MX" dirty="0"/>
              <a:t> en FreeRTOS</a:t>
            </a:r>
            <a:endParaRPr lang="es-AR" dirty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D886D95-0C24-2D5C-1EBA-0694E2ADBC60}"/>
              </a:ext>
            </a:extLst>
          </p:cNvPr>
          <p:cNvCxnSpPr/>
          <p:nvPr/>
        </p:nvCxnSpPr>
        <p:spPr>
          <a:xfrm>
            <a:off x="4153711" y="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D965BE16-D14A-4D8B-F5D1-D04038FE6AC0}"/>
              </a:ext>
            </a:extLst>
          </p:cNvPr>
          <p:cNvSpPr/>
          <p:nvPr/>
        </p:nvSpPr>
        <p:spPr>
          <a:xfrm>
            <a:off x="527901" y="1410093"/>
            <a:ext cx="1073741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Los </a:t>
            </a:r>
            <a:r>
              <a:rPr lang="es-ES" sz="30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delay</a:t>
            </a:r>
            <a:r>
              <a:rPr lang="es-ES" sz="3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comunes consumen ciclo de CPU.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Internamente ejecuta un </a:t>
            </a:r>
            <a:r>
              <a:rPr lang="es-ES" sz="3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while</a:t>
            </a: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por un tiempo determinado</a:t>
            </a:r>
            <a:endParaRPr lang="es-ES" sz="3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098A888-6FBC-C8C6-A9BB-600598D73065}"/>
              </a:ext>
            </a:extLst>
          </p:cNvPr>
          <p:cNvSpPr/>
          <p:nvPr/>
        </p:nvSpPr>
        <p:spPr>
          <a:xfrm>
            <a:off x="527901" y="2921168"/>
            <a:ext cx="10737418" cy="33239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En cambio </a:t>
            </a:r>
            <a:r>
              <a:rPr lang="es-ES" sz="3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vTaskDelay</a:t>
            </a: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duerme a la tarea que se ejecutando, cambiando su estado a bloqueado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Esta tarea pasará </a:t>
            </a: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nuevamente a la cola de listos cuando </a:t>
            </a:r>
            <a:r>
              <a:rPr lang="es-ES" sz="3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cuando</a:t>
            </a: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pase el tiempo indicado por el usuario.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</a:t>
            </a: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to se sucede a través de un evento del </a:t>
            </a:r>
            <a:r>
              <a:rPr lang="es-ES" sz="3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timer</a:t>
            </a:r>
            <a:r>
              <a:rPr lang="es-ES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 que activa el SO.</a:t>
            </a:r>
            <a:endParaRPr lang="es-ES" sz="3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091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175" y="2597623"/>
            <a:ext cx="10515600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Comunicación y Sincronización entre Tareas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72651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63" y="365125"/>
            <a:ext cx="11879487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Colas de mensajes</a:t>
            </a:r>
            <a:endParaRPr lang="es-AR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B0A269A-0692-47CD-9ECC-DD0C2894BAE4}"/>
              </a:ext>
            </a:extLst>
          </p:cNvPr>
          <p:cNvSpPr/>
          <p:nvPr/>
        </p:nvSpPr>
        <p:spPr>
          <a:xfrm>
            <a:off x="115464" y="1306186"/>
            <a:ext cx="3847400" cy="630942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Sintaxis de creación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D886D95-0C24-2D5C-1EBA-0694E2ADBC60}"/>
              </a:ext>
            </a:extLst>
          </p:cNvPr>
          <p:cNvCxnSpPr/>
          <p:nvPr/>
        </p:nvCxnSpPr>
        <p:spPr>
          <a:xfrm>
            <a:off x="4153711" y="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DC8BE9B7-D001-00E5-69B4-F9C8B2C04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64" y="1937029"/>
            <a:ext cx="3298358" cy="923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4883766-C07B-BE39-7B79-DB73E091B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540" y="1937029"/>
            <a:ext cx="8780411" cy="92333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9197A23-C6CD-8252-0C36-6231F7970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64" y="3700850"/>
            <a:ext cx="11982504" cy="822512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8B72EAB3-DB77-CEC8-4FB2-EB98EF7C0EA8}"/>
              </a:ext>
            </a:extLst>
          </p:cNvPr>
          <p:cNvSpPr/>
          <p:nvPr/>
        </p:nvSpPr>
        <p:spPr>
          <a:xfrm>
            <a:off x="115464" y="3069908"/>
            <a:ext cx="4999767" cy="630942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Sintaxis de envío de datos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1C5416C-6567-08BE-AC3D-92B69C1A07FE}"/>
              </a:ext>
            </a:extLst>
          </p:cNvPr>
          <p:cNvSpPr/>
          <p:nvPr/>
        </p:nvSpPr>
        <p:spPr>
          <a:xfrm>
            <a:off x="115464" y="5039421"/>
            <a:ext cx="5791330" cy="630942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Sintaxis de recepción de datos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B2DD175-7241-850D-4897-95472D56E9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64" y="5670363"/>
            <a:ext cx="11771736" cy="822512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72F83F65-F0C3-A001-A9F9-668454427ED6}"/>
              </a:ext>
            </a:extLst>
          </p:cNvPr>
          <p:cNvSpPr/>
          <p:nvPr/>
        </p:nvSpPr>
        <p:spPr>
          <a:xfrm rot="21083557">
            <a:off x="1444474" y="2570691"/>
            <a:ext cx="9222076" cy="138499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Internamente las colas utilizan semáforos</a:t>
            </a:r>
          </a:p>
          <a:p>
            <a:pPr algn="ctr"/>
            <a:r>
              <a:rPr lang="es-ES" sz="4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Esto evita problemas de concurrencia</a:t>
            </a:r>
          </a:p>
        </p:txBody>
      </p:sp>
    </p:spTree>
    <p:extLst>
      <p:ext uri="{BB962C8B-B14F-4D97-AF65-F5344CB8AC3E}">
        <p14:creationId xmlns:p14="http://schemas.microsoft.com/office/powerpoint/2010/main" val="240755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63" y="365125"/>
            <a:ext cx="11879487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Semáforos (</a:t>
            </a:r>
            <a:r>
              <a:rPr lang="es-MX" dirty="0" err="1"/>
              <a:t>Mutex</a:t>
            </a:r>
            <a:r>
              <a:rPr lang="es-MX" dirty="0"/>
              <a:t>, Binarios y Contadores)</a:t>
            </a:r>
            <a:endParaRPr lang="es-AR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B0A269A-0692-47CD-9ECC-DD0C2894BAE4}"/>
              </a:ext>
            </a:extLst>
          </p:cNvPr>
          <p:cNvSpPr/>
          <p:nvPr/>
        </p:nvSpPr>
        <p:spPr>
          <a:xfrm>
            <a:off x="115463" y="1291965"/>
            <a:ext cx="5157439" cy="630942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Sintaxis de creación </a:t>
            </a:r>
            <a:r>
              <a:rPr lang="es-ES" sz="35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Mutex</a:t>
            </a:r>
            <a:endParaRPr lang="es-ES" sz="35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D886D95-0C24-2D5C-1EBA-0694E2ADBC60}"/>
              </a:ext>
            </a:extLst>
          </p:cNvPr>
          <p:cNvCxnSpPr/>
          <p:nvPr/>
        </p:nvCxnSpPr>
        <p:spPr>
          <a:xfrm>
            <a:off x="4153711" y="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B72EAB3-DB77-CEC8-4FB2-EB98EF7C0EA8}"/>
              </a:ext>
            </a:extLst>
          </p:cNvPr>
          <p:cNvSpPr/>
          <p:nvPr/>
        </p:nvSpPr>
        <p:spPr>
          <a:xfrm>
            <a:off x="115463" y="3076566"/>
            <a:ext cx="4710136" cy="630942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Sintaxis </a:t>
            </a:r>
            <a:r>
              <a:rPr lang="es-ES" sz="35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Toma del </a:t>
            </a:r>
            <a:r>
              <a:rPr lang="es-ES" sz="35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Mutex</a:t>
            </a:r>
            <a:endParaRPr lang="es-ES" sz="35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1C5416C-6567-08BE-AC3D-92B69C1A07FE}"/>
              </a:ext>
            </a:extLst>
          </p:cNvPr>
          <p:cNvSpPr/>
          <p:nvPr/>
        </p:nvSpPr>
        <p:spPr>
          <a:xfrm>
            <a:off x="115463" y="5039421"/>
            <a:ext cx="6183359" cy="630942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Sintaxis de Liberación del </a:t>
            </a:r>
            <a:r>
              <a:rPr lang="es-ES" sz="35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Mutex</a:t>
            </a:r>
            <a:endParaRPr lang="es-ES" sz="35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176ED9E-D5D0-5F1B-B223-DD103FF41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63" y="1935715"/>
            <a:ext cx="7968222" cy="9673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C265A22-A2DF-566A-FFA8-2851A9675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63" y="3710492"/>
            <a:ext cx="11916687" cy="73504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1BB8ADE-4F4B-BA18-7A64-D24FEA59B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63" y="5670363"/>
            <a:ext cx="6479890" cy="111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69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63" y="365125"/>
            <a:ext cx="11879487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Crear Regiones Criticas</a:t>
            </a:r>
            <a:endParaRPr lang="es-AR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B0A269A-0692-47CD-9ECC-DD0C2894BAE4}"/>
              </a:ext>
            </a:extLst>
          </p:cNvPr>
          <p:cNvSpPr/>
          <p:nvPr/>
        </p:nvSpPr>
        <p:spPr>
          <a:xfrm>
            <a:off x="115463" y="1322916"/>
            <a:ext cx="4844163" cy="630942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5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Sintaxis de creación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D886D95-0C24-2D5C-1EBA-0694E2ADBC60}"/>
              </a:ext>
            </a:extLst>
          </p:cNvPr>
          <p:cNvCxnSpPr/>
          <p:nvPr/>
        </p:nvCxnSpPr>
        <p:spPr>
          <a:xfrm>
            <a:off x="4153711" y="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DFE99D70-DC80-3DBA-8BAB-AD10A29ED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35" y="1953858"/>
            <a:ext cx="4729291" cy="416949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0182AD77-A90B-07D7-5387-C656E67B57A4}"/>
              </a:ext>
            </a:extLst>
          </p:cNvPr>
          <p:cNvSpPr/>
          <p:nvPr/>
        </p:nvSpPr>
        <p:spPr>
          <a:xfrm>
            <a:off x="377687" y="3140765"/>
            <a:ext cx="2276061" cy="19480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70595F8E-76EF-7D08-C12E-03C1FE4CFEC1}"/>
              </a:ext>
            </a:extLst>
          </p:cNvPr>
          <p:cNvCxnSpPr/>
          <p:nvPr/>
        </p:nvCxnSpPr>
        <p:spPr>
          <a:xfrm flipV="1">
            <a:off x="2768620" y="3799002"/>
            <a:ext cx="3594473" cy="3205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63E492C-67C6-04C3-996E-B04AB584C615}"/>
              </a:ext>
            </a:extLst>
          </p:cNvPr>
          <p:cNvSpPr/>
          <p:nvPr/>
        </p:nvSpPr>
        <p:spPr>
          <a:xfrm>
            <a:off x="5451984" y="2366500"/>
            <a:ext cx="6044603" cy="138499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Esta sección no se puede interrumpir </a:t>
            </a:r>
          </a:p>
          <a:p>
            <a:pPr algn="ctr"/>
            <a:r>
              <a:rPr lang="es-E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 Atómica</a:t>
            </a:r>
            <a:r>
              <a:rPr lang="es-E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BEC0ABC-D49F-6319-D655-1B5B448DA111}"/>
              </a:ext>
            </a:extLst>
          </p:cNvPr>
          <p:cNvSpPr/>
          <p:nvPr/>
        </p:nvSpPr>
        <p:spPr>
          <a:xfrm>
            <a:off x="6277275" y="4038606"/>
            <a:ext cx="4394023" cy="14773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Por lo que no se permite</a:t>
            </a:r>
          </a:p>
          <a:p>
            <a:pPr algn="ctr"/>
            <a:r>
              <a:rPr lang="es-E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hacer cambio de contexto </a:t>
            </a:r>
          </a:p>
          <a:p>
            <a:pPr algn="ctr"/>
            <a:r>
              <a:rPr lang="es-E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durante su ejecución</a:t>
            </a:r>
            <a:endParaRPr lang="es-E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028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10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Triangle 12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14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56CDBC8-8573-2F22-2FDA-2977429E44DA}"/>
              </a:ext>
            </a:extLst>
          </p:cNvPr>
          <p:cNvSpPr/>
          <p:nvPr/>
        </p:nvSpPr>
        <p:spPr>
          <a:xfrm>
            <a:off x="1285241" y="1008993"/>
            <a:ext cx="9231410" cy="35420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900" b="1" kern="1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Ejemplo de FreeRTOS en Esp32</a:t>
            </a:r>
          </a:p>
        </p:txBody>
      </p:sp>
    </p:spTree>
    <p:extLst>
      <p:ext uri="{BB962C8B-B14F-4D97-AF65-F5344CB8AC3E}">
        <p14:creationId xmlns:p14="http://schemas.microsoft.com/office/powerpoint/2010/main" val="2273882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E40F6-652E-5D03-2606-CEFC1028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63" y="365125"/>
            <a:ext cx="11879487" cy="8313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MX" dirty="0"/>
              <a:t>		Ejemplo de FreeRTOS</a:t>
            </a:r>
            <a:endParaRPr lang="es-AR" dirty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D886D95-0C24-2D5C-1EBA-0694E2ADBC60}"/>
              </a:ext>
            </a:extLst>
          </p:cNvPr>
          <p:cNvCxnSpPr/>
          <p:nvPr/>
        </p:nvCxnSpPr>
        <p:spPr>
          <a:xfrm>
            <a:off x="4153711" y="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4098A888-6FBC-C8C6-A9BB-600598D73065}"/>
              </a:ext>
            </a:extLst>
          </p:cNvPr>
          <p:cNvSpPr/>
          <p:nvPr/>
        </p:nvSpPr>
        <p:spPr>
          <a:xfrm>
            <a:off x="886118" y="1496507"/>
            <a:ext cx="1348033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Tarea 1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98D6C20-61A6-9A41-AEEF-EC941CE3D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118" y="2148520"/>
            <a:ext cx="514350" cy="78105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AF3F46D-44F4-26AF-414D-8EDC57288DF0}"/>
              </a:ext>
            </a:extLst>
          </p:cNvPr>
          <p:cNvSpPr/>
          <p:nvPr/>
        </p:nvSpPr>
        <p:spPr>
          <a:xfrm>
            <a:off x="754144" y="3824925"/>
            <a:ext cx="1348033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Tarea 2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A8FFE56-C7A9-CD82-9F4F-A9C518E43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44" y="4447093"/>
            <a:ext cx="866775" cy="9144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2D2ABE6-FFDC-B1F6-53C7-407C90558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5113" y="2161116"/>
            <a:ext cx="428625" cy="58102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99A4663-BB34-0649-C566-CA725DDF8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5589" y="3824925"/>
            <a:ext cx="447675" cy="57150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6E731DF1-4FFA-CA1F-C02E-BACD508137CA}"/>
              </a:ext>
            </a:extLst>
          </p:cNvPr>
          <p:cNvSpPr/>
          <p:nvPr/>
        </p:nvSpPr>
        <p:spPr>
          <a:xfrm>
            <a:off x="7099953" y="2927404"/>
            <a:ext cx="1348033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s-ES" sz="3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Tarea 3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2FD9B458-95D9-3531-B87F-A3B3277D1C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9098" y="2941719"/>
            <a:ext cx="2596350" cy="553998"/>
          </a:xfrm>
          <a:prstGeom prst="rect">
            <a:avLst/>
          </a:prstGeom>
        </p:spPr>
      </p:pic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5573C6C7-6CE9-0D87-D1F4-FF9AC3F0809A}"/>
              </a:ext>
            </a:extLst>
          </p:cNvPr>
          <p:cNvCxnSpPr/>
          <p:nvPr/>
        </p:nvCxnSpPr>
        <p:spPr>
          <a:xfrm>
            <a:off x="1635548" y="2539045"/>
            <a:ext cx="1654407" cy="67513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62BA4C53-B898-898D-6736-4FC6D3BB0184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1620919" y="3429000"/>
            <a:ext cx="1570790" cy="147529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F939EF7E-E185-4218-1490-C0647257D4DA}"/>
              </a:ext>
            </a:extLst>
          </p:cNvPr>
          <p:cNvCxnSpPr>
            <a:cxnSpLocks/>
            <a:stCxn id="20" idx="3"/>
            <a:endCxn id="18" idx="1"/>
          </p:cNvCxnSpPr>
          <p:nvPr/>
        </p:nvCxnSpPr>
        <p:spPr>
          <a:xfrm flipV="1">
            <a:off x="5995448" y="3204403"/>
            <a:ext cx="1104505" cy="1431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0011F273-454D-1871-5E87-6D580694B4F6}"/>
              </a:ext>
            </a:extLst>
          </p:cNvPr>
          <p:cNvCxnSpPr>
            <a:cxnSpLocks/>
          </p:cNvCxnSpPr>
          <p:nvPr/>
        </p:nvCxnSpPr>
        <p:spPr>
          <a:xfrm flipV="1">
            <a:off x="8542256" y="2539045"/>
            <a:ext cx="1383333" cy="65004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E02BBB54-D661-E2C4-2337-D3FC2330E7A2}"/>
              </a:ext>
            </a:extLst>
          </p:cNvPr>
          <p:cNvCxnSpPr>
            <a:cxnSpLocks/>
          </p:cNvCxnSpPr>
          <p:nvPr/>
        </p:nvCxnSpPr>
        <p:spPr>
          <a:xfrm>
            <a:off x="8574513" y="3332743"/>
            <a:ext cx="1230933" cy="76918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ángulo 32">
            <a:extLst>
              <a:ext uri="{FF2B5EF4-FFF2-40B4-BE49-F238E27FC236}">
                <a16:creationId xmlns:a16="http://schemas.microsoft.com/office/drawing/2014/main" id="{A09BF9D4-D5AE-E8F0-3EB8-BE3D54C5A68A}"/>
              </a:ext>
            </a:extLst>
          </p:cNvPr>
          <p:cNvSpPr/>
          <p:nvPr/>
        </p:nvSpPr>
        <p:spPr>
          <a:xfrm>
            <a:off x="3894809" y="2233833"/>
            <a:ext cx="16049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Queue</a:t>
            </a:r>
            <a:endParaRPr lang="es-ES" sz="4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0FD060AA-1571-1C87-6427-EFEF9A722D9F}"/>
              </a:ext>
            </a:extLst>
          </p:cNvPr>
          <p:cNvSpPr/>
          <p:nvPr/>
        </p:nvSpPr>
        <p:spPr>
          <a:xfrm>
            <a:off x="3054517" y="4999355"/>
            <a:ext cx="7965001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*</a:t>
            </a:r>
            <a:r>
              <a:rPr lang="es-ES" sz="2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 tarea 1 lee el pulsador y apila el estado en la </a:t>
            </a:r>
            <a:r>
              <a:rPr lang="es-ES" sz="25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Queue</a:t>
            </a:r>
            <a:endParaRPr lang="es-ES" sz="25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A63DADCE-D750-28EB-CDD8-0C5FF8037B0D}"/>
              </a:ext>
            </a:extLst>
          </p:cNvPr>
          <p:cNvSpPr/>
          <p:nvPr/>
        </p:nvSpPr>
        <p:spPr>
          <a:xfrm>
            <a:off x="3054518" y="5655260"/>
            <a:ext cx="8783751" cy="477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*La tarea 2 lee el potenciómetro y apila el estado en la </a:t>
            </a:r>
            <a:r>
              <a:rPr lang="es-ES" sz="25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Queue</a:t>
            </a:r>
            <a:endParaRPr lang="es-ES" sz="25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B7B99FA0-6C2D-3D19-BC3C-9DB4638DFEC7}"/>
              </a:ext>
            </a:extLst>
          </p:cNvPr>
          <p:cNvSpPr/>
          <p:nvPr/>
        </p:nvSpPr>
        <p:spPr>
          <a:xfrm>
            <a:off x="3054518" y="6254348"/>
            <a:ext cx="8308621" cy="477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*La tarea 3 lee la </a:t>
            </a:r>
            <a:r>
              <a:rPr lang="es-ES" sz="25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Queue</a:t>
            </a:r>
            <a:r>
              <a:rPr lang="es-ES" sz="2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y activa el led según el valor leído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BBF0151-765A-CEC6-4FA1-B2492F836996}"/>
              </a:ext>
            </a:extLst>
          </p:cNvPr>
          <p:cNvSpPr/>
          <p:nvPr/>
        </p:nvSpPr>
        <p:spPr>
          <a:xfrm>
            <a:off x="7037018" y="460763"/>
            <a:ext cx="2595582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linkClick r:id="rId7"/>
              </a:rPr>
              <a:t>Link al ejemplo</a:t>
            </a:r>
            <a:endParaRPr lang="es-AR" sz="3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E27FC5B-9C8D-C06B-482D-1ED82A9314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flipH="1">
            <a:off x="9632600" y="520195"/>
            <a:ext cx="464342" cy="63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4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BC12C2B-84A5-F029-B44A-8B9205CE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09769D-1CBE-5A4D-BA0B-077455548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536" y="955326"/>
            <a:ext cx="6991646" cy="47251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A92E5E9-2B11-4D09-A40C-9FE6BF10816B}"/>
              </a:ext>
            </a:extLst>
          </p:cNvPr>
          <p:cNvSpPr/>
          <p:nvPr/>
        </p:nvSpPr>
        <p:spPr>
          <a:xfrm rot="2094934">
            <a:off x="9372156" y="752036"/>
            <a:ext cx="1075936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5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66387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475</TotalTime>
  <Words>661</Words>
  <Application>Microsoft Office PowerPoint</Application>
  <PresentationFormat>Panorámica</PresentationFormat>
  <Paragraphs>98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Breve Introducción a</vt:lpstr>
      <vt:lpstr>Sistemas Operativos de Tiempo Real (RTOS)  existentes</vt:lpstr>
      <vt:lpstr>¿Qué es FreeRTOS?</vt:lpstr>
      <vt:lpstr>Características de FreeRTOS</vt:lpstr>
      <vt:lpstr>Arquitectura básica de FreeRTOS</vt:lpstr>
      <vt:lpstr>Programación Multitarea</vt:lpstr>
      <vt:lpstr>Estados de una Tarea en FreeRTOS</vt:lpstr>
      <vt:lpstr>Creación de una Tarea</vt:lpstr>
      <vt:lpstr>Creación de una Tarea</vt:lpstr>
      <vt:lpstr>Algoritmo del Planificador de Tareas</vt:lpstr>
      <vt:lpstr>Estados de una Tarea en FreeRTOS</vt:lpstr>
      <vt:lpstr>Delay en FreeRTOS</vt:lpstr>
      <vt:lpstr>Comunicación y Sincronización entre Tareas</vt:lpstr>
      <vt:lpstr>Colas de mensajes</vt:lpstr>
      <vt:lpstr>Semáforos (Mutex, Binarios y Contadores)</vt:lpstr>
      <vt:lpstr>Crear Regiones Criticas</vt:lpstr>
      <vt:lpstr>Presentación de PowerPoint</vt:lpstr>
      <vt:lpstr>  Ejemplo de FreeRTOS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Breve Introducción a</dc:title>
  <dc:creator>ESTEBAN CARNUCCIO</dc:creator>
  <cp:lastModifiedBy>ESTEBAN CARNUCCIO</cp:lastModifiedBy>
  <cp:revision>3</cp:revision>
  <dcterms:created xsi:type="dcterms:W3CDTF">2023-08-18T13:26:42Z</dcterms:created>
  <dcterms:modified xsi:type="dcterms:W3CDTF">2023-09-08T19:30:27Z</dcterms:modified>
</cp:coreProperties>
</file>