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03" r:id="rId2"/>
    <p:sldId id="326" r:id="rId3"/>
    <p:sldId id="353" r:id="rId4"/>
    <p:sldId id="351" r:id="rId5"/>
    <p:sldId id="352" r:id="rId6"/>
    <p:sldId id="354" r:id="rId7"/>
    <p:sldId id="361" r:id="rId8"/>
    <p:sldId id="362" r:id="rId9"/>
    <p:sldId id="355" r:id="rId10"/>
    <p:sldId id="356" r:id="rId11"/>
    <p:sldId id="357" r:id="rId12"/>
    <p:sldId id="358" r:id="rId13"/>
    <p:sldId id="363" r:id="rId14"/>
    <p:sldId id="364" r:id="rId15"/>
    <p:sldId id="359" r:id="rId16"/>
    <p:sldId id="360" r:id="rId17"/>
    <p:sldId id="350" r:id="rId18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3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D5FDC-C27F-4B86-8228-A8A7349FD510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1D0DC-FBAA-4CD4-AD82-1C8FC05346D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021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95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050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607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749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30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610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60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2149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75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222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140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11/9/2020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223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83559" y="1839273"/>
            <a:ext cx="8024884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/>
              <a:t>Maquinas de Estado: El porque de su uso</a:t>
            </a:r>
          </a:p>
          <a:p>
            <a:r>
              <a:rPr lang="es-AR" dirty="0"/>
              <a:t>Maquinas de Estado: Conceptos básicos</a:t>
            </a:r>
          </a:p>
          <a:p>
            <a:r>
              <a:rPr lang="es-AR" dirty="0"/>
              <a:t>Ejemplos</a:t>
            </a:r>
          </a:p>
          <a:p>
            <a:r>
              <a:rPr lang="es-AR" dirty="0"/>
              <a:t>Programación de Maquinas de Estado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2083558" y="559559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357833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¿Porque usarlas?.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Los sistemas embebidos en tiempo real son sistemas reactivos.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Su propósito principal es responder o reaccionar a las señales de su entorno.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7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¿Porque usarlas?.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988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El diseño de estos sistemas es un proceso complejo, que requiere la integración de métodos de diseño tanto en hardware como en software para cumplir con los requerimientos funcionales y no funcionales.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8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Las Máquinas de Estado Finito (MEF/FSM) son una poderosa herramienta matemática y gráfica para especificar el comportamiento de sistemas reactivos.</a:t>
            </a: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2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642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 FSM es un modelo de cálculo abstracto que se utiliza para diseñar tanto software y circuitos lógicos secuenciales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8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En general, una máquina de estado es un dispositivo que almacena el contexto de un objeto en un momento dado y opera con eventos de entrada para cambiar el contexto y/o provocar una acción o una salida dado el cambio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  <a:endParaRPr lang="es-ES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65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706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El contexto se llama estado, que captura los aspectos relevantes de la historia del objeto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 FSM puede tener un número finito de estados</a:t>
            </a:r>
            <a:r>
              <a:rPr lang="es-AR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El cambio de un estado a otro se llama transición.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80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FD94C57-DFEA-44C6-BCE5-B2F82304D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800" y="2048440"/>
            <a:ext cx="7410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1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543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Existen dos tipos de FSM: automatización finita determinista (DFA) y automatización finita no determinista (NDFA).</a:t>
            </a:r>
            <a:r>
              <a:rPr lang="es-ES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 DFA también se conoce como un aceptador finito determinista, una máquina que acepta y rechaza la secuencia finita de entradas y solo tiene una única posible ejecución del autómata para cada secuencia de entrada.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En un NDFA</a:t>
            </a:r>
            <a:r>
              <a:rPr lang="es-A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dado un estado y una entrada, puede haber más de un estado siguiente, o un estado puede pasar de un estado a otro sin ninguna entrada, o no hay ningún estado siguiente en absoluto para alguna entrada dada</a:t>
            </a:r>
            <a:r>
              <a:rPr lang="es-AR" sz="1600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s-AR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86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2257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Por ejemplo, el DFA que se muestra en la figura siguiente solo aceptará una contraseña de "pw123." Todas las demás cadenas de entrada llevarán a la máquina al error y al estado muerto q6.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177DF56-EAF1-42F7-A6D0-3F438FF2D1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667" y="3429000"/>
            <a:ext cx="7764652" cy="3141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097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Ejemplo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4680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Diagrama de estado de una caja fuerte</a:t>
            </a: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b="1" dirty="0">
                <a:solidFill>
                  <a:srgbClr val="000000"/>
                </a:solidFill>
                <a:latin typeface="Trebuchet MS" panose="020B0603020202020204" pitchFamily="34" charset="0"/>
              </a:rPr>
              <a:t>Considere una caja fuerte que está bloqueada con un código 2-0-1-7. </a:t>
            </a: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b="1" dirty="0">
                <a:solidFill>
                  <a:srgbClr val="000000"/>
                </a:solidFill>
                <a:latin typeface="Trebuchet MS" panose="020B0603020202020204" pitchFamily="34" charset="0"/>
              </a:rPr>
              <a:t>Los estados que nos interesan son los siguientes: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q0: bloqueado, sin entrada significativa.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q1: bloqueado, con una secuencia de entrada que termina con un "2."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q2: bloqueado, con una secuencia de entrada que termina con un "2-0."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q3: bloqueado, con una secuencia de entrada que termina con un "2-0-1.“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q4: desbloqueado (después de una secuencia de entrada que termina con un "2-0-1-7."</a:t>
            </a: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9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Ejemplo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1225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C4C7AB-F6FA-4D47-90D2-E30E61A19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052" y="2535745"/>
            <a:ext cx="8605945" cy="299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36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249107"/>
            <a:ext cx="10515600" cy="13665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Representación matemática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372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Modelo matemático de FSM determinístico. </a:t>
            </a: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Su representación matemática es la siguiente:</a:t>
            </a: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CC38345-8416-4C7C-B37A-4903940BD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25" y="3609039"/>
            <a:ext cx="6291829" cy="270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65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249107"/>
            <a:ext cx="10515600" cy="13665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</a:t>
            </a:r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701AA54-BD61-4EF4-BB0B-E5C901EAF2B3}"/>
              </a:ext>
            </a:extLst>
          </p:cNvPr>
          <p:cNvSpPr/>
          <p:nvPr/>
        </p:nvSpPr>
        <p:spPr>
          <a:xfrm>
            <a:off x="1637731" y="1492872"/>
            <a:ext cx="9164588" cy="51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Como uno de los patrones de diseño más populares, los FSM se implementan en muchas aplicaciones integradas en tiempo real.</a:t>
            </a: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Hay dos enfoques comunes para implementar un FSM:</a:t>
            </a: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>
              <a:lnSpc>
                <a:spcPct val="106000"/>
              </a:lnSpc>
              <a:spcAft>
                <a:spcPts val="15"/>
              </a:spcAft>
              <a:buFont typeface="Arial" panose="020B0604020202020204" pitchFamily="34" charset="0"/>
              <a:buChar char="•"/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Uno es usando instrucciones condicionales</a:t>
            </a:r>
          </a:p>
          <a:p>
            <a:pPr marL="342900" indent="-342900">
              <a:lnSpc>
                <a:spcPct val="106000"/>
              </a:lnSpc>
              <a:spcAft>
                <a:spcPts val="15"/>
              </a:spcAft>
              <a:buFont typeface="Arial" panose="020B0604020202020204" pitchFamily="34" charset="0"/>
              <a:buChar char="•"/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>
              <a:lnSpc>
                <a:spcPct val="106000"/>
              </a:lnSpc>
              <a:spcAft>
                <a:spcPts val="15"/>
              </a:spcAft>
              <a:buFont typeface="Arial" panose="020B0604020202020204" pitchFamily="34" charset="0"/>
              <a:buChar char="•"/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Otro enfoque para implementar máquinas de estado se basa en tablas</a:t>
            </a: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1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249107"/>
            <a:ext cx="10515600" cy="13665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</a:t>
            </a:r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D43510-0742-4DB9-A600-8C1BBBCE1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1" y="1708870"/>
            <a:ext cx="8916538" cy="47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46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249107"/>
            <a:ext cx="10515600" cy="13665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</a:t>
            </a:r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BF2491-AB0A-4FE5-A8A0-F43ACA4C0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48" y="2140621"/>
            <a:ext cx="9166903" cy="38495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B9BDE90-B19F-4C88-85CA-AAA9211E6115}"/>
              </a:ext>
            </a:extLst>
          </p:cNvPr>
          <p:cNvSpPr/>
          <p:nvPr/>
        </p:nvSpPr>
        <p:spPr>
          <a:xfrm>
            <a:off x="1299275" y="16263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314AF79-5C1A-4BAF-B191-B8E0A5F1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084" y="1988221"/>
            <a:ext cx="8947185" cy="36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83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249107"/>
            <a:ext cx="10515600" cy="13665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</a:t>
            </a:r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BF2491-AB0A-4FE5-A8A0-F43ACA4C0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48" y="2140621"/>
            <a:ext cx="9166903" cy="38495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B9BDE90-B19F-4C88-85CA-AAA9211E6115}"/>
              </a:ext>
            </a:extLst>
          </p:cNvPr>
          <p:cNvSpPr/>
          <p:nvPr/>
        </p:nvSpPr>
        <p:spPr>
          <a:xfrm>
            <a:off x="1299275" y="16263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9E3D9CA-C8E0-4530-9B80-13937676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040" y="2031358"/>
            <a:ext cx="7879920" cy="410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96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249107"/>
            <a:ext cx="10515600" cy="13665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</a:t>
            </a:r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385EA6-772D-4B9C-92EF-070360AB5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96" y="2505237"/>
            <a:ext cx="9837729" cy="302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57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927" y="987903"/>
            <a:ext cx="4405923" cy="5548201"/>
          </a:xfrm>
        </p:spPr>
      </p:pic>
      <p:sp>
        <p:nvSpPr>
          <p:cNvPr id="5" name="CuadroTexto 4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783459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TM03457491[[fn=Metrópoli]]</Template>
  <TotalTime>7513</TotalTime>
  <Words>632</Words>
  <Application>Microsoft Office PowerPoint</Application>
  <PresentationFormat>Panorámica</PresentationFormat>
  <Paragraphs>127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Trebuchet MS</vt:lpstr>
      <vt:lpstr>Tema de Office</vt:lpstr>
      <vt:lpstr>Presentación de PowerPoint</vt:lpstr>
      <vt:lpstr>Maquinas de Estados: ¿Porque usarlas?.</vt:lpstr>
      <vt:lpstr>Maquinas de Estados: ¿Porque usarlas?.</vt:lpstr>
      <vt:lpstr>Maquinas de Estados: Conceptos básicos.</vt:lpstr>
      <vt:lpstr>Maquinas de Estados: Conceptos básicos.</vt:lpstr>
      <vt:lpstr>Maquinas de Estados: Conceptos básicos.</vt:lpstr>
      <vt:lpstr>Maquinas de Estados: Conceptos básicos.</vt:lpstr>
      <vt:lpstr>Maquinas de Estados: Conceptos básicos.</vt:lpstr>
      <vt:lpstr>Maquinas de Estados: Ejemplo</vt:lpstr>
      <vt:lpstr>Maquinas de Estados: Ejemplo</vt:lpstr>
      <vt:lpstr>Maquinas de Estados: Representación matemática</vt:lpstr>
      <vt:lpstr>Maquinas de Estados: Programación de máquinas de estado finito</vt:lpstr>
      <vt:lpstr>Maquinas de Estados: Programación de máquinas de estado finito</vt:lpstr>
      <vt:lpstr>Maquinas de Estados: Programación de máquinas de estado finito</vt:lpstr>
      <vt:lpstr>Maquinas de Estados: Programación de máquinas de estado finito</vt:lpstr>
      <vt:lpstr>Maquinas de Estados: Programación de máquinas de estado finito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</dc:creator>
  <cp:lastModifiedBy>MARIANO VOLKER</cp:lastModifiedBy>
  <cp:revision>187</cp:revision>
  <dcterms:created xsi:type="dcterms:W3CDTF">2018-04-24T15:13:37Z</dcterms:created>
  <dcterms:modified xsi:type="dcterms:W3CDTF">2020-09-16T02:06:31Z</dcterms:modified>
</cp:coreProperties>
</file>