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68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3A00D-38A6-44F5-B277-27E737AF5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6E1314-A334-4C7A-9E0B-A8E3BD99C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70E82-2EA0-4436-A810-91FA3F391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F159B8-2473-4078-9342-C0FD38AD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C42EA1-00E8-4BCD-BC01-1DF486C3D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038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AC7F6-A2D6-45BD-81D7-D337FA521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8FCC4-0763-4B80-8A00-132199B8D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B17547-329F-4601-9BEC-336320B40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83F416-56E9-4E8B-AED8-4DF8D0A4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B85111-7F64-4E2F-A433-C2D912292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247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AF239-5E57-454D-A953-AC10C8849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9EBA39-95B6-4F03-BB4E-3C8F1700F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617F6A-54AF-4DDC-AF61-69AA9DEB9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B32901-D130-4018-8F9E-5F0C57751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CD084A-ACC6-42DF-9E7C-69F8EE3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7996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9CD4C-242F-47AD-9474-52EFC8B6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36CECD-064C-44BC-93BD-D8EAA1ED2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820A37-78BA-4BE8-A822-48F23A84E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69A529-22B2-4C9C-B052-77F6A692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84B614-F03B-4D8F-852B-0D4CA7DB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E83634-6E5F-4D31-AE10-DE532E164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217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18BCC-C045-4C90-8335-F4BD8D72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8D7D82-C6DE-4E5D-BE9B-070CF8FB3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00BA2F-235B-4B74-8D79-0EA543063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97C6BB-5B25-4481-ABE6-FBFF3F138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4554F9-DF86-4424-A4C5-766D36888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AAC1A8C-9A59-4C21-95A7-858FE3299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9D0072-6D01-4C23-9E26-94B458757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4A7BF1-ADC7-44C7-9B44-B887FA28C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989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679AF-0D69-485B-9A7A-381B4F476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25C173-B068-47C8-BD5A-DEA6CDF2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C41E598-05B8-4BD8-A2CF-7406FC007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63E471-2216-4817-BF60-48087F44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12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776C9C-BEC1-4CA6-9BEF-24E55B3F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D141EC5-4D7E-4D01-9F41-7D68F98E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20AA22-62A9-4B6D-A552-AE60C94C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853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6AEED2-CB97-4716-B049-1B6F5444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ED35A4-E9B8-44FF-B429-F9B7F07D0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C2F223-5D5E-42BE-BB70-AC9EBD6FE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D17ADD-4F4C-4350-8A70-4D671734E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80C1F-0DD2-4AF5-93F0-70A75DA1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FBC441-F549-4F2B-A35A-4C8480E34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612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3379D-D185-402D-B29A-CA7FBB7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3F189B-FE46-4677-93DD-F5F967AA4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1CF69F-EEF5-4FB0-8505-0466354BD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83B035-8777-4594-A1BE-AF889FE59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C0CC83-736D-42E4-B0A4-8F48FFD4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0D4383-2FD2-4B75-9313-11DC5879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733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69206-7746-4C86-B7FE-324593D0E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9DA4CE-F53C-4923-84EB-029EBC3A9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56056E-C4B8-4A36-AF32-87F4E81F2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CCDC1E-5D23-4669-A0E1-DBA90B631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A49A52-2817-4520-A819-1804BF2C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444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B42659-AE17-406A-847E-8616AEEAA3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1A91B4-8C6E-4880-A277-2B244A3D7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3994C5-E74D-45AD-9679-3F628799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D6CD0E-E36A-4027-96A8-1697CFE9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88E5BF-A247-4C6F-8327-1C17F66A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020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6E25212-D782-4128-94A7-D206E4D8E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B541A3-F7AE-4C65-A3CF-78E511F1A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A4D8E0-FD82-4D16-A84F-9DE27AF5A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C43F-E42A-4B72-B2BB-C634C34DBB6D}" type="datetimeFigureOut">
              <a:rPr lang="es-AR" smtClean="0"/>
              <a:t>8/9/2021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8457C7-FBC2-4143-9B93-88D1D091E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DAE91F-E0E9-4373-BD77-0E9BDD82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24C66-BA4D-463E-A231-F56D8354DC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574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E545B-1CA4-4237-B8A2-4772E1C7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42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MX" dirty="0"/>
              <a:t>Ejemplo de Maquina de Estado</a:t>
            </a:r>
            <a:endParaRPr lang="es-AR" dirty="0"/>
          </a:p>
        </p:txBody>
      </p:sp>
      <p:pic>
        <p:nvPicPr>
          <p:cNvPr id="6" name="Marcador de contenido 5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262BC90B-8E43-47C6-B3C4-2AAFCD4AE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296" y="1562005"/>
            <a:ext cx="6364223" cy="5225852"/>
          </a:xfrm>
        </p:spPr>
      </p:pic>
    </p:spTree>
    <p:extLst>
      <p:ext uri="{BB962C8B-B14F-4D97-AF65-F5344CB8AC3E}">
        <p14:creationId xmlns:p14="http://schemas.microsoft.com/office/powerpoint/2010/main" val="302511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Texto, Aplicación, Tabla, Correo electrónico&#10;&#10;Descripción generada automáticamente">
            <a:extLst>
              <a:ext uri="{FF2B5EF4-FFF2-40B4-BE49-F238E27FC236}">
                <a16:creationId xmlns:a16="http://schemas.microsoft.com/office/drawing/2014/main" id="{46EB5DE0-AD20-4FCC-942C-C4D628569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7" y="711990"/>
            <a:ext cx="5562600" cy="4928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C210157-7287-4F0B-B53A-6E0D11322A87}"/>
              </a:ext>
            </a:extLst>
          </p:cNvPr>
          <p:cNvSpPr/>
          <p:nvPr/>
        </p:nvSpPr>
        <p:spPr>
          <a:xfrm>
            <a:off x="447061" y="2148396"/>
            <a:ext cx="2376038" cy="4350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85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42333E86-699B-48FD-8F48-FA54AAA59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5" y="284279"/>
            <a:ext cx="5822185" cy="6480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3325558-49F9-4E07-9961-E013BEC668E6}"/>
              </a:ext>
            </a:extLst>
          </p:cNvPr>
          <p:cNvSpPr/>
          <p:nvPr/>
        </p:nvSpPr>
        <p:spPr>
          <a:xfrm>
            <a:off x="479394" y="5743852"/>
            <a:ext cx="3506680" cy="4350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5CCE948-563F-4C1F-9BB2-5F862F098FFC}"/>
              </a:ext>
            </a:extLst>
          </p:cNvPr>
          <p:cNvCxnSpPr/>
          <p:nvPr/>
        </p:nvCxnSpPr>
        <p:spPr>
          <a:xfrm flipV="1">
            <a:off x="3986074" y="5845945"/>
            <a:ext cx="2494626" cy="115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DE990A05-DB28-4C4F-A852-3D26E3701DF0}"/>
              </a:ext>
            </a:extLst>
          </p:cNvPr>
          <p:cNvSpPr txBox="1"/>
          <p:nvPr/>
        </p:nvSpPr>
        <p:spPr>
          <a:xfrm>
            <a:off x="6631619" y="5610687"/>
            <a:ext cx="165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ESTADO INICIAL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Texto, Aplicación, Tabla, Correo electrónico&#10;&#10;Descripción generada automáticamente">
            <a:extLst>
              <a:ext uri="{FF2B5EF4-FFF2-40B4-BE49-F238E27FC236}">
                <a16:creationId xmlns:a16="http://schemas.microsoft.com/office/drawing/2014/main" id="{46EB5DE0-AD20-4FCC-942C-C4D628569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7" y="711990"/>
            <a:ext cx="5562600" cy="4928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C210157-7287-4F0B-B53A-6E0D11322A87}"/>
              </a:ext>
            </a:extLst>
          </p:cNvPr>
          <p:cNvSpPr/>
          <p:nvPr/>
        </p:nvSpPr>
        <p:spPr>
          <a:xfrm>
            <a:off x="447061" y="4429919"/>
            <a:ext cx="2376038" cy="4350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738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763478" y="896645"/>
            <a:ext cx="4998129" cy="4074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37808D1-2E65-4A71-B49A-7310ADAC2AA7}"/>
              </a:ext>
            </a:extLst>
          </p:cNvPr>
          <p:cNvCxnSpPr/>
          <p:nvPr/>
        </p:nvCxnSpPr>
        <p:spPr>
          <a:xfrm flipV="1">
            <a:off x="5761607" y="1038392"/>
            <a:ext cx="2494626" cy="115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46CC1F-CAB4-4D81-B154-BF869609CFCE}"/>
              </a:ext>
            </a:extLst>
          </p:cNvPr>
          <p:cNvSpPr txBox="1"/>
          <p:nvPr/>
        </p:nvSpPr>
        <p:spPr>
          <a:xfrm>
            <a:off x="8256233" y="784470"/>
            <a:ext cx="1817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Case del Estado 1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21D9024-0240-4585-8588-BC1D9D6CFFD3}"/>
              </a:ext>
            </a:extLst>
          </p:cNvPr>
          <p:cNvSpPr/>
          <p:nvPr/>
        </p:nvSpPr>
        <p:spPr>
          <a:xfrm>
            <a:off x="763478" y="4971494"/>
            <a:ext cx="4998129" cy="16962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ECE32D9-3965-4A27-97F4-D5D1A8D37ED1}"/>
              </a:ext>
            </a:extLst>
          </p:cNvPr>
          <p:cNvCxnSpPr/>
          <p:nvPr/>
        </p:nvCxnSpPr>
        <p:spPr>
          <a:xfrm flipV="1">
            <a:off x="5690586" y="5753637"/>
            <a:ext cx="2494626" cy="115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B192D-5C27-448D-A331-C8DBCA30DD93}"/>
              </a:ext>
            </a:extLst>
          </p:cNvPr>
          <p:cNvSpPr txBox="1"/>
          <p:nvPr/>
        </p:nvSpPr>
        <p:spPr>
          <a:xfrm>
            <a:off x="8327255" y="5568971"/>
            <a:ext cx="1817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Case del Estado 2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29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763478" y="1340529"/>
            <a:ext cx="4998129" cy="32758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37808D1-2E65-4A71-B49A-7310ADAC2AA7}"/>
              </a:ext>
            </a:extLst>
          </p:cNvPr>
          <p:cNvCxnSpPr>
            <a:cxnSpLocks/>
          </p:cNvCxnSpPr>
          <p:nvPr/>
        </p:nvCxnSpPr>
        <p:spPr>
          <a:xfrm flipV="1">
            <a:off x="5761607" y="988953"/>
            <a:ext cx="2050743" cy="10798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46CC1F-CAB4-4D81-B154-BF869609CFCE}"/>
              </a:ext>
            </a:extLst>
          </p:cNvPr>
          <p:cNvSpPr txBox="1"/>
          <p:nvPr/>
        </p:nvSpPr>
        <p:spPr>
          <a:xfrm>
            <a:off x="7812350" y="804287"/>
            <a:ext cx="3127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Switch de eventos del Estado 1 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21D9024-0240-4585-8588-BC1D9D6CFFD3}"/>
              </a:ext>
            </a:extLst>
          </p:cNvPr>
          <p:cNvSpPr/>
          <p:nvPr/>
        </p:nvSpPr>
        <p:spPr>
          <a:xfrm>
            <a:off x="763478" y="5198782"/>
            <a:ext cx="4998129" cy="14689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ECE32D9-3965-4A27-97F4-D5D1A8D37ED1}"/>
              </a:ext>
            </a:extLst>
          </p:cNvPr>
          <p:cNvCxnSpPr/>
          <p:nvPr/>
        </p:nvCxnSpPr>
        <p:spPr>
          <a:xfrm flipV="1">
            <a:off x="5690586" y="5753637"/>
            <a:ext cx="2494626" cy="115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B192D-5C27-448D-A331-C8DBCA30DD93}"/>
              </a:ext>
            </a:extLst>
          </p:cNvPr>
          <p:cNvSpPr txBox="1"/>
          <p:nvPr/>
        </p:nvSpPr>
        <p:spPr>
          <a:xfrm>
            <a:off x="8327255" y="5568971"/>
            <a:ext cx="3074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Switch de eventos del Estado 2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7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692457" y="470518"/>
            <a:ext cx="4998129" cy="422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37808D1-2E65-4A71-B49A-7310ADAC2AA7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5761607" y="735055"/>
            <a:ext cx="2050743" cy="94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46CC1F-CAB4-4D81-B154-BF869609CFCE}"/>
              </a:ext>
            </a:extLst>
          </p:cNvPr>
          <p:cNvSpPr txBox="1"/>
          <p:nvPr/>
        </p:nvSpPr>
        <p:spPr>
          <a:xfrm>
            <a:off x="7812350" y="368221"/>
            <a:ext cx="4180888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SOLAMENTE</a:t>
            </a:r>
          </a:p>
          <a:p>
            <a:r>
              <a:rPr lang="es-MX" dirty="0">
                <a:solidFill>
                  <a:srgbClr val="FF0000"/>
                </a:solidFill>
              </a:rPr>
              <a:t>DENTRO DE ESTA FUNCIÓN SE DEBEN LEER</a:t>
            </a:r>
          </a:p>
          <a:p>
            <a:r>
              <a:rPr lang="es-MX" dirty="0">
                <a:solidFill>
                  <a:srgbClr val="FF0000"/>
                </a:solidFill>
              </a:rPr>
              <a:t>LOS SENSORES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21D9024-0240-4585-8588-BC1D9D6CFFD3}"/>
              </a:ext>
            </a:extLst>
          </p:cNvPr>
          <p:cNvSpPr/>
          <p:nvPr/>
        </p:nvSpPr>
        <p:spPr>
          <a:xfrm>
            <a:off x="859748" y="2964420"/>
            <a:ext cx="4998129" cy="86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ECE32D9-3965-4A27-97F4-D5D1A8D37ED1}"/>
              </a:ext>
            </a:extLst>
          </p:cNvPr>
          <p:cNvCxnSpPr>
            <a:cxnSpLocks/>
          </p:cNvCxnSpPr>
          <p:nvPr/>
        </p:nvCxnSpPr>
        <p:spPr>
          <a:xfrm>
            <a:off x="5845253" y="3483530"/>
            <a:ext cx="2180161" cy="16183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B192D-5C27-448D-A331-C8DBCA30DD93}"/>
              </a:ext>
            </a:extLst>
          </p:cNvPr>
          <p:cNvSpPr txBox="1"/>
          <p:nvPr/>
        </p:nvSpPr>
        <p:spPr>
          <a:xfrm>
            <a:off x="8114192" y="5012013"/>
            <a:ext cx="384403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NO SE PUEDEN LEER LOS SENSORES DENTRO DE LOS CASE DEL FSM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82993-E551-4391-A344-9B3057115A5F}"/>
              </a:ext>
            </a:extLst>
          </p:cNvPr>
          <p:cNvSpPr txBox="1"/>
          <p:nvPr/>
        </p:nvSpPr>
        <p:spPr>
          <a:xfrm>
            <a:off x="8114192" y="5738243"/>
            <a:ext cx="3844030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DENTRO DE LOS CASE SE DEBEN ACTUALIZAR ACTUADORES Y GENERAR EL CAMBIO DE ESTADO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692457" y="470518"/>
            <a:ext cx="4998129" cy="422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37808D1-2E65-4A71-B49A-7310ADAC2AA7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761607" y="691387"/>
            <a:ext cx="2050743" cy="436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46CC1F-CAB4-4D81-B154-BF869609CFCE}"/>
              </a:ext>
            </a:extLst>
          </p:cNvPr>
          <p:cNvSpPr txBox="1"/>
          <p:nvPr/>
        </p:nvSpPr>
        <p:spPr>
          <a:xfrm>
            <a:off x="7812350" y="368221"/>
            <a:ext cx="4535216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SOLAMANTE Dentro de esta función se deben </a:t>
            </a:r>
          </a:p>
          <a:p>
            <a:r>
              <a:rPr lang="es-MX" dirty="0">
                <a:solidFill>
                  <a:srgbClr val="FF0000"/>
                </a:solidFill>
              </a:rPr>
              <a:t>generar los eventos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21D9024-0240-4585-8588-BC1D9D6CFFD3}"/>
              </a:ext>
            </a:extLst>
          </p:cNvPr>
          <p:cNvSpPr/>
          <p:nvPr/>
        </p:nvSpPr>
        <p:spPr>
          <a:xfrm>
            <a:off x="859748" y="2964420"/>
            <a:ext cx="4998129" cy="86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ECE32D9-3965-4A27-97F4-D5D1A8D37ED1}"/>
              </a:ext>
            </a:extLst>
          </p:cNvPr>
          <p:cNvCxnSpPr>
            <a:cxnSpLocks/>
          </p:cNvCxnSpPr>
          <p:nvPr/>
        </p:nvCxnSpPr>
        <p:spPr>
          <a:xfrm>
            <a:off x="5845253" y="3483530"/>
            <a:ext cx="2180161" cy="16183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B192D-5C27-448D-A331-C8DBCA30DD93}"/>
              </a:ext>
            </a:extLst>
          </p:cNvPr>
          <p:cNvSpPr txBox="1"/>
          <p:nvPr/>
        </p:nvSpPr>
        <p:spPr>
          <a:xfrm>
            <a:off x="8114192" y="5012013"/>
            <a:ext cx="384403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NO SE DEBEN GENERAR EVENTOS DENTRO DE LOS CASE DEL FSM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4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821D9024-0240-4585-8588-BC1D9D6CFFD3}"/>
              </a:ext>
            </a:extLst>
          </p:cNvPr>
          <p:cNvSpPr/>
          <p:nvPr/>
        </p:nvSpPr>
        <p:spPr>
          <a:xfrm>
            <a:off x="859748" y="3099815"/>
            <a:ext cx="4998129" cy="1920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ECE32D9-3965-4A27-97F4-D5D1A8D37ED1}"/>
              </a:ext>
            </a:extLst>
          </p:cNvPr>
          <p:cNvCxnSpPr>
            <a:cxnSpLocks/>
          </p:cNvCxnSpPr>
          <p:nvPr/>
        </p:nvCxnSpPr>
        <p:spPr>
          <a:xfrm>
            <a:off x="5845253" y="3483530"/>
            <a:ext cx="2180161" cy="16183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B192D-5C27-448D-A331-C8DBCA30DD93}"/>
              </a:ext>
            </a:extLst>
          </p:cNvPr>
          <p:cNvSpPr txBox="1"/>
          <p:nvPr/>
        </p:nvSpPr>
        <p:spPr>
          <a:xfrm>
            <a:off x="8114192" y="5012013"/>
            <a:ext cx="3844030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LOS ACTUADORES SE DEBE MODIFICAR </a:t>
            </a:r>
          </a:p>
          <a:p>
            <a:r>
              <a:rPr lang="es-MX" dirty="0">
                <a:solidFill>
                  <a:srgbClr val="FF0000"/>
                </a:solidFill>
              </a:rPr>
              <a:t>DENTRO DE FUNCIONES, NO DEBEN MODIFICARSE SUELTOS EN EL CASE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0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692457" y="470518"/>
            <a:ext cx="4998129" cy="422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010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692457" y="470518"/>
            <a:ext cx="4998129" cy="422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F50DA3A7-D4ED-49F3-8BFA-2E59F7521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3" y="343847"/>
            <a:ext cx="6190396" cy="6043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331F491-8866-40CC-9DE2-6538625C6D94}"/>
              </a:ext>
            </a:extLst>
          </p:cNvPr>
          <p:cNvSpPr/>
          <p:nvPr/>
        </p:nvSpPr>
        <p:spPr>
          <a:xfrm>
            <a:off x="691094" y="2864271"/>
            <a:ext cx="3520228" cy="2355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F8CFFFF-2DA8-489F-AF8F-B838C7BD878C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4211322" y="1410169"/>
            <a:ext cx="3696521" cy="15145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F1989B7-4140-4D48-8142-47BC208319EE}"/>
              </a:ext>
            </a:extLst>
          </p:cNvPr>
          <p:cNvSpPr txBox="1"/>
          <p:nvPr/>
        </p:nvSpPr>
        <p:spPr>
          <a:xfrm>
            <a:off x="7907843" y="1087003"/>
            <a:ext cx="1897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DETECTO UN EVENTO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6AD982F-6578-4231-9313-2CE05FB9A95E}"/>
              </a:ext>
            </a:extLst>
          </p:cNvPr>
          <p:cNvSpPr/>
          <p:nvPr/>
        </p:nvSpPr>
        <p:spPr>
          <a:xfrm>
            <a:off x="374227" y="4570232"/>
            <a:ext cx="3520228" cy="2355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46AAFA6E-12F7-4D78-8483-B73504AD8A1B}"/>
              </a:ext>
            </a:extLst>
          </p:cNvPr>
          <p:cNvCxnSpPr>
            <a:cxnSpLocks/>
          </p:cNvCxnSpPr>
          <p:nvPr/>
        </p:nvCxnSpPr>
        <p:spPr>
          <a:xfrm>
            <a:off x="3941860" y="4570233"/>
            <a:ext cx="3965983" cy="6012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E60C62D-34CB-4696-AE33-14978BBF7AC3}"/>
              </a:ext>
            </a:extLst>
          </p:cNvPr>
          <p:cNvSpPr txBox="1"/>
          <p:nvPr/>
        </p:nvSpPr>
        <p:spPr>
          <a:xfrm>
            <a:off x="7907843" y="4982544"/>
            <a:ext cx="189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Leo los sensores</a:t>
            </a:r>
            <a:endParaRPr lang="es-AR" dirty="0">
              <a:solidFill>
                <a:srgbClr val="FF0000"/>
              </a:solidFill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93ED776-A17B-4A94-BDEB-9DEF50FF4777}"/>
              </a:ext>
            </a:extLst>
          </p:cNvPr>
          <p:cNvCxnSpPr>
            <a:cxnSpLocks/>
          </p:cNvCxnSpPr>
          <p:nvPr/>
        </p:nvCxnSpPr>
        <p:spPr>
          <a:xfrm flipV="1">
            <a:off x="3941859" y="563071"/>
            <a:ext cx="3793965" cy="5195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BE47776-DF41-401A-92D1-C244AC773E87}"/>
              </a:ext>
            </a:extLst>
          </p:cNvPr>
          <p:cNvSpPr txBox="1"/>
          <p:nvPr/>
        </p:nvSpPr>
        <p:spPr>
          <a:xfrm>
            <a:off x="7907843" y="378405"/>
            <a:ext cx="2616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Leo el sensor Fuerza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9A176A9-D5AE-4608-8901-C110890F6862}"/>
              </a:ext>
            </a:extLst>
          </p:cNvPr>
          <p:cNvSpPr/>
          <p:nvPr/>
        </p:nvSpPr>
        <p:spPr>
          <a:xfrm>
            <a:off x="2148840" y="1019735"/>
            <a:ext cx="1793019" cy="2075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41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  <p:bldP spid="21" grpId="0" animBg="1"/>
      <p:bldP spid="23" grpId="0"/>
      <p:bldP spid="27" grpId="0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F5BF5A78-90CD-4015-9150-CFFE24BF0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4" y="497188"/>
            <a:ext cx="6119390" cy="4785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331F491-8866-40CC-9DE2-6538625C6D94}"/>
              </a:ext>
            </a:extLst>
          </p:cNvPr>
          <p:cNvSpPr/>
          <p:nvPr/>
        </p:nvSpPr>
        <p:spPr>
          <a:xfrm>
            <a:off x="581366" y="3115266"/>
            <a:ext cx="3520228" cy="2355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F8CFFFF-2DA8-489F-AF8F-B838C7BD878C}"/>
              </a:ext>
            </a:extLst>
          </p:cNvPr>
          <p:cNvCxnSpPr>
            <a:cxnSpLocks/>
          </p:cNvCxnSpPr>
          <p:nvPr/>
        </p:nvCxnSpPr>
        <p:spPr>
          <a:xfrm flipV="1">
            <a:off x="4039303" y="1547778"/>
            <a:ext cx="3696521" cy="15145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F1989B7-4140-4D48-8142-47BC208319EE}"/>
              </a:ext>
            </a:extLst>
          </p:cNvPr>
          <p:cNvSpPr txBox="1"/>
          <p:nvPr/>
        </p:nvSpPr>
        <p:spPr>
          <a:xfrm>
            <a:off x="7907843" y="1087003"/>
            <a:ext cx="1897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DETECTO UN EVENTO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6AD982F-6578-4231-9313-2CE05FB9A95E}"/>
              </a:ext>
            </a:extLst>
          </p:cNvPr>
          <p:cNvSpPr/>
          <p:nvPr/>
        </p:nvSpPr>
        <p:spPr>
          <a:xfrm>
            <a:off x="581366" y="4146759"/>
            <a:ext cx="3520228" cy="2355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46AAFA6E-12F7-4D78-8483-B73504AD8A1B}"/>
              </a:ext>
            </a:extLst>
          </p:cNvPr>
          <p:cNvCxnSpPr>
            <a:cxnSpLocks/>
          </p:cNvCxnSpPr>
          <p:nvPr/>
        </p:nvCxnSpPr>
        <p:spPr>
          <a:xfrm>
            <a:off x="4178808" y="4351412"/>
            <a:ext cx="3729035" cy="8201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E60C62D-34CB-4696-AE33-14978BBF7AC3}"/>
              </a:ext>
            </a:extLst>
          </p:cNvPr>
          <p:cNvSpPr txBox="1"/>
          <p:nvPr/>
        </p:nvSpPr>
        <p:spPr>
          <a:xfrm>
            <a:off x="7907843" y="4982544"/>
            <a:ext cx="1897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DETECTO UN EVENTO</a:t>
            </a:r>
            <a:endParaRPr lang="es-AR" dirty="0">
              <a:solidFill>
                <a:srgbClr val="FF0000"/>
              </a:solidFill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93ED776-A17B-4A94-BDEB-9DEF50FF4777}"/>
              </a:ext>
            </a:extLst>
          </p:cNvPr>
          <p:cNvCxnSpPr>
            <a:cxnSpLocks/>
          </p:cNvCxnSpPr>
          <p:nvPr/>
        </p:nvCxnSpPr>
        <p:spPr>
          <a:xfrm flipV="1">
            <a:off x="2843784" y="563071"/>
            <a:ext cx="4892040" cy="17229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BE47776-DF41-401A-92D1-C244AC773E87}"/>
              </a:ext>
            </a:extLst>
          </p:cNvPr>
          <p:cNvSpPr txBox="1"/>
          <p:nvPr/>
        </p:nvSpPr>
        <p:spPr>
          <a:xfrm>
            <a:off x="7907843" y="378405"/>
            <a:ext cx="2616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DETECTO UN EVENTO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9A176A9-D5AE-4608-8901-C110890F6862}"/>
              </a:ext>
            </a:extLst>
          </p:cNvPr>
          <p:cNvSpPr/>
          <p:nvPr/>
        </p:nvSpPr>
        <p:spPr>
          <a:xfrm>
            <a:off x="649224" y="2092537"/>
            <a:ext cx="2121408" cy="3580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083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21" grpId="0" animBg="1"/>
      <p:bldP spid="23" grpId="0"/>
      <p:bldP spid="27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459973F-6E4D-4454-8C3A-A582C7E00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1" y="190219"/>
            <a:ext cx="5265876" cy="6477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CA21BC-3DEB-4736-B402-F70BC34DDF38}"/>
              </a:ext>
            </a:extLst>
          </p:cNvPr>
          <p:cNvSpPr/>
          <p:nvPr/>
        </p:nvSpPr>
        <p:spPr>
          <a:xfrm>
            <a:off x="692457" y="470518"/>
            <a:ext cx="4998129" cy="422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547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E4909FC4-A8D5-4F0C-84BC-F8BA8C60C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1686481"/>
            <a:ext cx="5410815" cy="27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18DB461-0B97-4851-998A-0DCA3E596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61" y="140685"/>
            <a:ext cx="4968671" cy="6576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94467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119</Words>
  <Application>Microsoft Office PowerPoint</Application>
  <PresentationFormat>Panorámica</PresentationFormat>
  <Paragraphs>22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Ejemplo de Maquina de Estado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CARNUCCIO</dc:creator>
  <cp:lastModifiedBy>ESTEBAN CARNUCCIO</cp:lastModifiedBy>
  <cp:revision>21</cp:revision>
  <dcterms:created xsi:type="dcterms:W3CDTF">2021-09-08T13:42:39Z</dcterms:created>
  <dcterms:modified xsi:type="dcterms:W3CDTF">2021-09-08T21:22:56Z</dcterms:modified>
</cp:coreProperties>
</file>