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3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9" r:id="rId3"/>
    <p:sldId id="336" r:id="rId4"/>
    <p:sldId id="337" r:id="rId5"/>
    <p:sldId id="317" r:id="rId6"/>
    <p:sldId id="320" r:id="rId7"/>
    <p:sldId id="338" r:id="rId8"/>
    <p:sldId id="318" r:id="rId9"/>
    <p:sldId id="321" r:id="rId10"/>
    <p:sldId id="339" r:id="rId11"/>
    <p:sldId id="319" r:id="rId12"/>
    <p:sldId id="335" r:id="rId13"/>
    <p:sldId id="340" r:id="rId14"/>
    <p:sldId id="325" r:id="rId15"/>
    <p:sldId id="298" r:id="rId16"/>
    <p:sldId id="326" r:id="rId17"/>
    <p:sldId id="327" r:id="rId18"/>
    <p:sldId id="295" r:id="rId19"/>
    <p:sldId id="333" r:id="rId20"/>
    <p:sldId id="328" r:id="rId21"/>
    <p:sldId id="329" r:id="rId22"/>
    <p:sldId id="334" r:id="rId23"/>
    <p:sldId id="30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172B8"/>
    <a:srgbClr val="194D8F"/>
    <a:srgbClr val="1A4C8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9" autoAdjust="0"/>
    <p:restoredTop sz="94660" autoAdjust="0"/>
  </p:normalViewPr>
  <p:slideViewPr>
    <p:cSldViewPr>
      <p:cViewPr varScale="1">
        <p:scale>
          <a:sx n="76" d="100"/>
          <a:sy n="76" d="100"/>
        </p:scale>
        <p:origin x="43" y="27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DO VALIENTE" userId="6f160989-5234-4b19-9bb2-d694556d5950" providerId="ADAL" clId="{140EA1FD-160A-43DB-8CDC-9D3200A9BC3B}"/>
    <pc:docChg chg="undo custSel addSld delSld modSld sldOrd">
      <pc:chgData name="WALDO VALIENTE" userId="6f160989-5234-4b19-9bb2-d694556d5950" providerId="ADAL" clId="{140EA1FD-160A-43DB-8CDC-9D3200A9BC3B}" dt="2020-04-07T13:06:16.519" v="1699" actId="20577"/>
      <pc:docMkLst>
        <pc:docMk/>
      </pc:docMkLst>
      <pc:sldChg chg="delSp modSp mod delAnim modAnim">
        <pc:chgData name="WALDO VALIENTE" userId="6f160989-5234-4b19-9bb2-d694556d5950" providerId="ADAL" clId="{140EA1FD-160A-43DB-8CDC-9D3200A9BC3B}" dt="2020-04-07T12:56:35.042" v="1639" actId="478"/>
        <pc:sldMkLst>
          <pc:docMk/>
          <pc:sldMk cId="0" sldId="256"/>
        </pc:sldMkLst>
        <pc:spChg chg="mod">
          <ac:chgData name="WALDO VALIENTE" userId="6f160989-5234-4b19-9bb2-d694556d5950" providerId="ADAL" clId="{140EA1FD-160A-43DB-8CDC-9D3200A9BC3B}" dt="2020-04-06T11:09:59.478" v="10" actId="20577"/>
          <ac:spMkLst>
            <pc:docMk/>
            <pc:sldMk cId="0" sldId="256"/>
            <ac:spMk id="3" creationId="{D835F9C8-8055-471F-BABF-60239867F708}"/>
          </ac:spMkLst>
        </pc:spChg>
        <pc:spChg chg="mod">
          <ac:chgData name="WALDO VALIENTE" userId="6f160989-5234-4b19-9bb2-d694556d5950" providerId="ADAL" clId="{140EA1FD-160A-43DB-8CDC-9D3200A9BC3B}" dt="2020-04-06T11:09:55.277" v="5" actId="20577"/>
          <ac:spMkLst>
            <pc:docMk/>
            <pc:sldMk cId="0" sldId="256"/>
            <ac:spMk id="15362" creationId="{9D6AD5DA-7402-4F91-8844-F41E109FEDEF}"/>
          </ac:spMkLst>
        </pc:spChg>
        <pc:picChg chg="del">
          <ac:chgData name="WALDO VALIENTE" userId="6f160989-5234-4b19-9bb2-d694556d5950" providerId="ADAL" clId="{140EA1FD-160A-43DB-8CDC-9D3200A9BC3B}" dt="2020-04-07T12:56:35.042" v="1639" actId="478"/>
          <ac:picMkLst>
            <pc:docMk/>
            <pc:sldMk cId="0" sldId="256"/>
            <ac:picMk id="2" creationId="{CCAD2132-FEEF-473F-8BB8-BCEDE903AD86}"/>
          </ac:picMkLst>
        </pc:picChg>
      </pc:sldChg>
      <pc:sldChg chg="delSp modSp">
        <pc:chgData name="WALDO VALIENTE" userId="6f160989-5234-4b19-9bb2-d694556d5950" providerId="ADAL" clId="{140EA1FD-160A-43DB-8CDC-9D3200A9BC3B}" dt="2020-04-06T11:11:59.692" v="27" actId="1038"/>
        <pc:sldMkLst>
          <pc:docMk/>
          <pc:sldMk cId="0" sldId="265"/>
        </pc:sldMkLst>
        <pc:spChg chg="mod">
          <ac:chgData name="WALDO VALIENTE" userId="6f160989-5234-4b19-9bb2-d694556d5950" providerId="ADAL" clId="{140EA1FD-160A-43DB-8CDC-9D3200A9BC3B}" dt="2020-04-06T11:11:01.159" v="18" actId="1076"/>
          <ac:spMkLst>
            <pc:docMk/>
            <pc:sldMk cId="0" sldId="265"/>
            <ac:spMk id="8194" creationId="{46F017EE-4C38-49E2-AA10-E176584A8F2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88" creationId="{849E545D-6AF6-4AA6-AE18-CF7D9F601C45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0" creationId="{B4C6016A-2F17-4751-BFBD-0075375CEE27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2" creationId="{CDBC6646-3CC6-46E9-B0B8-C334311B6D40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4" creationId="{41BC351E-00F8-48D2-A4A0-61069BCB9A57}"/>
          </ac:spMkLst>
        </pc:spChg>
        <pc:spChg chg="mod">
          <ac:chgData name="WALDO VALIENTE" userId="6f160989-5234-4b19-9bb2-d694556d5950" providerId="ADAL" clId="{140EA1FD-160A-43DB-8CDC-9D3200A9BC3B}" dt="2020-04-06T11:10:56.448" v="16" actId="12789"/>
          <ac:spMkLst>
            <pc:docMk/>
            <pc:sldMk cId="0" sldId="265"/>
            <ac:spMk id="16396" creationId="{5909374C-8BB7-489A-B1B3-C476D320D4B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8" creationId="{0887F2D9-76F7-4479-9B3E-F45EEC905C62}"/>
          </ac:spMkLst>
        </pc:spChg>
        <pc:spChg chg="mod">
          <ac:chgData name="WALDO VALIENTE" userId="6f160989-5234-4b19-9bb2-d694556d5950" providerId="ADAL" clId="{140EA1FD-160A-43DB-8CDC-9D3200A9BC3B}" dt="2020-04-06T11:10:45.321" v="15" actId="554"/>
          <ac:spMkLst>
            <pc:docMk/>
            <pc:sldMk cId="0" sldId="265"/>
            <ac:spMk id="16400" creationId="{616C4118-82E2-44FB-AAEF-7761DDF428DE}"/>
          </ac:spMkLst>
        </pc:spChg>
        <pc:spChg chg="mod">
          <ac:chgData name="WALDO VALIENTE" userId="6f160989-5234-4b19-9bb2-d694556d5950" providerId="ADAL" clId="{140EA1FD-160A-43DB-8CDC-9D3200A9BC3B}" dt="2020-04-06T11:11:47.516" v="23" actId="1076"/>
          <ac:spMkLst>
            <pc:docMk/>
            <pc:sldMk cId="0" sldId="265"/>
            <ac:spMk id="16402" creationId="{AC9FBD6B-2BE2-4EB8-88B3-CF2ED323116D}"/>
          </ac:spMkLst>
        </pc:sp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87" creationId="{5E1CC0B2-5DCB-4E7E-A147-78B515F281E2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89" creationId="{CF133E78-8C62-482B-923C-A703AE4F5E65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91" creationId="{A0B2C88C-34E7-4BD7-863F-588921900111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3" creationId="{25CF2345-98E2-42AB-92C6-60F9B94D0A1C}"/>
          </ac:picMkLst>
        </pc:picChg>
        <pc:picChg chg="mod">
          <ac:chgData name="WALDO VALIENTE" userId="6f160989-5234-4b19-9bb2-d694556d5950" providerId="ADAL" clId="{140EA1FD-160A-43DB-8CDC-9D3200A9BC3B}" dt="2020-04-06T11:10:56.448" v="16" actId="12789"/>
          <ac:picMkLst>
            <pc:docMk/>
            <pc:sldMk cId="0" sldId="265"/>
            <ac:picMk id="16395" creationId="{D1C9B63F-8FDD-43BF-B4B8-E5FAC3644348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7" creationId="{F056BB0D-94D0-498C-89A9-772FD4740B94}"/>
          </ac:picMkLst>
        </pc:picChg>
        <pc:picChg chg="mod">
          <ac:chgData name="WALDO VALIENTE" userId="6f160989-5234-4b19-9bb2-d694556d5950" providerId="ADAL" clId="{140EA1FD-160A-43DB-8CDC-9D3200A9BC3B}" dt="2020-04-06T11:10:45.321" v="15" actId="554"/>
          <ac:picMkLst>
            <pc:docMk/>
            <pc:sldMk cId="0" sldId="265"/>
            <ac:picMk id="16399" creationId="{C11AE85A-F1A4-44E7-A445-2E897306CEBF}"/>
          </ac:picMkLst>
        </pc:picChg>
        <pc:picChg chg="mod">
          <ac:chgData name="WALDO VALIENTE" userId="6f160989-5234-4b19-9bb2-d694556d5950" providerId="ADAL" clId="{140EA1FD-160A-43DB-8CDC-9D3200A9BC3B}" dt="2020-04-06T11:11:41.794" v="22" actId="1076"/>
          <ac:picMkLst>
            <pc:docMk/>
            <pc:sldMk cId="0" sldId="265"/>
            <ac:picMk id="16401" creationId="{6F2B38BF-0A64-4A40-92AF-E287928E5CDB}"/>
          </ac:picMkLst>
        </pc:picChg>
      </pc:sldChg>
      <pc:sldChg chg="addSp delSp modSp mod ord modAnim">
        <pc:chgData name="WALDO VALIENTE" userId="6f160989-5234-4b19-9bb2-d694556d5950" providerId="ADAL" clId="{140EA1FD-160A-43DB-8CDC-9D3200A9BC3B}" dt="2020-04-06T21:36:42.861" v="1195" actId="20577"/>
        <pc:sldMkLst>
          <pc:docMk/>
          <pc:sldMk cId="0" sldId="276"/>
        </pc:sldMkLst>
        <pc:spChg chg="add del mod">
          <ac:chgData name="WALDO VALIENTE" userId="6f160989-5234-4b19-9bb2-d694556d5950" providerId="ADAL" clId="{140EA1FD-160A-43DB-8CDC-9D3200A9BC3B}" dt="2020-04-06T11:27:00.255" v="466" actId="478"/>
          <ac:spMkLst>
            <pc:docMk/>
            <pc:sldMk cId="0" sldId="276"/>
            <ac:spMk id="2" creationId="{F7EC131A-8266-48E0-87E8-F3E909C0F34A}"/>
          </ac:spMkLst>
        </pc:spChg>
        <pc:spChg chg="add del mod">
          <ac:chgData name="WALDO VALIENTE" userId="6f160989-5234-4b19-9bb2-d694556d5950" providerId="ADAL" clId="{140EA1FD-160A-43DB-8CDC-9D3200A9BC3B}" dt="2020-04-06T11:20:32.219" v="240" actId="478"/>
          <ac:spMkLst>
            <pc:docMk/>
            <pc:sldMk cId="0" sldId="276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6T21:36:42.861" v="1195" actId="20577"/>
          <ac:spMkLst>
            <pc:docMk/>
            <pc:sldMk cId="0" sldId="276"/>
            <ac:spMk id="12" creationId="{811ADBC3-DD3D-455B-8E9D-8D53AC1519E8}"/>
          </ac:spMkLst>
        </pc:spChg>
        <pc:spChg chg="mod">
          <ac:chgData name="WALDO VALIENTE" userId="6f160989-5234-4b19-9bb2-d694556d5950" providerId="ADAL" clId="{140EA1FD-160A-43DB-8CDC-9D3200A9BC3B}" dt="2020-04-06T11:20:28.818" v="239" actId="6549"/>
          <ac:spMkLst>
            <pc:docMk/>
            <pc:sldMk cId="0" sldId="276"/>
            <ac:spMk id="10242" creationId="{0C51ACAE-DF49-40F1-8D83-9DE957D568D8}"/>
          </ac:spMkLst>
        </pc:spChg>
        <pc:spChg chg="mod">
          <ac:chgData name="WALDO VALIENTE" userId="6f160989-5234-4b19-9bb2-d694556d5950" providerId="ADAL" clId="{140EA1FD-160A-43DB-8CDC-9D3200A9BC3B}" dt="2020-04-06T11:26:00.988" v="402" actId="114"/>
          <ac:spMkLst>
            <pc:docMk/>
            <pc:sldMk cId="0" sldId="276"/>
            <ac:spMk id="23555" creationId="{DA932BDE-ACC2-4F0F-B47B-E75D9EEFEDD2}"/>
          </ac:spMkLst>
        </pc:spChg>
        <pc:picChg chg="add mod">
          <ac:chgData name="WALDO VALIENTE" userId="6f160989-5234-4b19-9bb2-d694556d5950" providerId="ADAL" clId="{140EA1FD-160A-43DB-8CDC-9D3200A9BC3B}" dt="2020-04-06T11:23:26.063" v="256" actId="1076"/>
          <ac:picMkLst>
            <pc:docMk/>
            <pc:sldMk cId="0" sldId="276"/>
            <ac:picMk id="1026" creationId="{ACAB2D95-983B-4304-AA36-DA92B6552FA0}"/>
          </ac:picMkLst>
        </pc:picChg>
        <pc:picChg chg="add mod">
          <ac:chgData name="WALDO VALIENTE" userId="6f160989-5234-4b19-9bb2-d694556d5950" providerId="ADAL" clId="{140EA1FD-160A-43DB-8CDC-9D3200A9BC3B}" dt="2020-04-06T11:26:05.376" v="403" actId="1076"/>
          <ac:picMkLst>
            <pc:docMk/>
            <pc:sldMk cId="0" sldId="276"/>
            <ac:picMk id="1028" creationId="{FFEE0739-5176-4071-A906-D6BD7D4F6F6F}"/>
          </ac:picMkLst>
        </pc:picChg>
        <pc:picChg chg="del">
          <ac:chgData name="WALDO VALIENTE" userId="6f160989-5234-4b19-9bb2-d694556d5950" providerId="ADAL" clId="{140EA1FD-160A-43DB-8CDC-9D3200A9BC3B}" dt="2020-04-06T11:23:14.893" v="250" actId="478"/>
          <ac:picMkLst>
            <pc:docMk/>
            <pc:sldMk cId="0" sldId="276"/>
            <ac:picMk id="23556" creationId="{6DC4A843-E934-44A8-97CA-D96EC8537B07}"/>
          </ac:picMkLst>
        </pc:picChg>
        <pc:picChg chg="del">
          <ac:chgData name="WALDO VALIENTE" userId="6f160989-5234-4b19-9bb2-d694556d5950" providerId="ADAL" clId="{140EA1FD-160A-43DB-8CDC-9D3200A9BC3B}" dt="2020-04-06T11:23:16.808" v="251" actId="478"/>
          <ac:picMkLst>
            <pc:docMk/>
            <pc:sldMk cId="0" sldId="276"/>
            <ac:picMk id="23557" creationId="{41B7BD7F-9FFE-4FFF-A4BB-AD00919F1145}"/>
          </ac:picMkLst>
        </pc:picChg>
        <pc:picChg chg="del">
          <ac:chgData name="WALDO VALIENTE" userId="6f160989-5234-4b19-9bb2-d694556d5950" providerId="ADAL" clId="{140EA1FD-160A-43DB-8CDC-9D3200A9BC3B}" dt="2020-04-06T11:21:41.564" v="241" actId="478"/>
          <ac:picMkLst>
            <pc:docMk/>
            <pc:sldMk cId="0" sldId="276"/>
            <ac:picMk id="23558" creationId="{EDEA79B9-F40E-4906-B1FF-98B8C3D534E8}"/>
          </ac:picMkLst>
        </pc:picChg>
      </pc:sldChg>
      <pc:sldChg chg="modSp mod">
        <pc:chgData name="WALDO VALIENTE" userId="6f160989-5234-4b19-9bb2-d694556d5950" providerId="ADAL" clId="{140EA1FD-160A-43DB-8CDC-9D3200A9BC3B}" dt="2020-04-06T11:59:52.462" v="588" actId="2710"/>
        <pc:sldMkLst>
          <pc:docMk/>
          <pc:sldMk cId="0" sldId="278"/>
        </pc:sldMkLst>
        <pc:spChg chg="mod">
          <ac:chgData name="WALDO VALIENTE" userId="6f160989-5234-4b19-9bb2-d694556d5950" providerId="ADAL" clId="{140EA1FD-160A-43DB-8CDC-9D3200A9BC3B}" dt="2020-04-06T11:59:52.462" v="588" actId="2710"/>
          <ac:spMkLst>
            <pc:docMk/>
            <pc:sldMk cId="0" sldId="278"/>
            <ac:spMk id="13315" creationId="{33351743-107C-4AF6-B024-AFBFD4B371AD}"/>
          </ac:spMkLst>
        </pc:spChg>
      </pc:sldChg>
      <pc:sldChg chg="addSp modSp mod ord">
        <pc:chgData name="WALDO VALIENTE" userId="6f160989-5234-4b19-9bb2-d694556d5950" providerId="ADAL" clId="{140EA1FD-160A-43DB-8CDC-9D3200A9BC3B}" dt="2020-04-06T12:22:50.531" v="963" actId="20577"/>
        <pc:sldMkLst>
          <pc:docMk/>
          <pc:sldMk cId="0" sldId="279"/>
        </pc:sldMkLst>
        <pc:spChg chg="add mod">
          <ac:chgData name="WALDO VALIENTE" userId="6f160989-5234-4b19-9bb2-d694556d5950" providerId="ADAL" clId="{140EA1FD-160A-43DB-8CDC-9D3200A9BC3B}" dt="2020-04-06T12:22:50.531" v="963" actId="20577"/>
          <ac:spMkLst>
            <pc:docMk/>
            <pc:sldMk cId="0" sldId="279"/>
            <ac:spMk id="4" creationId="{C74F6346-6CD6-4832-AAE5-1DE414947203}"/>
          </ac:spMkLst>
        </pc:spChg>
        <pc:picChg chg="mod">
          <ac:chgData name="WALDO VALIENTE" userId="6f160989-5234-4b19-9bb2-d694556d5950" providerId="ADAL" clId="{140EA1FD-160A-43DB-8CDC-9D3200A9BC3B}" dt="2020-04-06T12:22:20.370" v="879" actId="1076"/>
          <ac:picMkLst>
            <pc:docMk/>
            <pc:sldMk cId="0" sldId="279"/>
            <ac:picMk id="16395" creationId="{3BA718DF-B0BC-4D6D-A273-83081E2B207A}"/>
          </ac:picMkLst>
        </pc:picChg>
      </pc:sldChg>
      <pc:sldChg chg="del">
        <pc:chgData name="WALDO VALIENTE" userId="6f160989-5234-4b19-9bb2-d694556d5950" providerId="ADAL" clId="{140EA1FD-160A-43DB-8CDC-9D3200A9BC3B}" dt="2020-04-06T11:16:49.813" v="51" actId="47"/>
        <pc:sldMkLst>
          <pc:docMk/>
          <pc:sldMk cId="0" sldId="280"/>
        </pc:sldMkLst>
      </pc:sldChg>
      <pc:sldChg chg="modSp mod">
        <pc:chgData name="WALDO VALIENTE" userId="6f160989-5234-4b19-9bb2-d694556d5950" providerId="ADAL" clId="{140EA1FD-160A-43DB-8CDC-9D3200A9BC3B}" dt="2020-04-07T13:03:54.121" v="1693" actId="1035"/>
        <pc:sldMkLst>
          <pc:docMk/>
          <pc:sldMk cId="0" sldId="281"/>
        </pc:sldMkLst>
        <pc:spChg chg="mod">
          <ac:chgData name="WALDO VALIENTE" userId="6f160989-5234-4b19-9bb2-d694556d5950" providerId="ADAL" clId="{140EA1FD-160A-43DB-8CDC-9D3200A9BC3B}" dt="2020-04-07T13:03:46.179" v="1676" actId="1035"/>
          <ac:spMkLst>
            <pc:docMk/>
            <pc:sldMk cId="0" sldId="281"/>
            <ac:spMk id="17411" creationId="{3042652E-2887-49D8-BCB6-8A4D30B7E317}"/>
          </ac:spMkLst>
        </pc:spChg>
        <pc:grpChg chg="mod">
          <ac:chgData name="WALDO VALIENTE" userId="6f160989-5234-4b19-9bb2-d694556d5950" providerId="ADAL" clId="{140EA1FD-160A-43DB-8CDC-9D3200A9BC3B}" dt="2020-04-07T13:03:49.425" v="1684" actId="1036"/>
          <ac:grpSpMkLst>
            <pc:docMk/>
            <pc:sldMk cId="0" sldId="281"/>
            <ac:grpSpMk id="37893" creationId="{02897E47-CDEB-488A-8B53-3B2ED6F18F93}"/>
          </ac:grpSpMkLst>
        </pc:grpChg>
        <pc:picChg chg="mod">
          <ac:chgData name="WALDO VALIENTE" userId="6f160989-5234-4b19-9bb2-d694556d5950" providerId="ADAL" clId="{140EA1FD-160A-43DB-8CDC-9D3200A9BC3B}" dt="2020-04-07T13:03:51.742" v="1689" actId="1035"/>
          <ac:picMkLst>
            <pc:docMk/>
            <pc:sldMk cId="0" sldId="281"/>
            <ac:picMk id="37894" creationId="{6C207F5A-7A33-487E-AE2A-47BDDCCAA132}"/>
          </ac:picMkLst>
        </pc:picChg>
        <pc:picChg chg="mod">
          <ac:chgData name="WALDO VALIENTE" userId="6f160989-5234-4b19-9bb2-d694556d5950" providerId="ADAL" clId="{140EA1FD-160A-43DB-8CDC-9D3200A9BC3B}" dt="2020-04-07T13:03:54.121" v="1693" actId="1035"/>
          <ac:picMkLst>
            <pc:docMk/>
            <pc:sldMk cId="0" sldId="281"/>
            <ac:picMk id="37895" creationId="{42D00F14-7F69-41DA-884E-519E2E19AB52}"/>
          </ac:picMkLst>
        </pc:picChg>
      </pc:sldChg>
      <pc:sldChg chg="addSp modSp mod ord">
        <pc:chgData name="WALDO VALIENTE" userId="6f160989-5234-4b19-9bb2-d694556d5950" providerId="ADAL" clId="{140EA1FD-160A-43DB-8CDC-9D3200A9BC3B}" dt="2020-04-06T12:25:24.860" v="1040" actId="1035"/>
        <pc:sldMkLst>
          <pc:docMk/>
          <pc:sldMk cId="0" sldId="282"/>
        </pc:sldMkLst>
        <pc:spChg chg="add mod">
          <ac:chgData name="WALDO VALIENTE" userId="6f160989-5234-4b19-9bb2-d694556d5950" providerId="ADAL" clId="{140EA1FD-160A-43DB-8CDC-9D3200A9BC3B}" dt="2020-04-06T12:22:10.597" v="875" actId="313"/>
          <ac:spMkLst>
            <pc:docMk/>
            <pc:sldMk cId="0" sldId="282"/>
            <ac:spMk id="4" creationId="{E0BAB21D-B3BC-483C-B334-77560E53908F}"/>
          </ac:spMkLst>
        </pc:spChg>
        <pc:picChg chg="mod">
          <ac:chgData name="WALDO VALIENTE" userId="6f160989-5234-4b19-9bb2-d694556d5950" providerId="ADAL" clId="{140EA1FD-160A-43DB-8CDC-9D3200A9BC3B}" dt="2020-04-06T12:25:24.860" v="1040" actId="1035"/>
          <ac:picMkLst>
            <pc:docMk/>
            <pc:sldMk cId="0" sldId="282"/>
            <ac:picMk id="51202" creationId="{384A1595-FF64-425E-8E73-D9129D8AA7CC}"/>
          </ac:picMkLst>
        </pc:picChg>
      </pc:sldChg>
      <pc:sldChg chg="addSp modSp mod">
        <pc:chgData name="WALDO VALIENTE" userId="6f160989-5234-4b19-9bb2-d694556d5950" providerId="ADAL" clId="{140EA1FD-160A-43DB-8CDC-9D3200A9BC3B}" dt="2020-04-06T12:23:20.762" v="1015" actId="1036"/>
        <pc:sldMkLst>
          <pc:docMk/>
          <pc:sldMk cId="0" sldId="283"/>
        </pc:sldMkLst>
        <pc:spChg chg="add mod">
          <ac:chgData name="WALDO VALIENTE" userId="6f160989-5234-4b19-9bb2-d694556d5950" providerId="ADAL" clId="{140EA1FD-160A-43DB-8CDC-9D3200A9BC3B}" dt="2020-04-06T12:23:20.762" v="1015" actId="1036"/>
          <ac:spMkLst>
            <pc:docMk/>
            <pc:sldMk cId="0" sldId="283"/>
            <ac:spMk id="4" creationId="{5823D62F-49B3-40D0-AC6C-673FF1532350}"/>
          </ac:spMkLst>
        </pc:spChg>
        <pc:picChg chg="mod">
          <ac:chgData name="WALDO VALIENTE" userId="6f160989-5234-4b19-9bb2-d694556d5950" providerId="ADAL" clId="{140EA1FD-160A-43DB-8CDC-9D3200A9BC3B}" dt="2020-04-06T12:22:58.521" v="965" actId="1076"/>
          <ac:picMkLst>
            <pc:docMk/>
            <pc:sldMk cId="0" sldId="283"/>
            <ac:picMk id="41987" creationId="{F359CC99-743A-43DF-B4A8-A313290603F7}"/>
          </ac:picMkLst>
        </pc:picChg>
      </pc:sldChg>
      <pc:sldChg chg="del">
        <pc:chgData name="WALDO VALIENTE" userId="6f160989-5234-4b19-9bb2-d694556d5950" providerId="ADAL" clId="{140EA1FD-160A-43DB-8CDC-9D3200A9BC3B}" dt="2020-04-06T12:20:06.807" v="780" actId="47"/>
        <pc:sldMkLst>
          <pc:docMk/>
          <pc:sldMk cId="0" sldId="284"/>
        </pc:sldMkLst>
      </pc:sldChg>
      <pc:sldChg chg="addSp delSp modSp mod ord modAnim">
        <pc:chgData name="WALDO VALIENTE" userId="6f160989-5234-4b19-9bb2-d694556d5950" providerId="ADAL" clId="{140EA1FD-160A-43DB-8CDC-9D3200A9BC3B}" dt="2020-04-06T22:02:23.733" v="1270" actId="1037"/>
        <pc:sldMkLst>
          <pc:docMk/>
          <pc:sldMk cId="0" sldId="285"/>
        </pc:sldMkLst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6" creationId="{A5D4ABEB-9964-49CA-B829-B78D75D4D55F}"/>
          </ac:spMkLst>
        </pc:spChg>
        <pc:spChg chg="add mod">
          <ac:chgData name="WALDO VALIENTE" userId="6f160989-5234-4b19-9bb2-d694556d5950" providerId="ADAL" clId="{140EA1FD-160A-43DB-8CDC-9D3200A9BC3B}" dt="2020-04-06T11:41:00.162" v="558" actId="207"/>
          <ac:spMkLst>
            <pc:docMk/>
            <pc:sldMk cId="0" sldId="285"/>
            <ac:spMk id="7" creationId="{17A856FC-034D-463A-BAFD-7380FDAC4187}"/>
          </ac:spMkLst>
        </pc:spChg>
        <pc:spChg chg="add mod">
          <ac:chgData name="WALDO VALIENTE" userId="6f160989-5234-4b19-9bb2-d694556d5950" providerId="ADAL" clId="{140EA1FD-160A-43DB-8CDC-9D3200A9BC3B}" dt="2020-04-06T11:40:11.227" v="555" actId="208"/>
          <ac:spMkLst>
            <pc:docMk/>
            <pc:sldMk cId="0" sldId="285"/>
            <ac:spMk id="9" creationId="{90298AF7-D076-4861-89AD-95FDEFB8D818}"/>
          </ac:spMkLst>
        </pc:spChg>
        <pc:spChg chg="add mod">
          <ac:chgData name="WALDO VALIENTE" userId="6f160989-5234-4b19-9bb2-d694556d5950" providerId="ADAL" clId="{140EA1FD-160A-43DB-8CDC-9D3200A9BC3B}" dt="2020-04-06T11:41:16.428" v="559" actId="207"/>
          <ac:spMkLst>
            <pc:docMk/>
            <pc:sldMk cId="0" sldId="285"/>
            <ac:spMk id="11" creationId="{289F2E5F-BAAF-43AD-960A-1FEEA53B2AB7}"/>
          </ac:spMkLst>
        </pc:spChg>
        <pc:spChg chg="add mod">
          <ac:chgData name="WALDO VALIENTE" userId="6f160989-5234-4b19-9bb2-d694556d5950" providerId="ADAL" clId="{140EA1FD-160A-43DB-8CDC-9D3200A9BC3B}" dt="2020-04-06T12:05:51.793" v="597" actId="1036"/>
          <ac:spMkLst>
            <pc:docMk/>
            <pc:sldMk cId="0" sldId="285"/>
            <ac:spMk id="13" creationId="{92A46466-DB75-47C2-A845-8B0785A60C5F}"/>
          </ac:spMkLst>
        </pc:spChg>
        <pc:spChg chg="add mod">
          <ac:chgData name="WALDO VALIENTE" userId="6f160989-5234-4b19-9bb2-d694556d5950" providerId="ADAL" clId="{140EA1FD-160A-43DB-8CDC-9D3200A9BC3B}" dt="2020-04-06T12:05:55.465" v="598" actId="1036"/>
          <ac:spMkLst>
            <pc:docMk/>
            <pc:sldMk cId="0" sldId="285"/>
            <ac:spMk id="15" creationId="{FC97DF35-16EE-415F-B65C-BD3AEB534503}"/>
          </ac:spMkLst>
        </pc:spChg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17" creationId="{2CBD99B2-75FF-48D0-A37C-BF0D05BCC4D0}"/>
          </ac:spMkLst>
        </pc:spChg>
        <pc:spChg chg="mod">
          <ac:chgData name="WALDO VALIENTE" userId="6f160989-5234-4b19-9bb2-d694556d5950" providerId="ADAL" clId="{140EA1FD-160A-43DB-8CDC-9D3200A9BC3B}" dt="2020-04-06T11:33:42.004" v="492" actId="20577"/>
          <ac:spMkLst>
            <pc:docMk/>
            <pc:sldMk cId="0" sldId="285"/>
            <ac:spMk id="28675" creationId="{B56995E4-9126-4489-98D6-F67232076F8F}"/>
          </ac:spMkLst>
        </pc:spChg>
        <pc:picChg chg="del">
          <ac:chgData name="WALDO VALIENTE" userId="6f160989-5234-4b19-9bb2-d694556d5950" providerId="ADAL" clId="{140EA1FD-160A-43DB-8CDC-9D3200A9BC3B}" dt="2020-04-06T11:34:01.937" v="497" actId="478"/>
          <ac:picMkLst>
            <pc:docMk/>
            <pc:sldMk cId="0" sldId="285"/>
            <ac:picMk id="2" creationId="{5C0E2E1E-46B2-4192-B584-15030F1A86B9}"/>
          </ac:picMkLst>
        </pc:picChg>
        <pc:picChg chg="add mod">
          <ac:chgData name="WALDO VALIENTE" userId="6f160989-5234-4b19-9bb2-d694556d5950" providerId="ADAL" clId="{140EA1FD-160A-43DB-8CDC-9D3200A9BC3B}" dt="2020-04-06T11:33:57.824" v="496" actId="14100"/>
          <ac:picMkLst>
            <pc:docMk/>
            <pc:sldMk cId="0" sldId="285"/>
            <ac:picMk id="3" creationId="{54095E26-4089-4AF3-BC2E-AF04B1324362}"/>
          </ac:picMkLst>
        </pc:picChg>
        <pc:picChg chg="add del mod ord">
          <ac:chgData name="WALDO VALIENTE" userId="6f160989-5234-4b19-9bb2-d694556d5950" providerId="ADAL" clId="{140EA1FD-160A-43DB-8CDC-9D3200A9BC3B}" dt="2020-04-06T22:02:05.562" v="1250" actId="478"/>
          <ac:picMkLst>
            <pc:docMk/>
            <pc:sldMk cId="0" sldId="285"/>
            <ac:picMk id="5" creationId="{0F564542-45A9-4748-B22E-0101B0D5E798}"/>
          </ac:picMkLst>
        </pc:picChg>
        <pc:picChg chg="add mod ord">
          <ac:chgData name="WALDO VALIENTE" userId="6f160989-5234-4b19-9bb2-d694556d5950" providerId="ADAL" clId="{140EA1FD-160A-43DB-8CDC-9D3200A9BC3B}" dt="2020-04-06T22:02:23.733" v="1270" actId="1037"/>
          <ac:picMkLst>
            <pc:docMk/>
            <pc:sldMk cId="0" sldId="285"/>
            <ac:picMk id="19" creationId="{58F76561-F0E1-4361-ACDF-B641EFDAC690}"/>
          </ac:picMkLst>
        </pc:picChg>
      </pc:sldChg>
      <pc:sldChg chg="del">
        <pc:chgData name="WALDO VALIENTE" userId="6f160989-5234-4b19-9bb2-d694556d5950" providerId="ADAL" clId="{140EA1FD-160A-43DB-8CDC-9D3200A9BC3B}" dt="2020-04-06T11:43:01.518" v="573" actId="47"/>
        <pc:sldMkLst>
          <pc:docMk/>
          <pc:sldMk cId="0" sldId="287"/>
        </pc:sldMkLst>
      </pc:sldChg>
      <pc:sldChg chg="addSp delSp modSp mod">
        <pc:chgData name="WALDO VALIENTE" userId="6f160989-5234-4b19-9bb2-d694556d5950" providerId="ADAL" clId="{140EA1FD-160A-43DB-8CDC-9D3200A9BC3B}" dt="2020-04-06T21:43:35.150" v="1248" actId="1038"/>
        <pc:sldMkLst>
          <pc:docMk/>
          <pc:sldMk cId="0" sldId="289"/>
        </pc:sldMkLst>
        <pc:spChg chg="add mod">
          <ac:chgData name="WALDO VALIENTE" userId="6f160989-5234-4b19-9bb2-d694556d5950" providerId="ADAL" clId="{140EA1FD-160A-43DB-8CDC-9D3200A9BC3B}" dt="2020-04-06T21:43:15.586" v="1238" actId="1036"/>
          <ac:spMkLst>
            <pc:docMk/>
            <pc:sldMk cId="0" sldId="289"/>
            <ac:spMk id="3" creationId="{8586FF13-7A76-4FEF-A843-24C81220B29A}"/>
          </ac:spMkLst>
        </pc:spChg>
        <pc:spChg chg="add del mod">
          <ac:chgData name="WALDO VALIENTE" userId="6f160989-5234-4b19-9bb2-d694556d5950" providerId="ADAL" clId="{140EA1FD-160A-43DB-8CDC-9D3200A9BC3B}" dt="2020-04-06T21:38:09.215" v="1214" actId="478"/>
          <ac:spMkLst>
            <pc:docMk/>
            <pc:sldMk cId="0" sldId="289"/>
            <ac:spMk id="4" creationId="{F7F4486C-3574-4DB1-8C82-3FFC6D820292}"/>
          </ac:spMkLst>
        </pc:spChg>
        <pc:spChg chg="mod">
          <ac:chgData name="WALDO VALIENTE" userId="6f160989-5234-4b19-9bb2-d694556d5950" providerId="ADAL" clId="{140EA1FD-160A-43DB-8CDC-9D3200A9BC3B}" dt="2020-04-06T21:43:18.631" v="1239" actId="20577"/>
          <ac:spMkLst>
            <pc:docMk/>
            <pc:sldMk cId="0" sldId="289"/>
            <ac:spMk id="18436" creationId="{B3681285-7687-4F49-8937-1FD6F82F9957}"/>
          </ac:spMkLst>
        </pc:spChg>
        <pc:spChg chg="mod">
          <ac:chgData name="WALDO VALIENTE" userId="6f160989-5234-4b19-9bb2-d694556d5950" providerId="ADAL" clId="{140EA1FD-160A-43DB-8CDC-9D3200A9BC3B}" dt="2020-04-06T21:43:29.878" v="1245" actId="1035"/>
          <ac:spMkLst>
            <pc:docMk/>
            <pc:sldMk cId="0" sldId="289"/>
            <ac:spMk id="18438" creationId="{68EF3E16-E876-4C73-BC0E-EDC1745B761A}"/>
          </ac:spMkLst>
        </pc:spChg>
        <pc:picChg chg="add mod">
          <ac:chgData name="WALDO VALIENTE" userId="6f160989-5234-4b19-9bb2-d694556d5950" providerId="ADAL" clId="{140EA1FD-160A-43DB-8CDC-9D3200A9BC3B}" dt="2020-04-06T21:43:35.150" v="1248" actId="1038"/>
          <ac:picMkLst>
            <pc:docMk/>
            <pc:sldMk cId="0" sldId="289"/>
            <ac:picMk id="2" creationId="{64D2885F-94E3-4A75-97F3-6EEF189EDC43}"/>
          </ac:picMkLst>
        </pc:picChg>
        <pc:picChg chg="add 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7" creationId="{32CCC393-5291-4A26-BE6B-A670CCB48CB0}"/>
          </ac:picMkLst>
        </pc:picChg>
        <pc:picChg chg="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18435" creationId="{AFC6F129-D454-4528-AC0B-47C8944CF787}"/>
          </ac:picMkLst>
        </pc:picChg>
        <pc:picChg chg="del">
          <ac:chgData name="WALDO VALIENTE" userId="6f160989-5234-4b19-9bb2-d694556d5950" providerId="ADAL" clId="{140EA1FD-160A-43DB-8CDC-9D3200A9BC3B}" dt="2020-04-06T11:12:46.118" v="28" actId="478"/>
          <ac:picMkLst>
            <pc:docMk/>
            <pc:sldMk cId="0" sldId="289"/>
            <ac:picMk id="18437" creationId="{BB4BFD42-CEF8-4BCA-95D3-912A7E34D5A3}"/>
          </ac:picMkLst>
        </pc:pic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6" creationId="{AA61A98D-81C2-450D-8C02-879DA8E6875A}"/>
          </ac:cxnSpMkLst>
        </pc:cxn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14" creationId="{18136A9F-3052-413C-8650-670AEC232408}"/>
          </ac:cxnSpMkLst>
        </pc:cxnChg>
      </pc:sldChg>
      <pc:sldChg chg="modSp mod">
        <pc:chgData name="WALDO VALIENTE" userId="6f160989-5234-4b19-9bb2-d694556d5950" providerId="ADAL" clId="{140EA1FD-160A-43DB-8CDC-9D3200A9BC3B}" dt="2020-04-06T12:08:18.856" v="689" actId="1035"/>
        <pc:sldMkLst>
          <pc:docMk/>
          <pc:sldMk cId="0" sldId="290"/>
        </pc:sldMkLst>
        <pc:spChg chg="mod">
          <ac:chgData name="WALDO VALIENTE" userId="6f160989-5234-4b19-9bb2-d694556d5950" providerId="ADAL" clId="{140EA1FD-160A-43DB-8CDC-9D3200A9BC3B}" dt="2020-04-06T12:00:02.100" v="589" actId="2710"/>
          <ac:spMkLst>
            <pc:docMk/>
            <pc:sldMk cId="0" sldId="290"/>
            <ac:spMk id="13315" creationId="{A6F83EA1-7393-4397-AEC5-96A3A05662DD}"/>
          </ac:spMkLst>
        </pc:spChg>
        <pc:picChg chg="mod">
          <ac:chgData name="WALDO VALIENTE" userId="6f160989-5234-4b19-9bb2-d694556d5950" providerId="ADAL" clId="{140EA1FD-160A-43DB-8CDC-9D3200A9BC3B}" dt="2020-04-06T12:08:18.856" v="689" actId="1035"/>
          <ac:picMkLst>
            <pc:docMk/>
            <pc:sldMk cId="0" sldId="290"/>
            <ac:picMk id="33796" creationId="{A318A7D4-B179-4CB6-84A1-2C8FA5B6FEF6}"/>
          </ac:picMkLst>
        </pc:picChg>
      </pc:sldChg>
      <pc:sldChg chg="addSp delSp modSp del mod">
        <pc:chgData name="WALDO VALIENTE" userId="6f160989-5234-4b19-9bb2-d694556d5950" providerId="ADAL" clId="{140EA1FD-160A-43DB-8CDC-9D3200A9BC3B}" dt="2020-04-06T12:23:57.927" v="1017" actId="47"/>
        <pc:sldMkLst>
          <pc:docMk/>
          <pc:sldMk cId="0" sldId="291"/>
        </pc:sldMkLst>
        <pc:spChg chg="add del mod">
          <ac:chgData name="WALDO VALIENTE" userId="6f160989-5234-4b19-9bb2-d694556d5950" providerId="ADAL" clId="{140EA1FD-160A-43DB-8CDC-9D3200A9BC3B}" dt="2020-04-06T11:16:36.056" v="47" actId="478"/>
          <ac:spMkLst>
            <pc:docMk/>
            <pc:sldMk cId="0" sldId="291"/>
            <ac:spMk id="2" creationId="{3374FDC3-ABA7-4BD3-9C31-2BC708D696E3}"/>
          </ac:spMkLst>
        </pc:spChg>
        <pc:spChg chg="add del mod">
          <ac:chgData name="WALDO VALIENTE" userId="6f160989-5234-4b19-9bb2-d694556d5950" providerId="ADAL" clId="{140EA1FD-160A-43DB-8CDC-9D3200A9BC3B}" dt="2020-04-06T11:18:51.304" v="190" actId="478"/>
          <ac:spMkLst>
            <pc:docMk/>
            <pc:sldMk cId="0" sldId="291"/>
            <ac:spMk id="5" creationId="{E88DC213-D44F-46B6-8BFC-09A5B1CE1514}"/>
          </ac:spMkLst>
        </pc:spChg>
        <pc:spChg chg="add del mod">
          <ac:chgData name="WALDO VALIENTE" userId="6f160989-5234-4b19-9bb2-d694556d5950" providerId="ADAL" clId="{140EA1FD-160A-43DB-8CDC-9D3200A9BC3B}" dt="2020-04-06T11:18:46.758" v="189" actId="478"/>
          <ac:spMkLst>
            <pc:docMk/>
            <pc:sldMk cId="0" sldId="291"/>
            <ac:spMk id="7" creationId="{A043D963-E50C-4F9C-B965-94CBB28A2CFB}"/>
          </ac:spMkLst>
        </pc:spChg>
        <pc:spChg chg="mod">
          <ac:chgData name="WALDO VALIENTE" userId="6f160989-5234-4b19-9bb2-d694556d5950" providerId="ADAL" clId="{140EA1FD-160A-43DB-8CDC-9D3200A9BC3B}" dt="2020-04-06T11:17:14.750" v="62" actId="20577"/>
          <ac:spMkLst>
            <pc:docMk/>
            <pc:sldMk cId="0" sldId="291"/>
            <ac:spMk id="12290" creationId="{6A721877-5F7E-4BB8-B3A8-CEBBB82CFF65}"/>
          </ac:spMkLst>
        </pc:spChg>
        <pc:spChg chg="del">
          <ac:chgData name="WALDO VALIENTE" userId="6f160989-5234-4b19-9bb2-d694556d5950" providerId="ADAL" clId="{140EA1FD-160A-43DB-8CDC-9D3200A9BC3B}" dt="2020-04-06T11:16:32.899" v="46" actId="478"/>
          <ac:spMkLst>
            <pc:docMk/>
            <pc:sldMk cId="0" sldId="291"/>
            <ac:spMk id="13315" creationId="{1C8C484C-8FA4-43B0-9CE8-A2624627FAFC}"/>
          </ac:spMkLst>
        </pc:spChg>
        <pc:picChg chg="add del mod">
          <ac:chgData name="WALDO VALIENTE" userId="6f160989-5234-4b19-9bb2-d694556d5950" providerId="ADAL" clId="{140EA1FD-160A-43DB-8CDC-9D3200A9BC3B}" dt="2020-04-06T11:27:36.669" v="472" actId="478"/>
          <ac:picMkLst>
            <pc:docMk/>
            <pc:sldMk cId="0" sldId="291"/>
            <ac:picMk id="3" creationId="{C7FA3F0A-DBBA-4784-9724-41D86BF2BCCD}"/>
          </ac:picMkLst>
        </pc:picChg>
      </pc:sldChg>
      <pc:sldChg chg="addSp delSp modSp mod">
        <pc:chgData name="WALDO VALIENTE" userId="6f160989-5234-4b19-9bb2-d694556d5950" providerId="ADAL" clId="{140EA1FD-160A-43DB-8CDC-9D3200A9BC3B}" dt="2020-04-06T12:18:57.981" v="722" actId="1076"/>
        <pc:sldMkLst>
          <pc:docMk/>
          <pc:sldMk cId="0" sldId="292"/>
        </pc:sldMkLst>
        <pc:spChg chg="mod">
          <ac:chgData name="WALDO VALIENTE" userId="6f160989-5234-4b19-9bb2-d694556d5950" providerId="ADAL" clId="{140EA1FD-160A-43DB-8CDC-9D3200A9BC3B}" dt="2020-04-06T12:18:32.887" v="719" actId="20577"/>
          <ac:spMkLst>
            <pc:docMk/>
            <pc:sldMk cId="0" sldId="292"/>
            <ac:spMk id="35842" creationId="{45C46878-2576-4A89-93AF-D52119640CA7}"/>
          </ac:spMkLst>
        </pc:spChg>
        <pc:picChg chg="add mod">
          <ac:chgData name="WALDO VALIENTE" userId="6f160989-5234-4b19-9bb2-d694556d5950" providerId="ADAL" clId="{140EA1FD-160A-43DB-8CDC-9D3200A9BC3B}" dt="2020-04-06T12:18:57.981" v="722" actId="1076"/>
          <ac:picMkLst>
            <pc:docMk/>
            <pc:sldMk cId="0" sldId="292"/>
            <ac:picMk id="3" creationId="{6FBB3E4C-5D1F-44D8-9E47-37FA02DEF4DF}"/>
          </ac:picMkLst>
        </pc:picChg>
        <pc:picChg chg="del">
          <ac:chgData name="WALDO VALIENTE" userId="6f160989-5234-4b19-9bb2-d694556d5950" providerId="ADAL" clId="{140EA1FD-160A-43DB-8CDC-9D3200A9BC3B}" dt="2020-04-06T12:18:54.084" v="720" actId="478"/>
          <ac:picMkLst>
            <pc:docMk/>
            <pc:sldMk cId="0" sldId="292"/>
            <ac:picMk id="35844" creationId="{A7AD44B3-5337-4A84-8A21-08F6A2C5A4BE}"/>
          </ac:picMkLst>
        </pc:picChg>
      </pc:sldChg>
      <pc:sldChg chg="addSp delSp modSp mod ord">
        <pc:chgData name="WALDO VALIENTE" userId="6f160989-5234-4b19-9bb2-d694556d5950" providerId="ADAL" clId="{140EA1FD-160A-43DB-8CDC-9D3200A9BC3B}" dt="2020-04-06T11:42:36.161" v="572"/>
        <pc:sldMkLst>
          <pc:docMk/>
          <pc:sldMk cId="0" sldId="293"/>
        </pc:sldMkLst>
        <pc:spChg chg="mod">
          <ac:chgData name="WALDO VALIENTE" userId="6f160989-5234-4b19-9bb2-d694556d5950" providerId="ADAL" clId="{140EA1FD-160A-43DB-8CDC-9D3200A9BC3B}" dt="2020-04-06T11:41:54.314" v="569" actId="20577"/>
          <ac:spMkLst>
            <pc:docMk/>
            <pc:sldMk cId="0" sldId="293"/>
            <ac:spMk id="28675" creationId="{961F38AE-5B68-4915-A0E4-54E6794026F2}"/>
          </ac:spMkLst>
        </pc:spChg>
        <pc:picChg chg="add mod">
          <ac:chgData name="WALDO VALIENTE" userId="6f160989-5234-4b19-9bb2-d694556d5950" providerId="ADAL" clId="{140EA1FD-160A-43DB-8CDC-9D3200A9BC3B}" dt="2020-04-06T11:42:00.952" v="570" actId="1076"/>
          <ac:picMkLst>
            <pc:docMk/>
            <pc:sldMk cId="0" sldId="293"/>
            <ac:picMk id="2" creationId="{A482B17F-7C8D-437C-9D5B-127F2D0B8849}"/>
          </ac:picMkLst>
        </pc:picChg>
        <pc:picChg chg="del">
          <ac:chgData name="WALDO VALIENTE" userId="6f160989-5234-4b19-9bb2-d694556d5950" providerId="ADAL" clId="{140EA1FD-160A-43DB-8CDC-9D3200A9BC3B}" dt="2020-04-06T11:42:04.641" v="571" actId="478"/>
          <ac:picMkLst>
            <pc:docMk/>
            <pc:sldMk cId="0" sldId="293"/>
            <ac:picMk id="3" creationId="{8A97C377-5420-48E5-8E2D-739BF65B36A7}"/>
          </ac:picMkLst>
        </pc:picChg>
        <pc:picChg chg="add">
          <ac:chgData name="WALDO VALIENTE" userId="6f160989-5234-4b19-9bb2-d694556d5950" providerId="ADAL" clId="{140EA1FD-160A-43DB-8CDC-9D3200A9BC3B}" dt="2020-04-06T11:42:36.161" v="572"/>
          <ac:picMkLst>
            <pc:docMk/>
            <pc:sldMk cId="0" sldId="293"/>
            <ac:picMk id="5" creationId="{DDA1048F-ED4F-4EA9-8649-28AA46295734}"/>
          </ac:picMkLst>
        </pc:picChg>
      </pc:sldChg>
      <pc:sldChg chg="del">
        <pc:chgData name="WALDO VALIENTE" userId="6f160989-5234-4b19-9bb2-d694556d5950" providerId="ADAL" clId="{140EA1FD-160A-43DB-8CDC-9D3200A9BC3B}" dt="2020-04-06T12:23:31.140" v="1016" actId="47"/>
        <pc:sldMkLst>
          <pc:docMk/>
          <pc:sldMk cId="0" sldId="294"/>
        </pc:sldMkLst>
      </pc:sldChg>
      <pc:sldChg chg="add del setBg">
        <pc:chgData name="WALDO VALIENTE" userId="6f160989-5234-4b19-9bb2-d694556d5950" providerId="ADAL" clId="{140EA1FD-160A-43DB-8CDC-9D3200A9BC3B}" dt="2020-04-06T11:20:10.301" v="211" actId="47"/>
        <pc:sldMkLst>
          <pc:docMk/>
          <pc:sldMk cId="1438958482" sldId="296"/>
        </pc:sldMkLst>
      </pc:sldChg>
      <pc:sldChg chg="add del setBg">
        <pc:chgData name="WALDO VALIENTE" userId="6f160989-5234-4b19-9bb2-d694556d5950" providerId="ADAL" clId="{140EA1FD-160A-43DB-8CDC-9D3200A9BC3B}" dt="2020-04-06T11:20:02.360" v="209" actId="47"/>
        <pc:sldMkLst>
          <pc:docMk/>
          <pc:sldMk cId="372443957" sldId="297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6:16.519" v="1699" actId="20577"/>
        <pc:sldMkLst>
          <pc:docMk/>
          <pc:sldMk cId="3644772286" sldId="297"/>
        </pc:sldMkLst>
        <pc:spChg chg="del">
          <ac:chgData name="WALDO VALIENTE" userId="6f160989-5234-4b19-9bb2-d694556d5950" providerId="ADAL" clId="{140EA1FD-160A-43DB-8CDC-9D3200A9BC3B}" dt="2020-04-06T11:43:10.120" v="574" actId="478"/>
          <ac:spMkLst>
            <pc:docMk/>
            <pc:sldMk cId="3644772286" sldId="297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7T13:06:16.519" v="1699" actId="20577"/>
          <ac:spMkLst>
            <pc:docMk/>
            <pc:sldMk cId="3644772286" sldId="297"/>
            <ac:spMk id="8" creationId="{141BD8BC-F3FC-4A2B-AB48-49272FD987D5}"/>
          </ac:spMkLst>
        </pc:spChg>
        <pc:spChg chg="add del">
          <ac:chgData name="WALDO VALIENTE" userId="6f160989-5234-4b19-9bb2-d694556d5950" providerId="ADAL" clId="{140EA1FD-160A-43DB-8CDC-9D3200A9BC3B}" dt="2020-04-06T12:07:00.603" v="627" actId="478"/>
          <ac:spMkLst>
            <pc:docMk/>
            <pc:sldMk cId="3644772286" sldId="297"/>
            <ac:spMk id="9" creationId="{EB4EEB30-EDF2-447D-B2E7-22D9FE65BBE2}"/>
          </ac:spMkLst>
        </pc:spChg>
        <pc:spChg chg="add mod">
          <ac:chgData name="WALDO VALIENTE" userId="6f160989-5234-4b19-9bb2-d694556d5950" providerId="ADAL" clId="{140EA1FD-160A-43DB-8CDC-9D3200A9BC3B}" dt="2020-04-06T22:34:38.882" v="1619" actId="20577"/>
          <ac:spMkLst>
            <pc:docMk/>
            <pc:sldMk cId="3644772286" sldId="297"/>
            <ac:spMk id="10" creationId="{5D6E496A-A76E-4BA1-8B3F-AAD570A1E415}"/>
          </ac:spMkLst>
        </pc:spChg>
        <pc:spChg chg="add mod">
          <ac:chgData name="WALDO VALIENTE" userId="6f160989-5234-4b19-9bb2-d694556d5950" providerId="ADAL" clId="{140EA1FD-160A-43DB-8CDC-9D3200A9BC3B}" dt="2020-04-07T13:06:13.126" v="1698" actId="20577"/>
          <ac:spMkLst>
            <pc:docMk/>
            <pc:sldMk cId="3644772286" sldId="297"/>
            <ac:spMk id="11" creationId="{7A56A63B-2730-49DB-99B2-874F492241EC}"/>
          </ac:spMkLst>
        </pc:spChg>
        <pc:spChg chg="mod">
          <ac:chgData name="WALDO VALIENTE" userId="6f160989-5234-4b19-9bb2-d694556d5950" providerId="ADAL" clId="{140EA1FD-160A-43DB-8CDC-9D3200A9BC3B}" dt="2020-04-06T11:59:01.844" v="578" actId="20577"/>
          <ac:spMkLst>
            <pc:docMk/>
            <pc:sldMk cId="3644772286" sldId="297"/>
            <ac:spMk id="23555" creationId="{DA932BDE-ACC2-4F0F-B47B-E75D9EEFEDD2}"/>
          </ac:spMkLst>
        </pc:spChg>
      </pc:sldChg>
      <pc:sldChg chg="add del setBg">
        <pc:chgData name="WALDO VALIENTE" userId="6f160989-5234-4b19-9bb2-d694556d5950" providerId="ADAL" clId="{140EA1FD-160A-43DB-8CDC-9D3200A9BC3B}" dt="2020-04-06T11:27:25.913" v="470"/>
        <pc:sldMkLst>
          <pc:docMk/>
          <pc:sldMk cId="270591519" sldId="298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2:21.655" v="1643" actId="14100"/>
        <pc:sldMkLst>
          <pc:docMk/>
          <pc:sldMk cId="3982798397" sldId="298"/>
        </pc:sldMkLst>
        <pc:spChg chg="add mod">
          <ac:chgData name="WALDO VALIENTE" userId="6f160989-5234-4b19-9bb2-d694556d5950" providerId="ADAL" clId="{140EA1FD-160A-43DB-8CDC-9D3200A9BC3B}" dt="2020-04-06T22:08:36.115" v="1365" actId="1076"/>
          <ac:spMkLst>
            <pc:docMk/>
            <pc:sldMk cId="3982798397" sldId="298"/>
            <ac:spMk id="11" creationId="{0D016CFA-85FA-498A-9AF4-0F2531E3A248}"/>
          </ac:spMkLst>
        </pc:spChg>
        <pc:spChg chg="add del">
          <ac:chgData name="WALDO VALIENTE" userId="6f160989-5234-4b19-9bb2-d694556d5950" providerId="ADAL" clId="{140EA1FD-160A-43DB-8CDC-9D3200A9BC3B}" dt="2020-04-06T22:22:33.054" v="1437"/>
          <ac:spMkLst>
            <pc:docMk/>
            <pc:sldMk cId="3982798397" sldId="298"/>
            <ac:spMk id="16" creationId="{B4B83370-AA35-4CDD-9041-C5E63B468AA5}"/>
          </ac:spMkLst>
        </pc:spChg>
        <pc:spChg chg="add mod">
          <ac:chgData name="WALDO VALIENTE" userId="6f160989-5234-4b19-9bb2-d694556d5950" providerId="ADAL" clId="{140EA1FD-160A-43DB-8CDC-9D3200A9BC3B}" dt="2020-04-06T22:22:23.410" v="1435" actId="207"/>
          <ac:spMkLst>
            <pc:docMk/>
            <pc:sldMk cId="3982798397" sldId="298"/>
            <ac:spMk id="17" creationId="{ADEC4903-A228-45BE-8A09-6389C56D1B59}"/>
          </ac:spMkLst>
        </pc:spChg>
        <pc:spChg chg="add mod">
          <ac:chgData name="WALDO VALIENTE" userId="6f160989-5234-4b19-9bb2-d694556d5950" providerId="ADAL" clId="{140EA1FD-160A-43DB-8CDC-9D3200A9BC3B}" dt="2020-04-06T22:29:21.740" v="1456" actId="1076"/>
          <ac:spMkLst>
            <pc:docMk/>
            <pc:sldMk cId="3982798397" sldId="298"/>
            <ac:spMk id="18" creationId="{AF7F7728-DB63-4989-8A27-AD584C08D322}"/>
          </ac:spMkLst>
        </pc:spChg>
        <pc:spChg chg="add">
          <ac:chgData name="WALDO VALIENTE" userId="6f160989-5234-4b19-9bb2-d694556d5950" providerId="ADAL" clId="{140EA1FD-160A-43DB-8CDC-9D3200A9BC3B}" dt="2020-04-06T22:22:37.724" v="1438"/>
          <ac:spMkLst>
            <pc:docMk/>
            <pc:sldMk cId="3982798397" sldId="298"/>
            <ac:spMk id="20" creationId="{27D76CA7-A88B-4266-B2F0-3312AC097E0F}"/>
          </ac:spMkLst>
        </pc:spChg>
        <pc:spChg chg="add">
          <ac:chgData name="WALDO VALIENTE" userId="6f160989-5234-4b19-9bb2-d694556d5950" providerId="ADAL" clId="{140EA1FD-160A-43DB-8CDC-9D3200A9BC3B}" dt="2020-04-06T22:22:43.624" v="1439"/>
          <ac:spMkLst>
            <pc:docMk/>
            <pc:sldMk cId="3982798397" sldId="298"/>
            <ac:spMk id="22" creationId="{744D9D87-F308-40E1-BB9E-695BB546F497}"/>
          </ac:spMkLst>
        </pc:spChg>
        <pc:spChg chg="add mod ord">
          <ac:chgData name="WALDO VALIENTE" userId="6f160989-5234-4b19-9bb2-d694556d5950" providerId="ADAL" clId="{140EA1FD-160A-43DB-8CDC-9D3200A9BC3B}" dt="2020-04-07T13:02:21.655" v="1643" actId="14100"/>
          <ac:spMkLst>
            <pc:docMk/>
            <pc:sldMk cId="3982798397" sldId="298"/>
            <ac:spMk id="28" creationId="{CE12BFEB-A555-4D02-95B3-DB9A621E71B9}"/>
          </ac:spMkLst>
        </pc:spChg>
        <pc:spChg chg="mod">
          <ac:chgData name="WALDO VALIENTE" userId="6f160989-5234-4b19-9bb2-d694556d5950" providerId="ADAL" clId="{140EA1FD-160A-43DB-8CDC-9D3200A9BC3B}" dt="2020-04-06T22:03:13.742" v="1293" actId="20577"/>
          <ac:spMkLst>
            <pc:docMk/>
            <pc:sldMk cId="3982798397" sldId="298"/>
            <ac:spMk id="12290" creationId="{6A721877-5F7E-4BB8-B3A8-CEBBB82CFF65}"/>
          </ac:spMkLst>
        </pc:spChg>
        <pc:graphicFrameChg chg="add del">
          <ac:chgData name="WALDO VALIENTE" userId="6f160989-5234-4b19-9bb2-d694556d5950" providerId="ADAL" clId="{140EA1FD-160A-43DB-8CDC-9D3200A9BC3B}" dt="2020-04-06T22:22:33.054" v="1437"/>
          <ac:graphicFrameMkLst>
            <pc:docMk/>
            <pc:sldMk cId="3982798397" sldId="298"/>
            <ac:graphicFrameMk id="15" creationId="{73B39988-0A66-4252-8271-030B6C78BB7A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9.417" v="1444" actId="478"/>
          <ac:graphicFrameMkLst>
            <pc:docMk/>
            <pc:sldMk cId="3982798397" sldId="298"/>
            <ac:graphicFrameMk id="19" creationId="{BAA96D9E-4217-4C23-84FF-E6BC79E95B7B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7.472" v="1443" actId="478"/>
          <ac:graphicFrameMkLst>
            <pc:docMk/>
            <pc:sldMk cId="3982798397" sldId="298"/>
            <ac:graphicFrameMk id="21" creationId="{586B1B3A-3BC2-42FE-A8BB-EE7AC368402C}"/>
          </ac:graphicFrameMkLst>
        </pc:graphicFrameChg>
        <pc:picChg chg="add mod">
          <ac:chgData name="WALDO VALIENTE" userId="6f160989-5234-4b19-9bb2-d694556d5950" providerId="ADAL" clId="{140EA1FD-160A-43DB-8CDC-9D3200A9BC3B}" dt="2020-04-06T22:03:19.078" v="1294" actId="1076"/>
          <ac:picMkLst>
            <pc:docMk/>
            <pc:sldMk cId="3982798397" sldId="298"/>
            <ac:picMk id="2" creationId="{AC08ABD2-C475-4C93-BB7C-D456E5FB80B3}"/>
          </ac:picMkLst>
        </pc:picChg>
        <pc:picChg chg="del">
          <ac:chgData name="WALDO VALIENTE" userId="6f160989-5234-4b19-9bb2-d694556d5950" providerId="ADAL" clId="{140EA1FD-160A-43DB-8CDC-9D3200A9BC3B}" dt="2020-04-06T22:03:20.973" v="1295" actId="478"/>
          <ac:picMkLst>
            <pc:docMk/>
            <pc:sldMk cId="3982798397" sldId="298"/>
            <ac:picMk id="3" creationId="{C7FA3F0A-DBBA-4784-9724-41D86BF2BCCD}"/>
          </ac:picMkLst>
        </pc:picChg>
        <pc:picChg chg="add mod">
          <ac:chgData name="WALDO VALIENTE" userId="6f160989-5234-4b19-9bb2-d694556d5950" providerId="ADAL" clId="{140EA1FD-160A-43DB-8CDC-9D3200A9BC3B}" dt="2020-04-06T22:04:28.700" v="1300" actId="1076"/>
          <ac:picMkLst>
            <pc:docMk/>
            <pc:sldMk cId="3982798397" sldId="298"/>
            <ac:picMk id="4" creationId="{AB0AB876-46B8-468B-88A1-9745BA5408A0}"/>
          </ac:picMkLst>
        </pc:picChg>
        <pc:picChg chg="add mod">
          <ac:chgData name="WALDO VALIENTE" userId="6f160989-5234-4b19-9bb2-d694556d5950" providerId="ADAL" clId="{140EA1FD-160A-43DB-8CDC-9D3200A9BC3B}" dt="2020-04-06T22:07:28.212" v="1311" actId="1440"/>
          <ac:picMkLst>
            <pc:docMk/>
            <pc:sldMk cId="3982798397" sldId="298"/>
            <ac:picMk id="6" creationId="{4F7A4062-7DFD-4304-902F-92C58FF67A4C}"/>
          </ac:picMkLst>
        </pc:picChg>
        <pc:picChg chg="add mod">
          <ac:chgData name="WALDO VALIENTE" userId="6f160989-5234-4b19-9bb2-d694556d5950" providerId="ADAL" clId="{140EA1FD-160A-43DB-8CDC-9D3200A9BC3B}" dt="2020-04-06T22:07:39.460" v="1315" actId="1076"/>
          <ac:picMkLst>
            <pc:docMk/>
            <pc:sldMk cId="3982798397" sldId="298"/>
            <ac:picMk id="7" creationId="{B8AEC5F0-6BC3-424A-A739-C255F32EC81D}"/>
          </ac:picMkLst>
        </pc:picChg>
        <pc:picChg chg="add mod">
          <ac:chgData name="WALDO VALIENTE" userId="6f160989-5234-4b19-9bb2-d694556d5950" providerId="ADAL" clId="{140EA1FD-160A-43DB-8CDC-9D3200A9BC3B}" dt="2020-04-06T22:07:43.127" v="1317" actId="1440"/>
          <ac:picMkLst>
            <pc:docMk/>
            <pc:sldMk cId="3982798397" sldId="298"/>
            <ac:picMk id="8" creationId="{7839AA6A-36C3-45DD-981A-00059FEB8E0D}"/>
          </ac:picMkLst>
        </pc:picChg>
        <pc:picChg chg="add mod">
          <ac:chgData name="WALDO VALIENTE" userId="6f160989-5234-4b19-9bb2-d694556d5950" providerId="ADAL" clId="{140EA1FD-160A-43DB-8CDC-9D3200A9BC3B}" dt="2020-04-06T22:10:55.988" v="1370" actId="1440"/>
          <ac:picMkLst>
            <pc:docMk/>
            <pc:sldMk cId="3982798397" sldId="298"/>
            <ac:picMk id="9" creationId="{19BA3BF1-C466-42E5-A68C-A904F50ECD5B}"/>
          </ac:picMkLst>
        </pc:picChg>
        <pc:picChg chg="add del mod">
          <ac:chgData name="WALDO VALIENTE" userId="6f160989-5234-4b19-9bb2-d694556d5950" providerId="ADAL" clId="{140EA1FD-160A-43DB-8CDC-9D3200A9BC3B}" dt="2020-04-06T22:15:37.133" v="1373" actId="478"/>
          <ac:picMkLst>
            <pc:docMk/>
            <pc:sldMk cId="3982798397" sldId="298"/>
            <ac:picMk id="10" creationId="{00D15D50-3812-431E-A469-CB1C58972355}"/>
          </ac:picMkLst>
        </pc:picChg>
        <pc:picChg chg="add mod">
          <ac:chgData name="WALDO VALIENTE" userId="6f160989-5234-4b19-9bb2-d694556d5950" providerId="ADAL" clId="{140EA1FD-160A-43DB-8CDC-9D3200A9BC3B}" dt="2020-04-06T22:16:25.177" v="1382" actId="1440"/>
          <ac:picMkLst>
            <pc:docMk/>
            <pc:sldMk cId="3982798397" sldId="298"/>
            <ac:picMk id="12" creationId="{C919CD99-A1D1-461E-AC73-41443811CD60}"/>
          </ac:picMkLst>
        </pc:picChg>
        <pc:picChg chg="add mod">
          <ac:chgData name="WALDO VALIENTE" userId="6f160989-5234-4b19-9bb2-d694556d5950" providerId="ADAL" clId="{140EA1FD-160A-43DB-8CDC-9D3200A9BC3B}" dt="2020-04-06T22:18:24.322" v="1387" actId="1440"/>
          <ac:picMkLst>
            <pc:docMk/>
            <pc:sldMk cId="3982798397" sldId="298"/>
            <ac:picMk id="13" creationId="{EF7E408F-CDEC-4812-B1C4-CEFF45561E72}"/>
          </ac:picMkLst>
        </pc:picChg>
        <pc:picChg chg="add mod">
          <ac:chgData name="WALDO VALIENTE" userId="6f160989-5234-4b19-9bb2-d694556d5950" providerId="ADAL" clId="{140EA1FD-160A-43DB-8CDC-9D3200A9BC3B}" dt="2020-04-06T22:20:44.748" v="1390" actId="1440"/>
          <ac:picMkLst>
            <pc:docMk/>
            <pc:sldMk cId="3982798397" sldId="298"/>
            <ac:picMk id="14" creationId="{DF02A785-3E87-4B8D-8AD6-A884093CD73D}"/>
          </ac:picMkLst>
        </pc:picChg>
        <pc:picChg chg="add del mod">
          <ac:chgData name="WALDO VALIENTE" userId="6f160989-5234-4b19-9bb2-d694556d5950" providerId="ADAL" clId="{140EA1FD-160A-43DB-8CDC-9D3200A9BC3B}" dt="2020-04-06T22:28:01.026" v="1449" actId="478"/>
          <ac:picMkLst>
            <pc:docMk/>
            <pc:sldMk cId="3982798397" sldId="298"/>
            <ac:picMk id="23" creationId="{834B5A7E-C3A1-4D6B-9F90-8A9AA7B5DCCF}"/>
          </ac:picMkLst>
        </pc:picChg>
        <pc:picChg chg="add del mod">
          <ac:chgData name="WALDO VALIENTE" userId="6f160989-5234-4b19-9bb2-d694556d5950" providerId="ADAL" clId="{140EA1FD-160A-43DB-8CDC-9D3200A9BC3B}" dt="2020-04-06T22:29:16.450" v="1455" actId="478"/>
          <ac:picMkLst>
            <pc:docMk/>
            <pc:sldMk cId="3982798397" sldId="298"/>
            <ac:picMk id="24" creationId="{CB4DFEB6-3C7D-42EB-8198-240157CD01CA}"/>
          </ac:picMkLst>
        </pc:picChg>
        <pc:picChg chg="add del mod">
          <ac:chgData name="WALDO VALIENTE" userId="6f160989-5234-4b19-9bb2-d694556d5950" providerId="ADAL" clId="{140EA1FD-160A-43DB-8CDC-9D3200A9BC3B}" dt="2020-04-06T22:29:13.022" v="1454" actId="478"/>
          <ac:picMkLst>
            <pc:docMk/>
            <pc:sldMk cId="3982798397" sldId="298"/>
            <ac:picMk id="25" creationId="{692D61C6-3119-442A-B331-DB8DE47058DE}"/>
          </ac:picMkLst>
        </pc:picChg>
        <pc:picChg chg="add mod">
          <ac:chgData name="WALDO VALIENTE" userId="6f160989-5234-4b19-9bb2-d694556d5950" providerId="ADAL" clId="{140EA1FD-160A-43DB-8CDC-9D3200A9BC3B}" dt="2020-04-06T22:31:16.629" v="1574" actId="1076"/>
          <ac:picMkLst>
            <pc:docMk/>
            <pc:sldMk cId="3982798397" sldId="298"/>
            <ac:picMk id="26" creationId="{5B92150F-9765-46C6-B5C7-ADF04D55D1E3}"/>
          </ac:picMkLst>
        </pc:picChg>
        <pc:picChg chg="del">
          <ac:chgData name="WALDO VALIENTE" userId="6f160989-5234-4b19-9bb2-d694556d5950" providerId="ADAL" clId="{140EA1FD-160A-43DB-8CDC-9D3200A9BC3B}" dt="2020-04-06T22:03:23.308" v="1296" actId="478"/>
          <ac:picMkLst>
            <pc:docMk/>
            <pc:sldMk cId="3982798397" sldId="298"/>
            <ac:picMk id="19460" creationId="{24C7B880-D17F-49C0-871A-367B71EAA319}"/>
          </ac:picMkLst>
        </pc:picChg>
      </pc:sldChg>
      <pc:sldChg chg="add del setBg">
        <pc:chgData name="WALDO VALIENTE" userId="6f160989-5234-4b19-9bb2-d694556d5950" providerId="ADAL" clId="{140EA1FD-160A-43DB-8CDC-9D3200A9BC3B}" dt="2020-04-06T11:32:59.670" v="474"/>
        <pc:sldMkLst>
          <pc:docMk/>
          <pc:sldMk cId="469084490" sldId="299"/>
        </pc:sldMkLst>
      </pc:sldChg>
      <pc:sldChg chg="modSp add del">
        <pc:chgData name="WALDO VALIENTE" userId="6f160989-5234-4b19-9bb2-d694556d5950" providerId="ADAL" clId="{140EA1FD-160A-43DB-8CDC-9D3200A9BC3B}" dt="2020-04-06T11:35:15.786" v="502" actId="47"/>
        <pc:sldMkLst>
          <pc:docMk/>
          <pc:sldMk cId="1148159943" sldId="299"/>
        </pc:sldMkLst>
        <pc:picChg chg="mod">
          <ac:chgData name="WALDO VALIENTE" userId="6f160989-5234-4b19-9bb2-d694556d5950" providerId="ADAL" clId="{140EA1FD-160A-43DB-8CDC-9D3200A9BC3B}" dt="2020-04-06T11:33:26.775" v="480" actId="1076"/>
          <ac:picMkLst>
            <pc:docMk/>
            <pc:sldMk cId="1148159943" sldId="299"/>
            <ac:picMk id="18435" creationId="{AFC6F129-D454-4528-AC0B-47C8944CF787}"/>
          </ac:picMkLst>
        </pc:picChg>
      </pc:sldChg>
      <pc:sldChg chg="new del">
        <pc:chgData name="WALDO VALIENTE" userId="6f160989-5234-4b19-9bb2-d694556d5950" providerId="ADAL" clId="{140EA1FD-160A-43DB-8CDC-9D3200A9BC3B}" dt="2020-04-06T11:33:07.144" v="476" actId="47"/>
        <pc:sldMkLst>
          <pc:docMk/>
          <pc:sldMk cId="1549435938" sldId="299"/>
        </pc:sldMkLst>
      </pc:sldChg>
      <pc:sldChg chg="add del setBg">
        <pc:chgData name="WALDO VALIENTE" userId="6f160989-5234-4b19-9bb2-d694556d5950" providerId="ADAL" clId="{140EA1FD-160A-43DB-8CDC-9D3200A9BC3B}" dt="2020-04-07T13:05:25.302" v="1695" actId="47"/>
        <pc:sldMkLst>
          <pc:docMk/>
          <pc:sldMk cId="2649602444" sldId="299"/>
        </pc:sldMkLst>
      </pc:sldChg>
    </pc:docChg>
  </pc:docChgLst>
  <pc:docChgLst>
    <pc:chgData name="ESTEBAN CARNUCCIO" userId="c3264e5c-2653-4344-b673-ed77aafc2c20" providerId="ADAL" clId="{747F66A4-3A3B-4580-86E3-733738013985}"/>
    <pc:docChg chg="undo custSel addSld delSld modSld sldOrd">
      <pc:chgData name="ESTEBAN CARNUCCIO" userId="c3264e5c-2653-4344-b673-ed77aafc2c20" providerId="ADAL" clId="{747F66A4-3A3B-4580-86E3-733738013985}" dt="2022-03-28T19:54:08.641" v="1487" actId="113"/>
      <pc:docMkLst>
        <pc:docMk/>
      </pc:docMkLst>
      <pc:sldChg chg="del">
        <pc:chgData name="ESTEBAN CARNUCCIO" userId="c3264e5c-2653-4344-b673-ed77aafc2c20" providerId="ADAL" clId="{747F66A4-3A3B-4580-86E3-733738013985}" dt="2022-03-28T03:00:51.029" v="319" actId="2696"/>
        <pc:sldMkLst>
          <pc:docMk/>
          <pc:sldMk cId="2636243709" sldId="295"/>
        </pc:sldMkLst>
      </pc:sldChg>
      <pc:sldChg chg="modSp mod">
        <pc:chgData name="ESTEBAN CARNUCCIO" userId="c3264e5c-2653-4344-b673-ed77aafc2c20" providerId="ADAL" clId="{747F66A4-3A3B-4580-86E3-733738013985}" dt="2022-03-28T13:00:02.564" v="801" actId="20577"/>
        <pc:sldMkLst>
          <pc:docMk/>
          <pc:sldMk cId="769062162" sldId="326"/>
        </pc:sldMkLst>
        <pc:spChg chg="mod">
          <ac:chgData name="ESTEBAN CARNUCCIO" userId="c3264e5c-2653-4344-b673-ed77aafc2c20" providerId="ADAL" clId="{747F66A4-3A3B-4580-86E3-733738013985}" dt="2022-03-28T13:00:02.564" v="801" actId="20577"/>
          <ac:spMkLst>
            <pc:docMk/>
            <pc:sldMk cId="769062162" sldId="326"/>
            <ac:spMk id="15" creationId="{1D5C160F-54A5-4B65-95E2-B66D6D2F0A33}"/>
          </ac:spMkLst>
        </pc:spChg>
        <pc:spChg chg="mod">
          <ac:chgData name="ESTEBAN CARNUCCIO" userId="c3264e5c-2653-4344-b673-ed77aafc2c20" providerId="ADAL" clId="{747F66A4-3A3B-4580-86E3-733738013985}" dt="2022-03-28T12:59:52.045" v="799" actId="20577"/>
          <ac:spMkLst>
            <pc:docMk/>
            <pc:sldMk cId="769062162" sldId="326"/>
            <ac:spMk id="16" creationId="{57E6B134-D123-468E-BA04-9C95DDD553E3}"/>
          </ac:spMkLst>
        </pc:spChg>
      </pc:sldChg>
      <pc:sldChg chg="addSp modSp mod ord modAnim">
        <pc:chgData name="ESTEBAN CARNUCCIO" userId="c3264e5c-2653-4344-b673-ed77aafc2c20" providerId="ADAL" clId="{747F66A4-3A3B-4580-86E3-733738013985}" dt="2022-03-28T13:05:40.028" v="834"/>
        <pc:sldMkLst>
          <pc:docMk/>
          <pc:sldMk cId="2792849600" sldId="329"/>
        </pc:sldMkLst>
        <pc:spChg chg="add mod">
          <ac:chgData name="ESTEBAN CARNUCCIO" userId="c3264e5c-2653-4344-b673-ed77aafc2c20" providerId="ADAL" clId="{747F66A4-3A3B-4580-86E3-733738013985}" dt="2022-03-28T13:03:09.863" v="810" actId="14100"/>
          <ac:spMkLst>
            <pc:docMk/>
            <pc:sldMk cId="2792849600" sldId="329"/>
            <ac:spMk id="2" creationId="{5EBB7C53-448D-438E-9A84-B63D0CCAFE68}"/>
          </ac:spMkLst>
        </pc:spChg>
        <pc:spChg chg="add mod">
          <ac:chgData name="ESTEBAN CARNUCCIO" userId="c3264e5c-2653-4344-b673-ed77aafc2c20" providerId="ADAL" clId="{747F66A4-3A3B-4580-86E3-733738013985}" dt="2022-03-28T13:04:36.529" v="831" actId="1076"/>
          <ac:spMkLst>
            <pc:docMk/>
            <pc:sldMk cId="2792849600" sldId="329"/>
            <ac:spMk id="8" creationId="{D87A3E47-3440-4893-8B4D-EAF0D80046C9}"/>
          </ac:spMkLst>
        </pc:spChg>
        <pc:spChg chg="mod">
          <ac:chgData name="ESTEBAN CARNUCCIO" userId="c3264e5c-2653-4344-b673-ed77aafc2c20" providerId="ADAL" clId="{747F66A4-3A3B-4580-86E3-733738013985}" dt="2022-03-28T13:01:27.319" v="803" actId="113"/>
          <ac:spMkLst>
            <pc:docMk/>
            <pc:sldMk cId="2792849600" sldId="329"/>
            <ac:spMk id="22" creationId="{0ECEC4D0-A317-4B1A-A5C3-036AE4075E3B}"/>
          </ac:spMkLst>
        </pc:spChg>
        <pc:cxnChg chg="add mod">
          <ac:chgData name="ESTEBAN CARNUCCIO" userId="c3264e5c-2653-4344-b673-ed77aafc2c20" providerId="ADAL" clId="{747F66A4-3A3B-4580-86E3-733738013985}" dt="2022-03-28T13:03:46.916" v="814" actId="14100"/>
          <ac:cxnSpMkLst>
            <pc:docMk/>
            <pc:sldMk cId="2792849600" sldId="329"/>
            <ac:cxnSpMk id="5" creationId="{A3050EB7-2BDB-4CEE-A477-D8FBC672EDC4}"/>
          </ac:cxnSpMkLst>
        </pc:cxnChg>
      </pc:sldChg>
      <pc:sldChg chg="addSp delSp modSp new mod modAnim">
        <pc:chgData name="ESTEBAN CARNUCCIO" userId="c3264e5c-2653-4344-b673-ed77aafc2c20" providerId="ADAL" clId="{747F66A4-3A3B-4580-86E3-733738013985}" dt="2022-03-28T02:52:14.175" v="275" actId="1076"/>
        <pc:sldMkLst>
          <pc:docMk/>
          <pc:sldMk cId="3636194300" sldId="330"/>
        </pc:sldMkLst>
        <pc:spChg chg="add del mod">
          <ac:chgData name="ESTEBAN CARNUCCIO" userId="c3264e5c-2653-4344-b673-ed77aafc2c20" providerId="ADAL" clId="{747F66A4-3A3B-4580-86E3-733738013985}" dt="2022-03-28T02:37:31.671" v="91" actId="14100"/>
          <ac:spMkLst>
            <pc:docMk/>
            <pc:sldMk cId="3636194300" sldId="330"/>
            <ac:spMk id="2" creationId="{94DE1C89-168A-4521-A4B6-AA2634657D97}"/>
          </ac:spMkLst>
        </pc:spChg>
        <pc:spChg chg="del">
          <ac:chgData name="ESTEBAN CARNUCCIO" userId="c3264e5c-2653-4344-b673-ed77aafc2c20" providerId="ADAL" clId="{747F66A4-3A3B-4580-86E3-733738013985}" dt="2022-03-28T02:32:16.521" v="9"/>
          <ac:spMkLst>
            <pc:docMk/>
            <pc:sldMk cId="3636194300" sldId="330"/>
            <ac:spMk id="3" creationId="{42CC6E54-1CA2-4CEC-B843-C18C87292F6C}"/>
          </ac:spMkLst>
        </pc:spChg>
        <pc:spChg chg="add mod">
          <ac:chgData name="ESTEBAN CARNUCCIO" userId="c3264e5c-2653-4344-b673-ed77aafc2c20" providerId="ADAL" clId="{747F66A4-3A3B-4580-86E3-733738013985}" dt="2022-03-28T02:36:25.973" v="62" actId="688"/>
          <ac:spMkLst>
            <pc:docMk/>
            <pc:sldMk cId="3636194300" sldId="330"/>
            <ac:spMk id="10" creationId="{53FD5579-4150-4305-9D30-652F79B5CA28}"/>
          </ac:spMkLst>
        </pc:spChg>
        <pc:spChg chg="add mod">
          <ac:chgData name="ESTEBAN CARNUCCIO" userId="c3264e5c-2653-4344-b673-ed77aafc2c20" providerId="ADAL" clId="{747F66A4-3A3B-4580-86E3-733738013985}" dt="2022-03-28T02:52:11.608" v="274" actId="1076"/>
          <ac:spMkLst>
            <pc:docMk/>
            <pc:sldMk cId="3636194300" sldId="330"/>
            <ac:spMk id="11" creationId="{4BADF444-0E36-4E1A-8EE2-7A48B31A3C3F}"/>
          </ac:spMkLst>
        </pc:spChg>
        <pc:spChg chg="add mod">
          <ac:chgData name="ESTEBAN CARNUCCIO" userId="c3264e5c-2653-4344-b673-ed77aafc2c20" providerId="ADAL" clId="{747F66A4-3A3B-4580-86E3-733738013985}" dt="2022-03-28T02:35:56.413" v="43" actId="1076"/>
          <ac:spMkLst>
            <pc:docMk/>
            <pc:sldMk cId="3636194300" sldId="330"/>
            <ac:spMk id="12" creationId="{981622DF-D031-4AAE-B90D-66E68652D076}"/>
          </ac:spMkLst>
        </pc:spChg>
        <pc:spChg chg="add mod">
          <ac:chgData name="ESTEBAN CARNUCCIO" userId="c3264e5c-2653-4344-b673-ed77aafc2c20" providerId="ADAL" clId="{747F66A4-3A3B-4580-86E3-733738013985}" dt="2022-03-28T02:36:32.726" v="63" actId="1076"/>
          <ac:spMkLst>
            <pc:docMk/>
            <pc:sldMk cId="3636194300" sldId="330"/>
            <ac:spMk id="13" creationId="{E544C100-065C-434D-B5B3-7225220A1F7D}"/>
          </ac:spMkLst>
        </pc:spChg>
        <pc:spChg chg="add mod">
          <ac:chgData name="ESTEBAN CARNUCCIO" userId="c3264e5c-2653-4344-b673-ed77aafc2c20" providerId="ADAL" clId="{747F66A4-3A3B-4580-86E3-733738013985}" dt="2022-03-28T02:51:25.155" v="217" actId="313"/>
          <ac:spMkLst>
            <pc:docMk/>
            <pc:sldMk cId="3636194300" sldId="330"/>
            <ac:spMk id="15" creationId="{0230AC42-75DE-42D1-95B9-881ECB9082F2}"/>
          </ac:spMkLst>
        </pc:spChg>
        <pc:spChg chg="add mod">
          <ac:chgData name="ESTEBAN CARNUCCIO" userId="c3264e5c-2653-4344-b673-ed77aafc2c20" providerId="ADAL" clId="{747F66A4-3A3B-4580-86E3-733738013985}" dt="2022-03-28T02:52:14.175" v="275" actId="1076"/>
          <ac:spMkLst>
            <pc:docMk/>
            <pc:sldMk cId="3636194300" sldId="330"/>
            <ac:spMk id="16" creationId="{C937B5AF-7BD6-42B3-BB65-3FDF2E62B566}"/>
          </ac:spMkLst>
        </pc:spChg>
        <pc:picChg chg="add mod">
          <ac:chgData name="ESTEBAN CARNUCCIO" userId="c3264e5c-2653-4344-b673-ed77aafc2c20" providerId="ADAL" clId="{747F66A4-3A3B-4580-86E3-733738013985}" dt="2022-03-28T02:34:16.372" v="27" actId="1076"/>
          <ac:picMkLst>
            <pc:docMk/>
            <pc:sldMk cId="3636194300" sldId="330"/>
            <ac:picMk id="5" creationId="{3C27FFA0-2379-44CF-88B6-FBB0E8CE0CEB}"/>
          </ac:picMkLst>
        </pc:picChg>
        <pc:picChg chg="add mod">
          <ac:chgData name="ESTEBAN CARNUCCIO" userId="c3264e5c-2653-4344-b673-ed77aafc2c20" providerId="ADAL" clId="{747F66A4-3A3B-4580-86E3-733738013985}" dt="2022-03-28T02:36:22.914" v="61" actId="1076"/>
          <ac:picMkLst>
            <pc:docMk/>
            <pc:sldMk cId="3636194300" sldId="330"/>
            <ac:picMk id="7" creationId="{9F2CB1E5-B963-4270-9A5E-83431F704447}"/>
          </ac:picMkLst>
        </pc:picChg>
        <pc:picChg chg="add mod">
          <ac:chgData name="ESTEBAN CARNUCCIO" userId="c3264e5c-2653-4344-b673-ed77aafc2c20" providerId="ADAL" clId="{747F66A4-3A3B-4580-86E3-733738013985}" dt="2022-03-28T02:33:49.717" v="25" actId="1440"/>
          <ac:picMkLst>
            <pc:docMk/>
            <pc:sldMk cId="3636194300" sldId="330"/>
            <ac:picMk id="9" creationId="{394EBBE5-7CBD-48BB-A9EF-C45ECC18AB6B}"/>
          </ac:picMkLst>
        </pc:picChg>
        <pc:picChg chg="add mod">
          <ac:chgData name="ESTEBAN CARNUCCIO" userId="c3264e5c-2653-4344-b673-ed77aafc2c20" providerId="ADAL" clId="{747F66A4-3A3B-4580-86E3-733738013985}" dt="2022-03-28T02:39:12.297" v="103" actId="1036"/>
          <ac:picMkLst>
            <pc:docMk/>
            <pc:sldMk cId="3636194300" sldId="330"/>
            <ac:picMk id="14" creationId="{36EBF3AD-533A-4F8A-BCB8-E12D604D94FD}"/>
          </ac:picMkLst>
        </pc:picChg>
      </pc:sldChg>
      <pc:sldChg chg="addSp delSp modSp new mod">
        <pc:chgData name="ESTEBAN CARNUCCIO" userId="c3264e5c-2653-4344-b673-ed77aafc2c20" providerId="ADAL" clId="{747F66A4-3A3B-4580-86E3-733738013985}" dt="2022-03-28T19:53:58.284" v="1485" actId="113"/>
        <pc:sldMkLst>
          <pc:docMk/>
          <pc:sldMk cId="2053210977" sldId="331"/>
        </pc:sldMkLst>
        <pc:spChg chg="mod">
          <ac:chgData name="ESTEBAN CARNUCCIO" userId="c3264e5c-2653-4344-b673-ed77aafc2c20" providerId="ADAL" clId="{747F66A4-3A3B-4580-86E3-733738013985}" dt="2022-03-28T19:53:58.284" v="1485" actId="113"/>
          <ac:spMkLst>
            <pc:docMk/>
            <pc:sldMk cId="2053210977" sldId="331"/>
            <ac:spMk id="2" creationId="{A276992A-696C-4BBD-BC3B-1F09683FCD69}"/>
          </ac:spMkLst>
        </pc:spChg>
        <pc:spChg chg="del">
          <ac:chgData name="ESTEBAN CARNUCCIO" userId="c3264e5c-2653-4344-b673-ed77aafc2c20" providerId="ADAL" clId="{747F66A4-3A3B-4580-86E3-733738013985}" dt="2022-03-28T02:43:00.559" v="105"/>
          <ac:spMkLst>
            <pc:docMk/>
            <pc:sldMk cId="2053210977" sldId="331"/>
            <ac:spMk id="3" creationId="{F281BF7E-FBC0-4822-8154-3CC132E6F398}"/>
          </ac:spMkLst>
        </pc:spChg>
        <pc:spChg chg="add mod">
          <ac:chgData name="ESTEBAN CARNUCCIO" userId="c3264e5c-2653-4344-b673-ed77aafc2c20" providerId="ADAL" clId="{747F66A4-3A3B-4580-86E3-733738013985}" dt="2022-03-28T02:47:39.707" v="166" actId="13822"/>
          <ac:spMkLst>
            <pc:docMk/>
            <pc:sldMk cId="2053210977" sldId="331"/>
            <ac:spMk id="6" creationId="{9B47D86F-57E8-481E-8C8E-2ECAF8F541E3}"/>
          </ac:spMkLst>
        </pc:spChg>
        <pc:spChg chg="add mod">
          <ac:chgData name="ESTEBAN CARNUCCIO" userId="c3264e5c-2653-4344-b673-ed77aafc2c20" providerId="ADAL" clId="{747F66A4-3A3B-4580-86E3-733738013985}" dt="2022-03-28T02:47:43.011" v="167" actId="13822"/>
          <ac:spMkLst>
            <pc:docMk/>
            <pc:sldMk cId="2053210977" sldId="331"/>
            <ac:spMk id="11" creationId="{C6D98B1E-1CA5-4F18-8609-746555E24D64}"/>
          </ac:spMkLst>
        </pc:spChg>
        <pc:picChg chg="add mod">
          <ac:chgData name="ESTEBAN CARNUCCIO" userId="c3264e5c-2653-4344-b673-ed77aafc2c20" providerId="ADAL" clId="{747F66A4-3A3B-4580-86E3-733738013985}" dt="2022-03-28T02:44:11.307" v="137" actId="1076"/>
          <ac:picMkLst>
            <pc:docMk/>
            <pc:sldMk cId="2053210977" sldId="331"/>
            <ac:picMk id="5" creationId="{CE343192-B354-475B-89A4-660D4CE33FCF}"/>
          </ac:picMkLst>
        </pc:picChg>
        <pc:picChg chg="add del mod">
          <ac:chgData name="ESTEBAN CARNUCCIO" userId="c3264e5c-2653-4344-b673-ed77aafc2c20" providerId="ADAL" clId="{747F66A4-3A3B-4580-86E3-733738013985}" dt="2022-03-28T02:46:13.101" v="153"/>
          <ac:picMkLst>
            <pc:docMk/>
            <pc:sldMk cId="2053210977" sldId="331"/>
            <ac:picMk id="8" creationId="{20744A77-4402-447C-85BE-237C6935E0F2}"/>
          </ac:picMkLst>
        </pc:picChg>
        <pc:picChg chg="add mod">
          <ac:chgData name="ESTEBAN CARNUCCIO" userId="c3264e5c-2653-4344-b673-ed77aafc2c20" providerId="ADAL" clId="{747F66A4-3A3B-4580-86E3-733738013985}" dt="2022-03-28T02:47:15.963" v="159" actId="14100"/>
          <ac:picMkLst>
            <pc:docMk/>
            <pc:sldMk cId="2053210977" sldId="331"/>
            <ac:picMk id="10" creationId="{EF48B918-6874-405B-89AF-36286FCC7EFA}"/>
          </ac:picMkLst>
        </pc:picChg>
      </pc:sldChg>
      <pc:sldChg chg="addSp delSp modSp new mod modAnim">
        <pc:chgData name="ESTEBAN CARNUCCIO" userId="c3264e5c-2653-4344-b673-ed77aafc2c20" providerId="ADAL" clId="{747F66A4-3A3B-4580-86E3-733738013985}" dt="2022-03-28T19:54:04.557" v="1486" actId="113"/>
        <pc:sldMkLst>
          <pc:docMk/>
          <pc:sldMk cId="3736823767" sldId="332"/>
        </pc:sldMkLst>
        <pc:spChg chg="mod">
          <ac:chgData name="ESTEBAN CARNUCCIO" userId="c3264e5c-2653-4344-b673-ed77aafc2c20" providerId="ADAL" clId="{747F66A4-3A3B-4580-86E3-733738013985}" dt="2022-03-28T19:54:04.557" v="1486" actId="113"/>
          <ac:spMkLst>
            <pc:docMk/>
            <pc:sldMk cId="3736823767" sldId="332"/>
            <ac:spMk id="2" creationId="{8C08E16D-50C1-469E-ABD1-66FDA2580C9E}"/>
          </ac:spMkLst>
        </pc:spChg>
        <pc:spChg chg="del">
          <ac:chgData name="ESTEBAN CARNUCCIO" userId="c3264e5c-2653-4344-b673-ed77aafc2c20" providerId="ADAL" clId="{747F66A4-3A3B-4580-86E3-733738013985}" dt="2022-03-28T02:49:49.595" v="199"/>
          <ac:spMkLst>
            <pc:docMk/>
            <pc:sldMk cId="3736823767" sldId="332"/>
            <ac:spMk id="3" creationId="{D6B68AEA-2785-438B-B220-6FAE11024DF3}"/>
          </ac:spMkLst>
        </pc:spChg>
        <pc:spChg chg="add mod">
          <ac:chgData name="ESTEBAN CARNUCCIO" userId="c3264e5c-2653-4344-b673-ed77aafc2c20" providerId="ADAL" clId="{747F66A4-3A3B-4580-86E3-733738013985}" dt="2022-03-28T19:43:38.392" v="975" actId="1076"/>
          <ac:spMkLst>
            <pc:docMk/>
            <pc:sldMk cId="3736823767" sldId="332"/>
            <ac:spMk id="6" creationId="{56359081-DEAE-4B8A-8B49-F58C9C68F98B}"/>
          </ac:spMkLst>
        </pc:spChg>
        <pc:spChg chg="add mod">
          <ac:chgData name="ESTEBAN CARNUCCIO" userId="c3264e5c-2653-4344-b673-ed77aafc2c20" providerId="ADAL" clId="{747F66A4-3A3B-4580-86E3-733738013985}" dt="2022-03-28T19:43:41.103" v="976" actId="1076"/>
          <ac:spMkLst>
            <pc:docMk/>
            <pc:sldMk cId="3736823767" sldId="332"/>
            <ac:spMk id="7" creationId="{6CE8D9E6-62A5-495A-8B3F-F5F7BF5A92BA}"/>
          </ac:spMkLst>
        </pc:spChg>
        <pc:spChg chg="add mod">
          <ac:chgData name="ESTEBAN CARNUCCIO" userId="c3264e5c-2653-4344-b673-ed77aafc2c20" providerId="ADAL" clId="{747F66A4-3A3B-4580-86E3-733738013985}" dt="2022-03-28T19:43:44.281" v="977" actId="207"/>
          <ac:spMkLst>
            <pc:docMk/>
            <pc:sldMk cId="3736823767" sldId="332"/>
            <ac:spMk id="8" creationId="{EF836C83-342F-4B2D-BA8A-AAE7E5BD1729}"/>
          </ac:spMkLst>
        </pc:spChg>
        <pc:picChg chg="add mod">
          <ac:chgData name="ESTEBAN CARNUCCIO" userId="c3264e5c-2653-4344-b673-ed77aafc2c20" providerId="ADAL" clId="{747F66A4-3A3B-4580-86E3-733738013985}" dt="2022-03-28T02:49:56.098" v="202" actId="1076"/>
          <ac:picMkLst>
            <pc:docMk/>
            <pc:sldMk cId="3736823767" sldId="332"/>
            <ac:picMk id="5" creationId="{B73D8940-1540-48B5-AEFE-53EE842C3464}"/>
          </ac:picMkLst>
        </pc:picChg>
      </pc:sldChg>
      <pc:sldChg chg="delSp modSp new mod">
        <pc:chgData name="ESTEBAN CARNUCCIO" userId="c3264e5c-2653-4344-b673-ed77aafc2c20" providerId="ADAL" clId="{747F66A4-3A3B-4580-86E3-733738013985}" dt="2022-03-28T02:55:20.014" v="318" actId="478"/>
        <pc:sldMkLst>
          <pc:docMk/>
          <pc:sldMk cId="4030644863" sldId="333"/>
        </pc:sldMkLst>
        <pc:spChg chg="mod">
          <ac:chgData name="ESTEBAN CARNUCCIO" userId="c3264e5c-2653-4344-b673-ed77aafc2c20" providerId="ADAL" clId="{747F66A4-3A3B-4580-86E3-733738013985}" dt="2022-03-28T02:55:14.322" v="317" actId="1076"/>
          <ac:spMkLst>
            <pc:docMk/>
            <pc:sldMk cId="4030644863" sldId="333"/>
            <ac:spMk id="2" creationId="{316A8511-AE5B-4EF4-A2D8-6A4E68AEC04D}"/>
          </ac:spMkLst>
        </pc:spChg>
        <pc:spChg chg="del">
          <ac:chgData name="ESTEBAN CARNUCCIO" userId="c3264e5c-2653-4344-b673-ed77aafc2c20" providerId="ADAL" clId="{747F66A4-3A3B-4580-86E3-733738013985}" dt="2022-03-28T02:55:20.014" v="318" actId="478"/>
          <ac:spMkLst>
            <pc:docMk/>
            <pc:sldMk cId="4030644863" sldId="333"/>
            <ac:spMk id="3" creationId="{4FA7201F-B522-48B7-BA08-84CE737F43B0}"/>
          </ac:spMkLst>
        </pc:spChg>
      </pc:sldChg>
      <pc:sldChg chg="addSp delSp modSp add mod modAnim">
        <pc:chgData name="ESTEBAN CARNUCCIO" userId="c3264e5c-2653-4344-b673-ed77aafc2c20" providerId="ADAL" clId="{747F66A4-3A3B-4580-86E3-733738013985}" dt="2022-03-28T19:54:08.641" v="1487" actId="113"/>
        <pc:sldMkLst>
          <pc:docMk/>
          <pc:sldMk cId="3219702202" sldId="334"/>
        </pc:sldMkLst>
        <pc:spChg chg="add mod">
          <ac:chgData name="ESTEBAN CARNUCCIO" userId="c3264e5c-2653-4344-b673-ed77aafc2c20" providerId="ADAL" clId="{747F66A4-3A3B-4580-86E3-733738013985}" dt="2022-03-28T19:52:08.679" v="1447" actId="1076"/>
          <ac:spMkLst>
            <pc:docMk/>
            <pc:sldMk cId="3219702202" sldId="334"/>
            <ac:spMk id="2" creationId="{6F6A4172-55E2-47A6-8B6A-9149905FC48A}"/>
          </ac:spMkLst>
        </pc:spChg>
        <pc:spChg chg="del mod">
          <ac:chgData name="ESTEBAN CARNUCCIO" userId="c3264e5c-2653-4344-b673-ed77aafc2c20" providerId="ADAL" clId="{747F66A4-3A3B-4580-86E3-733738013985}" dt="2022-03-28T03:01:17.712" v="325" actId="478"/>
          <ac:spMkLst>
            <pc:docMk/>
            <pc:sldMk cId="3219702202" sldId="334"/>
            <ac:spMk id="2" creationId="{8C08E16D-50C1-469E-ABD1-66FDA2580C9E}"/>
          </ac:spMkLst>
        </pc:spChg>
        <pc:spChg chg="add del mod">
          <ac:chgData name="ESTEBAN CARNUCCIO" userId="c3264e5c-2653-4344-b673-ed77aafc2c20" providerId="ADAL" clId="{747F66A4-3A3B-4580-86E3-733738013985}" dt="2022-03-28T19:52:33.650" v="1481" actId="478"/>
          <ac:spMkLst>
            <pc:docMk/>
            <pc:sldMk cId="3219702202" sldId="334"/>
            <ac:spMk id="3" creationId="{F4B32DD8-36A7-4EB6-8091-6AD215B3E260}"/>
          </ac:spMkLst>
        </pc:spChg>
        <pc:spChg chg="add del mod">
          <ac:chgData name="ESTEBAN CARNUCCIO" userId="c3264e5c-2653-4344-b673-ed77aafc2c20" providerId="ADAL" clId="{747F66A4-3A3B-4580-86E3-733738013985}" dt="2022-03-28T03:01:45.790" v="385" actId="478"/>
          <ac:spMkLst>
            <pc:docMk/>
            <pc:sldMk cId="3219702202" sldId="334"/>
            <ac:spMk id="4" creationId="{9EF7FA28-3000-4582-A5CB-DA31C5E3B837}"/>
          </ac:spMkLst>
        </pc:spChg>
        <pc:spChg chg="del">
          <ac:chgData name="ESTEBAN CARNUCCIO" userId="c3264e5c-2653-4344-b673-ed77aafc2c20" providerId="ADAL" clId="{747F66A4-3A3B-4580-86E3-733738013985}" dt="2022-03-28T03:01:57.549" v="387" actId="478"/>
          <ac:spMkLst>
            <pc:docMk/>
            <pc:sldMk cId="3219702202" sldId="334"/>
            <ac:spMk id="6" creationId="{56359081-DEAE-4B8A-8B49-F58C9C68F98B}"/>
          </ac:spMkLst>
        </pc:spChg>
        <pc:spChg chg="del">
          <ac:chgData name="ESTEBAN CARNUCCIO" userId="c3264e5c-2653-4344-b673-ed77aafc2c20" providerId="ADAL" clId="{747F66A4-3A3B-4580-86E3-733738013985}" dt="2022-03-28T03:01:57.549" v="387" actId="478"/>
          <ac:spMkLst>
            <pc:docMk/>
            <pc:sldMk cId="3219702202" sldId="334"/>
            <ac:spMk id="7" creationId="{6CE8D9E6-62A5-495A-8B3F-F5F7BF5A92BA}"/>
          </ac:spMkLst>
        </pc:spChg>
        <pc:spChg chg="add mod">
          <ac:chgData name="ESTEBAN CARNUCCIO" userId="c3264e5c-2653-4344-b673-ed77aafc2c20" providerId="ADAL" clId="{747F66A4-3A3B-4580-86E3-733738013985}" dt="2022-03-28T19:54:08.641" v="1487" actId="113"/>
          <ac:spMkLst>
            <pc:docMk/>
            <pc:sldMk cId="3219702202" sldId="334"/>
            <ac:spMk id="9" creationId="{936CE72D-6EAE-4463-AD8B-B6F5D364BFA4}"/>
          </ac:spMkLst>
        </pc:spChg>
        <pc:spChg chg="add mod">
          <ac:chgData name="ESTEBAN CARNUCCIO" userId="c3264e5c-2653-4344-b673-ed77aafc2c20" providerId="ADAL" clId="{747F66A4-3A3B-4580-86E3-733738013985}" dt="2022-03-28T19:48:12.126" v="1178" actId="14100"/>
          <ac:spMkLst>
            <pc:docMk/>
            <pc:sldMk cId="3219702202" sldId="334"/>
            <ac:spMk id="11" creationId="{CA428A98-16D8-4AD4-95B4-DF08E137E476}"/>
          </ac:spMkLst>
        </pc:spChg>
        <pc:picChg chg="del">
          <ac:chgData name="ESTEBAN CARNUCCIO" userId="c3264e5c-2653-4344-b673-ed77aafc2c20" providerId="ADAL" clId="{747F66A4-3A3B-4580-86E3-733738013985}" dt="2022-03-28T03:01:13.582" v="322" actId="478"/>
          <ac:picMkLst>
            <pc:docMk/>
            <pc:sldMk cId="3219702202" sldId="334"/>
            <ac:picMk id="5" creationId="{B73D8940-1540-48B5-AEFE-53EE842C3464}"/>
          </ac:picMkLst>
        </pc:picChg>
      </pc:sldChg>
    </pc:docChg>
  </pc:docChgLst>
  <pc:docChgLst>
    <pc:chgData name="ESTEBAN CARNUCCIO" userId="c3264e5c-2653-4344-b673-ed77aafc2c20" providerId="ADAL" clId="{63EDDCB5-9D28-4286-A744-B36A208A2297}"/>
    <pc:docChg chg="undo custSel addSld delSld modSld">
      <pc:chgData name="ESTEBAN CARNUCCIO" userId="c3264e5c-2653-4344-b673-ed77aafc2c20" providerId="ADAL" clId="{63EDDCB5-9D28-4286-A744-B36A208A2297}" dt="2022-08-15T20:37:56.531" v="565" actId="47"/>
      <pc:docMkLst>
        <pc:docMk/>
      </pc:docMkLst>
      <pc:sldChg chg="addSp modSp mod">
        <pc:chgData name="ESTEBAN CARNUCCIO" userId="c3264e5c-2653-4344-b673-ed77aafc2c20" providerId="ADAL" clId="{63EDDCB5-9D28-4286-A744-B36A208A2297}" dt="2022-08-15T20:28:59.831" v="417" actId="208"/>
        <pc:sldMkLst>
          <pc:docMk/>
          <pc:sldMk cId="1786938292" sldId="319"/>
        </pc:sldMkLst>
        <pc:spChg chg="add mod">
          <ac:chgData name="ESTEBAN CARNUCCIO" userId="c3264e5c-2653-4344-b673-ed77aafc2c20" providerId="ADAL" clId="{63EDDCB5-9D28-4286-A744-B36A208A2297}" dt="2022-08-15T20:28:43.984" v="415" actId="208"/>
          <ac:spMkLst>
            <pc:docMk/>
            <pc:sldMk cId="1786938292" sldId="319"/>
            <ac:spMk id="2" creationId="{F1FE24BB-50B6-627B-2CB6-699290A8A0D9}"/>
          </ac:spMkLst>
        </pc:spChg>
        <pc:cxnChg chg="add mod">
          <ac:chgData name="ESTEBAN CARNUCCIO" userId="c3264e5c-2653-4344-b673-ed77aafc2c20" providerId="ADAL" clId="{63EDDCB5-9D28-4286-A744-B36A208A2297}" dt="2022-08-15T20:28:59.831" v="417" actId="208"/>
          <ac:cxnSpMkLst>
            <pc:docMk/>
            <pc:sldMk cId="1786938292" sldId="319"/>
            <ac:cxnSpMk id="4" creationId="{D4749306-D377-1405-F0E1-1B6AD3EEEF3D}"/>
          </ac:cxnSpMkLst>
        </pc:cxnChg>
      </pc:sldChg>
      <pc:sldChg chg="modSp mod">
        <pc:chgData name="ESTEBAN CARNUCCIO" userId="c3264e5c-2653-4344-b673-ed77aafc2c20" providerId="ADAL" clId="{63EDDCB5-9D28-4286-A744-B36A208A2297}" dt="2022-08-15T20:16:32.010" v="94" actId="20577"/>
        <pc:sldMkLst>
          <pc:docMk/>
          <pc:sldMk cId="2857139664" sldId="325"/>
        </pc:sldMkLst>
        <pc:spChg chg="mod">
          <ac:chgData name="ESTEBAN CARNUCCIO" userId="c3264e5c-2653-4344-b673-ed77aafc2c20" providerId="ADAL" clId="{63EDDCB5-9D28-4286-A744-B36A208A2297}" dt="2022-08-15T20:16:32.010" v="94" actId="20577"/>
          <ac:spMkLst>
            <pc:docMk/>
            <pc:sldMk cId="2857139664" sldId="325"/>
            <ac:spMk id="14" creationId="{69173F02-1CBA-4837-8EF7-1C4609BE8F47}"/>
          </ac:spMkLst>
        </pc:spChg>
      </pc:sldChg>
      <pc:sldChg chg="modSp mod">
        <pc:chgData name="ESTEBAN CARNUCCIO" userId="c3264e5c-2653-4344-b673-ed77aafc2c20" providerId="ADAL" clId="{63EDDCB5-9D28-4286-A744-B36A208A2297}" dt="2022-08-15T20:17:17.772" v="150" actId="20577"/>
        <pc:sldMkLst>
          <pc:docMk/>
          <pc:sldMk cId="4290552262" sldId="328"/>
        </pc:sldMkLst>
        <pc:spChg chg="mod">
          <ac:chgData name="ESTEBAN CARNUCCIO" userId="c3264e5c-2653-4344-b673-ed77aafc2c20" providerId="ADAL" clId="{63EDDCB5-9D28-4286-A744-B36A208A2297}" dt="2022-08-15T20:17:17.772" v="150" actId="20577"/>
          <ac:spMkLst>
            <pc:docMk/>
            <pc:sldMk cId="4290552262" sldId="328"/>
            <ac:spMk id="14" creationId="{69173F02-1CBA-4837-8EF7-1C4609BE8F47}"/>
          </ac:spMkLst>
        </pc:spChg>
      </pc:sldChg>
      <pc:sldChg chg="modSp mod">
        <pc:chgData name="ESTEBAN CARNUCCIO" userId="c3264e5c-2653-4344-b673-ed77aafc2c20" providerId="ADAL" clId="{63EDDCB5-9D28-4286-A744-B36A208A2297}" dt="2022-08-15T20:04:43.561" v="13" actId="27636"/>
        <pc:sldMkLst>
          <pc:docMk/>
          <pc:sldMk cId="2792849600" sldId="329"/>
        </pc:sldMkLst>
        <pc:spChg chg="mod">
          <ac:chgData name="ESTEBAN CARNUCCIO" userId="c3264e5c-2653-4344-b673-ed77aafc2c20" providerId="ADAL" clId="{63EDDCB5-9D28-4286-A744-B36A208A2297}" dt="2022-08-15T20:04:43.561" v="13" actId="27636"/>
          <ac:spMkLst>
            <pc:docMk/>
            <pc:sldMk cId="2792849600" sldId="329"/>
            <ac:spMk id="25" creationId="{36A68711-736A-4186-A65D-450364ED6006}"/>
          </ac:spMkLst>
        </pc:spChg>
      </pc:sldChg>
      <pc:sldChg chg="addSp delSp modSp del mod">
        <pc:chgData name="ESTEBAN CARNUCCIO" userId="c3264e5c-2653-4344-b673-ed77aafc2c20" providerId="ADAL" clId="{63EDDCB5-9D28-4286-A744-B36A208A2297}" dt="2022-08-15T20:37:54.961" v="564" actId="47"/>
        <pc:sldMkLst>
          <pc:docMk/>
          <pc:sldMk cId="3636194300" sldId="330"/>
        </pc:sldMkLst>
        <pc:spChg chg="add del mod">
          <ac:chgData name="ESTEBAN CARNUCCIO" userId="c3264e5c-2653-4344-b673-ed77aafc2c20" providerId="ADAL" clId="{63EDDCB5-9D28-4286-A744-B36A208A2297}" dt="2022-08-15T20:03:08.120" v="3" actId="478"/>
          <ac:spMkLst>
            <pc:docMk/>
            <pc:sldMk cId="3636194300" sldId="330"/>
            <ac:spMk id="4" creationId="{9514F258-52AA-B946-59D7-FE26F87DBE00}"/>
          </ac:spMkLst>
        </pc:spChg>
        <pc:spChg chg="mod">
          <ac:chgData name="ESTEBAN CARNUCCIO" userId="c3264e5c-2653-4344-b673-ed77aafc2c20" providerId="ADAL" clId="{63EDDCB5-9D28-4286-A744-B36A208A2297}" dt="2022-08-15T20:03:23.150" v="9" actId="688"/>
          <ac:spMkLst>
            <pc:docMk/>
            <pc:sldMk cId="3636194300" sldId="330"/>
            <ac:spMk id="10" creationId="{53FD5579-4150-4305-9D30-652F79B5CA28}"/>
          </ac:spMkLst>
        </pc:spChg>
        <pc:spChg chg="del">
          <ac:chgData name="ESTEBAN CARNUCCIO" userId="c3264e5c-2653-4344-b673-ed77aafc2c20" providerId="ADAL" clId="{63EDDCB5-9D28-4286-A744-B36A208A2297}" dt="2022-08-15T20:03:15.129" v="6" actId="478"/>
          <ac:spMkLst>
            <pc:docMk/>
            <pc:sldMk cId="3636194300" sldId="330"/>
            <ac:spMk id="11" creationId="{4BADF444-0E36-4E1A-8EE2-7A48B31A3C3F}"/>
          </ac:spMkLst>
        </pc:spChg>
        <pc:spChg chg="del mod">
          <ac:chgData name="ESTEBAN CARNUCCIO" userId="c3264e5c-2653-4344-b673-ed77aafc2c20" providerId="ADAL" clId="{63EDDCB5-9D28-4286-A744-B36A208A2297}" dt="2022-08-15T20:03:12.018" v="4" actId="478"/>
          <ac:spMkLst>
            <pc:docMk/>
            <pc:sldMk cId="3636194300" sldId="330"/>
            <ac:spMk id="12" creationId="{981622DF-D031-4AAE-B90D-66E68652D076}"/>
          </ac:spMkLst>
        </pc:spChg>
        <pc:spChg chg="mod">
          <ac:chgData name="ESTEBAN CARNUCCIO" userId="c3264e5c-2653-4344-b673-ed77aafc2c20" providerId="ADAL" clId="{63EDDCB5-9D28-4286-A744-B36A208A2297}" dt="2022-08-15T20:03:27.897" v="10" actId="1076"/>
          <ac:spMkLst>
            <pc:docMk/>
            <pc:sldMk cId="3636194300" sldId="330"/>
            <ac:spMk id="13" creationId="{E544C100-065C-434D-B5B3-7225220A1F7D}"/>
          </ac:spMkLst>
        </pc:spChg>
        <pc:spChg chg="del">
          <ac:chgData name="ESTEBAN CARNUCCIO" userId="c3264e5c-2653-4344-b673-ed77aafc2c20" providerId="ADAL" clId="{63EDDCB5-9D28-4286-A744-B36A208A2297}" dt="2022-08-15T20:03:13.929" v="5" actId="478"/>
          <ac:spMkLst>
            <pc:docMk/>
            <pc:sldMk cId="3636194300" sldId="330"/>
            <ac:spMk id="16" creationId="{C937B5AF-7BD6-42B3-BB65-3FDF2E62B566}"/>
          </ac:spMkLst>
        </pc:spChg>
        <pc:picChg chg="add del mod">
          <ac:chgData name="ESTEBAN CARNUCCIO" userId="c3264e5c-2653-4344-b673-ed77aafc2c20" providerId="ADAL" clId="{63EDDCB5-9D28-4286-A744-B36A208A2297}" dt="2022-08-15T20:03:19.761" v="7" actId="1076"/>
          <ac:picMkLst>
            <pc:docMk/>
            <pc:sldMk cId="3636194300" sldId="330"/>
            <ac:picMk id="7" creationId="{9F2CB1E5-B963-4270-9A5E-83431F704447}"/>
          </ac:picMkLst>
        </pc:picChg>
        <pc:picChg chg="del">
          <ac:chgData name="ESTEBAN CARNUCCIO" userId="c3264e5c-2653-4344-b673-ed77aafc2c20" providerId="ADAL" clId="{63EDDCB5-9D28-4286-A744-B36A208A2297}" dt="2022-08-15T20:03:04.008" v="0" actId="478"/>
          <ac:picMkLst>
            <pc:docMk/>
            <pc:sldMk cId="3636194300" sldId="330"/>
            <ac:picMk id="9" creationId="{394EBBE5-7CBD-48BB-A9EF-C45ECC18AB6B}"/>
          </ac:picMkLst>
        </pc:picChg>
      </pc:sldChg>
      <pc:sldChg chg="del">
        <pc:chgData name="ESTEBAN CARNUCCIO" userId="c3264e5c-2653-4344-b673-ed77aafc2c20" providerId="ADAL" clId="{63EDDCB5-9D28-4286-A744-B36A208A2297}" dt="2022-08-15T20:37:56.531" v="565" actId="47"/>
        <pc:sldMkLst>
          <pc:docMk/>
          <pc:sldMk cId="2053210977" sldId="331"/>
        </pc:sldMkLst>
      </pc:sldChg>
      <pc:sldChg chg="del">
        <pc:chgData name="ESTEBAN CARNUCCIO" userId="c3264e5c-2653-4344-b673-ed77aafc2c20" providerId="ADAL" clId="{63EDDCB5-9D28-4286-A744-B36A208A2297}" dt="2022-08-15T20:03:38.747" v="11" actId="47"/>
        <pc:sldMkLst>
          <pc:docMk/>
          <pc:sldMk cId="3736823767" sldId="332"/>
        </pc:sldMkLst>
      </pc:sldChg>
      <pc:sldChg chg="add del">
        <pc:chgData name="ESTEBAN CARNUCCIO" userId="c3264e5c-2653-4344-b673-ed77aafc2c20" providerId="ADAL" clId="{63EDDCB5-9D28-4286-A744-B36A208A2297}" dt="2022-08-15T20:05:54.132" v="15" actId="47"/>
        <pc:sldMkLst>
          <pc:docMk/>
          <pc:sldMk cId="4030644863" sldId="333"/>
        </pc:sldMkLst>
      </pc:sldChg>
      <pc:sldChg chg="modSp modAnim">
        <pc:chgData name="ESTEBAN CARNUCCIO" userId="c3264e5c-2653-4344-b673-ed77aafc2c20" providerId="ADAL" clId="{63EDDCB5-9D28-4286-A744-B36A208A2297}" dt="2022-08-15T20:17:48.814" v="154" actId="20577"/>
        <pc:sldMkLst>
          <pc:docMk/>
          <pc:sldMk cId="3219702202" sldId="334"/>
        </pc:sldMkLst>
        <pc:spChg chg="mod">
          <ac:chgData name="ESTEBAN CARNUCCIO" userId="c3264e5c-2653-4344-b673-ed77aafc2c20" providerId="ADAL" clId="{63EDDCB5-9D28-4286-A744-B36A208A2297}" dt="2022-08-15T20:17:48.814" v="154" actId="20577"/>
          <ac:spMkLst>
            <pc:docMk/>
            <pc:sldMk cId="3219702202" sldId="334"/>
            <ac:spMk id="11" creationId="{CA428A98-16D8-4AD4-95B4-DF08E137E476}"/>
          </ac:spMkLst>
        </pc:spChg>
      </pc:sldChg>
      <pc:sldChg chg="modSp add mod">
        <pc:chgData name="ESTEBAN CARNUCCIO" userId="c3264e5c-2653-4344-b673-ed77aafc2c20" providerId="ADAL" clId="{63EDDCB5-9D28-4286-A744-B36A208A2297}" dt="2022-08-15T20:31:53.179" v="511" actId="20577"/>
        <pc:sldMkLst>
          <pc:docMk/>
          <pc:sldMk cId="3743475701" sldId="335"/>
        </pc:sldMkLst>
        <pc:spChg chg="mod">
          <ac:chgData name="ESTEBAN CARNUCCIO" userId="c3264e5c-2653-4344-b673-ed77aafc2c20" providerId="ADAL" clId="{63EDDCB5-9D28-4286-A744-B36A208A2297}" dt="2022-08-15T20:31:53.179" v="511" actId="20577"/>
          <ac:spMkLst>
            <pc:docMk/>
            <pc:sldMk cId="3743475701" sldId="335"/>
            <ac:spMk id="9" creationId="{E8F2C0EA-6E3B-411B-A889-3BB915BA2133}"/>
          </ac:spMkLst>
        </pc:spChg>
      </pc:sldChg>
      <pc:sldChg chg="addSp delSp modSp add mod modAnim">
        <pc:chgData name="ESTEBAN CARNUCCIO" userId="c3264e5c-2653-4344-b673-ed77aafc2c20" providerId="ADAL" clId="{63EDDCB5-9D28-4286-A744-B36A208A2297}" dt="2022-08-15T20:37:08.492" v="563"/>
        <pc:sldMkLst>
          <pc:docMk/>
          <pc:sldMk cId="2869460344" sldId="336"/>
        </pc:sldMkLst>
        <pc:spChg chg="add del mod">
          <ac:chgData name="ESTEBAN CARNUCCIO" userId="c3264e5c-2653-4344-b673-ed77aafc2c20" providerId="ADAL" clId="{63EDDCB5-9D28-4286-A744-B36A208A2297}" dt="2022-08-15T20:35:02.275" v="542" actId="1076"/>
          <ac:spMkLst>
            <pc:docMk/>
            <pc:sldMk cId="2869460344" sldId="336"/>
            <ac:spMk id="2" creationId="{94DE1C89-168A-4521-A4B6-AA2634657D97}"/>
          </ac:spMkLst>
        </pc:spChg>
        <pc:spChg chg="add mod">
          <ac:chgData name="ESTEBAN CARNUCCIO" userId="c3264e5c-2653-4344-b673-ed77aafc2c20" providerId="ADAL" clId="{63EDDCB5-9D28-4286-A744-B36A208A2297}" dt="2022-08-15T20:34:57.531" v="540" actId="1076"/>
          <ac:spMkLst>
            <pc:docMk/>
            <pc:sldMk cId="2869460344" sldId="336"/>
            <ac:spMk id="3" creationId="{5A76887A-3943-5A81-E72E-5499334A62FE}"/>
          </ac:spMkLst>
        </pc:spChg>
        <pc:spChg chg="add del mod">
          <ac:chgData name="ESTEBAN CARNUCCIO" userId="c3264e5c-2653-4344-b673-ed77aafc2c20" providerId="ADAL" clId="{63EDDCB5-9D28-4286-A744-B36A208A2297}" dt="2022-08-15T20:33:15.127" v="526"/>
          <ac:spMkLst>
            <pc:docMk/>
            <pc:sldMk cId="2869460344" sldId="336"/>
            <ac:spMk id="4" creationId="{5633EF75-1F92-CB61-CADF-E4C278970FC5}"/>
          </ac:spMkLst>
        </pc:spChg>
        <pc:spChg chg="add mod">
          <ac:chgData name="ESTEBAN CARNUCCIO" userId="c3264e5c-2653-4344-b673-ed77aafc2c20" providerId="ADAL" clId="{63EDDCB5-9D28-4286-A744-B36A208A2297}" dt="2022-08-15T20:34:57.531" v="540" actId="1076"/>
          <ac:spMkLst>
            <pc:docMk/>
            <pc:sldMk cId="2869460344" sldId="336"/>
            <ac:spMk id="8" creationId="{B9C281EC-46AA-14B2-C1E5-65C47C70C7FF}"/>
          </ac:spMkLst>
        </pc:spChg>
        <pc:spChg chg="mod">
          <ac:chgData name="ESTEBAN CARNUCCIO" userId="c3264e5c-2653-4344-b673-ed77aafc2c20" providerId="ADAL" clId="{63EDDCB5-9D28-4286-A744-B36A208A2297}" dt="2022-08-15T20:34:57.531" v="540" actId="1076"/>
          <ac:spMkLst>
            <pc:docMk/>
            <pc:sldMk cId="2869460344" sldId="336"/>
            <ac:spMk id="10" creationId="{53FD5579-4150-4305-9D30-652F79B5CA28}"/>
          </ac:spMkLst>
        </pc:spChg>
        <pc:spChg chg="add del mod">
          <ac:chgData name="ESTEBAN CARNUCCIO" userId="c3264e5c-2653-4344-b673-ed77aafc2c20" providerId="ADAL" clId="{63EDDCB5-9D28-4286-A744-B36A208A2297}" dt="2022-08-15T20:34:01.391" v="530" actId="478"/>
          <ac:spMkLst>
            <pc:docMk/>
            <pc:sldMk cId="2869460344" sldId="336"/>
            <ac:spMk id="11" creationId="{83BE4B5A-83D3-A89D-64AC-300C29745CDA}"/>
          </ac:spMkLst>
        </pc:spChg>
        <pc:spChg chg="add del mod">
          <ac:chgData name="ESTEBAN CARNUCCIO" userId="c3264e5c-2653-4344-b673-ed77aafc2c20" providerId="ADAL" clId="{63EDDCB5-9D28-4286-A744-B36A208A2297}" dt="2022-08-15T20:34:04.087" v="532" actId="478"/>
          <ac:spMkLst>
            <pc:docMk/>
            <pc:sldMk cId="2869460344" sldId="336"/>
            <ac:spMk id="12" creationId="{63D96D8E-1ECE-9255-D975-197CE6C2EC0C}"/>
          </ac:spMkLst>
        </pc:spChg>
        <pc:spChg chg="mod">
          <ac:chgData name="ESTEBAN CARNUCCIO" userId="c3264e5c-2653-4344-b673-ed77aafc2c20" providerId="ADAL" clId="{63EDDCB5-9D28-4286-A744-B36A208A2297}" dt="2022-08-15T20:34:57.531" v="540" actId="1076"/>
          <ac:spMkLst>
            <pc:docMk/>
            <pc:sldMk cId="2869460344" sldId="336"/>
            <ac:spMk id="13" creationId="{E544C100-065C-434D-B5B3-7225220A1F7D}"/>
          </ac:spMkLst>
        </pc:spChg>
        <pc:spChg chg="mod">
          <ac:chgData name="ESTEBAN CARNUCCIO" userId="c3264e5c-2653-4344-b673-ed77aafc2c20" providerId="ADAL" clId="{63EDDCB5-9D28-4286-A744-B36A208A2297}" dt="2022-08-15T20:34:57.531" v="540" actId="1076"/>
          <ac:spMkLst>
            <pc:docMk/>
            <pc:sldMk cId="2869460344" sldId="336"/>
            <ac:spMk id="15" creationId="{0230AC42-75DE-42D1-95B9-881ECB9082F2}"/>
          </ac:spMkLst>
        </pc:spChg>
        <pc:spChg chg="add mod">
          <ac:chgData name="ESTEBAN CARNUCCIO" userId="c3264e5c-2653-4344-b673-ed77aafc2c20" providerId="ADAL" clId="{63EDDCB5-9D28-4286-A744-B36A208A2297}" dt="2022-08-15T20:36:46.420" v="562" actId="20577"/>
          <ac:spMkLst>
            <pc:docMk/>
            <pc:sldMk cId="2869460344" sldId="336"/>
            <ac:spMk id="17" creationId="{5ED622EA-EE78-FBDF-F7FC-646EAF43FD42}"/>
          </ac:spMkLst>
        </pc:spChg>
        <pc:spChg chg="add mod">
          <ac:chgData name="ESTEBAN CARNUCCIO" userId="c3264e5c-2653-4344-b673-ed77aafc2c20" providerId="ADAL" clId="{63EDDCB5-9D28-4286-A744-B36A208A2297}" dt="2022-08-15T20:35:34.003" v="560" actId="1076"/>
          <ac:spMkLst>
            <pc:docMk/>
            <pc:sldMk cId="2869460344" sldId="336"/>
            <ac:spMk id="18" creationId="{83A79919-22A7-0DCF-825B-4B7516B557CE}"/>
          </ac:spMkLst>
        </pc:spChg>
        <pc:picChg chg="mod">
          <ac:chgData name="ESTEBAN CARNUCCIO" userId="c3264e5c-2653-4344-b673-ed77aafc2c20" providerId="ADAL" clId="{63EDDCB5-9D28-4286-A744-B36A208A2297}" dt="2022-08-15T20:34:57.531" v="540" actId="1076"/>
          <ac:picMkLst>
            <pc:docMk/>
            <pc:sldMk cId="2869460344" sldId="336"/>
            <ac:picMk id="5" creationId="{3C27FFA0-2379-44CF-88B6-FBB0E8CE0CEB}"/>
          </ac:picMkLst>
        </pc:picChg>
        <pc:picChg chg="add del mod">
          <ac:chgData name="ESTEBAN CARNUCCIO" userId="c3264e5c-2653-4344-b673-ed77aafc2c20" providerId="ADAL" clId="{63EDDCB5-9D28-4286-A744-B36A208A2297}" dt="2022-08-15T20:33:15.127" v="526"/>
          <ac:picMkLst>
            <pc:docMk/>
            <pc:sldMk cId="2869460344" sldId="336"/>
            <ac:picMk id="6" creationId="{FCD0D8BE-9F0F-FAB3-288D-F436654DAACD}"/>
          </ac:picMkLst>
        </pc:picChg>
        <pc:picChg chg="mod">
          <ac:chgData name="ESTEBAN CARNUCCIO" userId="c3264e5c-2653-4344-b673-ed77aafc2c20" providerId="ADAL" clId="{63EDDCB5-9D28-4286-A744-B36A208A2297}" dt="2022-08-15T20:34:57.531" v="540" actId="1076"/>
          <ac:picMkLst>
            <pc:docMk/>
            <pc:sldMk cId="2869460344" sldId="336"/>
            <ac:picMk id="7" creationId="{9F2CB1E5-B963-4270-9A5E-83431F704447}"/>
          </ac:picMkLst>
        </pc:picChg>
        <pc:picChg chg="add mod">
          <ac:chgData name="ESTEBAN CARNUCCIO" userId="c3264e5c-2653-4344-b673-ed77aafc2c20" providerId="ADAL" clId="{63EDDCB5-9D28-4286-A744-B36A208A2297}" dt="2022-08-15T20:34:57.531" v="540" actId="1076"/>
          <ac:picMkLst>
            <pc:docMk/>
            <pc:sldMk cId="2869460344" sldId="336"/>
            <ac:picMk id="9" creationId="{C0FF7B61-4472-8785-9591-3B8FC718E23D}"/>
          </ac:picMkLst>
        </pc:picChg>
        <pc:picChg chg="add del">
          <ac:chgData name="ESTEBAN CARNUCCIO" userId="c3264e5c-2653-4344-b673-ed77aafc2c20" providerId="ADAL" clId="{63EDDCB5-9D28-4286-A744-B36A208A2297}" dt="2022-08-15T20:34:05.868" v="533" actId="478"/>
          <ac:picMkLst>
            <pc:docMk/>
            <pc:sldMk cId="2869460344" sldId="336"/>
            <ac:picMk id="14" creationId="{36EBF3AD-533A-4F8A-BCB8-E12D604D94FD}"/>
          </ac:picMkLst>
        </pc:picChg>
        <pc:picChg chg="add mod">
          <ac:chgData name="ESTEBAN CARNUCCIO" userId="c3264e5c-2653-4344-b673-ed77aafc2c20" providerId="ADAL" clId="{63EDDCB5-9D28-4286-A744-B36A208A2297}" dt="2022-08-15T20:35:00.558" v="541" actId="1076"/>
          <ac:picMkLst>
            <pc:docMk/>
            <pc:sldMk cId="2869460344" sldId="336"/>
            <ac:picMk id="16" creationId="{F1014B5C-E5FF-9F72-4FE0-9767847B72AF}"/>
          </ac:picMkLst>
        </pc:picChg>
        <pc:picChg chg="add mod">
          <ac:chgData name="ESTEBAN CARNUCCIO" userId="c3264e5c-2653-4344-b673-ed77aafc2c20" providerId="ADAL" clId="{63EDDCB5-9D28-4286-A744-B36A208A2297}" dt="2022-08-15T20:35:34.003" v="560" actId="1076"/>
          <ac:picMkLst>
            <pc:docMk/>
            <pc:sldMk cId="2869460344" sldId="336"/>
            <ac:picMk id="19" creationId="{B56982BA-8316-55D4-BD89-710A37C87EA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1BB1627B-ADA5-4DD0-95BB-E36E301B85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zh-CN" altLang="es-AR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31C67E14-3343-4712-8644-B301B0E255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0315837A-9933-439C-BEDA-1DB4F037AE2E}" type="datetime1">
              <a:rPr lang="es-ES" altLang="en-US"/>
              <a:pPr>
                <a:defRPr/>
              </a:pPr>
              <a:t>03/04/2023</a:t>
            </a:fld>
            <a:endParaRPr lang="es-ES" altLang="x-none">
              <a:ea typeface="+mn-ea"/>
              <a:cs typeface="+mn-cs"/>
            </a:endParaRPr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8D04571-F54E-4706-B84A-F4C2BF9F4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4F600A35-ACD2-459C-AB51-C112D0E4CA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6997E694-9F94-4BC0-8B06-53BFC7A5455E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8976489D-BD7B-4A7A-81F3-07B29CCC3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D0B051EE-A4DB-4D9D-9334-F18D0FFFA7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4C56619-0C08-45B4-97DE-0DF6CE4A8B6A}" type="datetime1">
              <a:rPr lang="es-ES" altLang="en-US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4" name="Marcador de posición de imagen de diapositiva 3">
            <a:extLst>
              <a:ext uri="{FF2B5EF4-FFF2-40B4-BE49-F238E27FC236}">
                <a16:creationId xmlns:a16="http://schemas.microsoft.com/office/drawing/2014/main" id="{6C008C35-A8D6-4C28-B6C8-AC3A9AE8C2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6149" name="Marcador de posición de notas 4">
            <a:extLst>
              <a:ext uri="{FF2B5EF4-FFF2-40B4-BE49-F238E27FC236}">
                <a16:creationId xmlns:a16="http://schemas.microsoft.com/office/drawing/2014/main" id="{B5E050F3-0EAB-4ADA-B4EE-5FFB2E2015F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noProof="0"/>
              <a:t>Haga clic para modificar el estilo de texto del patrón</a:t>
            </a:r>
          </a:p>
          <a:p>
            <a:pPr lvl="1"/>
            <a:r>
              <a:rPr lang="es-ES" altLang="es-AR" noProof="0"/>
              <a:t>Segundo nivel</a:t>
            </a:r>
          </a:p>
          <a:p>
            <a:pPr lvl="2"/>
            <a:r>
              <a:rPr lang="es-ES" altLang="es-AR" noProof="0"/>
              <a:t>Tercer nivel</a:t>
            </a:r>
          </a:p>
          <a:p>
            <a:pPr lvl="3"/>
            <a:r>
              <a:rPr lang="es-ES" altLang="es-AR" noProof="0"/>
              <a:t>Cuarto nivel</a:t>
            </a:r>
          </a:p>
          <a:p>
            <a:pPr lvl="4"/>
            <a:r>
              <a:rPr lang="es-ES" altLang="es-AR" noProof="0"/>
              <a:t>Quinto nivel</a:t>
            </a:r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78594075-17E1-456B-ABE1-4B557B7DB3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DE663E-5AB2-4E57-938D-E092DD42F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916DB8A-E560-4BBB-9DD1-A0458C009DF0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15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16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98162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17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31819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23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21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54812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Marcador de imagen de diapositiva 1">
            <a:extLst>
              <a:ext uri="{FF2B5EF4-FFF2-40B4-BE49-F238E27FC236}">
                <a16:creationId xmlns:a16="http://schemas.microsoft.com/office/drawing/2014/main" id="{6C43E66B-4A89-44E9-AFDE-574B837901D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Marcador de notas 2">
            <a:extLst>
              <a:ext uri="{FF2B5EF4-FFF2-40B4-BE49-F238E27FC236}">
                <a16:creationId xmlns:a16="http://schemas.microsoft.com/office/drawing/2014/main" id="{77013B28-2B5D-4AAF-9799-F7275CE662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4819" name="Marcador de número de diapositiva 3">
            <a:extLst>
              <a:ext uri="{FF2B5EF4-FFF2-40B4-BE49-F238E27FC236}">
                <a16:creationId xmlns:a16="http://schemas.microsoft.com/office/drawing/2014/main" id="{209343B2-A1D0-4D16-9D03-65122F701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59724C-2FC0-46A7-9F7F-A02BE2CECC23}" type="slidenum">
              <a:rPr lang="es-ES" altLang="es-AR" smtClean="0"/>
              <a:pPr>
                <a:defRPr/>
              </a:pPr>
              <a:t>23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9840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2B94D-CDB8-4001-82F1-7C7FC4D9208C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4B157026-40DA-46E7-B7A7-9CB2715293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13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BBF5E7-B463-4744-9332-94E3DC517791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DD5FD04C-E64F-45AA-918D-D35793DDD02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00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2C4433-C1CF-4083-8E63-634EF3D1F0DB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D1F5E317-C810-41F3-BF3B-FB34BC77B83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70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0495C4-5E83-42CB-B9B6-255022E8A43E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7C8EE9B5-A18B-4564-B206-FA78B8BFF1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86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46CF7-8A17-42C1-BB00-86F009235713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49544-53BF-45B9-8E80-12C22A3C180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4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577BF3-6E49-4375-9E1C-07A844AB33A2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07685-B9BC-4C23-936B-F711066767F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8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3D5CA-C410-42B4-A80A-FEE697D6215E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3E953-20DF-4E69-BC81-FA4C4ACDA1C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331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515632-C56B-4BF7-BC6D-608846752BFB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A3540DF5-64CB-44E8-9D4E-843BEDF7A4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30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27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3417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0367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984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C6AC0-8B59-46DC-A62C-A667A57D4F59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BB154-0070-4746-BD63-8E01C7FF00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781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695C8-B54A-4612-8CAA-4BDEC03113F9}" type="datetime1">
              <a:rPr lang="es-ES" altLang="en-US" smtClean="0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42EB14-953D-445C-A2AC-2421C348159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313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rtlCol="0">
            <a:normAutofit/>
          </a:bodyPr>
          <a:lstStyle>
            <a:lvl1pPr algn="l" rtl="0">
              <a:defRPr sz="3400"/>
            </a:lvl1pPr>
          </a:lstStyle>
          <a:p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3">
            <a:extLst>
              <a:ext uri="{FF2B5EF4-FFF2-40B4-BE49-F238E27FC236}">
                <a16:creationId xmlns:a16="http://schemas.microsoft.com/office/drawing/2014/main" id="{5976EC74-F019-4C67-A244-002F2FE4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3D5CA-C410-42B4-A80A-FEE697D6215E}" type="datetime1">
              <a:rPr lang="es-ES" altLang="en-US"/>
              <a:pPr>
                <a:defRPr/>
              </a:pPr>
              <a:t>03/04/2023</a:t>
            </a:fld>
            <a:endParaRPr lang="es-ES" altLang="en-US"/>
          </a:p>
        </p:txBody>
      </p:sp>
      <p:sp>
        <p:nvSpPr>
          <p:cNvPr id="6" name="Marcador de posición de pie de página 4">
            <a:extLst>
              <a:ext uri="{FF2B5EF4-FFF2-40B4-BE49-F238E27FC236}">
                <a16:creationId xmlns:a16="http://schemas.microsoft.com/office/drawing/2014/main" id="{85178E57-0411-4CAB-B4D9-09FA03F7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5">
            <a:extLst>
              <a:ext uri="{FF2B5EF4-FFF2-40B4-BE49-F238E27FC236}">
                <a16:creationId xmlns:a16="http://schemas.microsoft.com/office/drawing/2014/main" id="{EB76805C-CE61-4D74-8BFC-2C1D82EE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3E953-20DF-4E69-BC81-FA4C4ACDA1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06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03/04/2023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29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9D6AD5DA-7402-4F91-8844-F41E109FED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32012" y="1844824"/>
            <a:ext cx="11737304" cy="17113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s-ES" altLang="es-AR" b="1" dirty="0"/>
              <a:t>Sistemas Operativos Avanzados  </a:t>
            </a:r>
            <a:r>
              <a:rPr lang="es-ES" altLang="es-AR" dirty="0"/>
              <a:t>(</a:t>
            </a:r>
            <a:r>
              <a:rPr lang="es-ES" altLang="es-AR" dirty="0" err="1"/>
              <a:t>cod</a:t>
            </a:r>
            <a:r>
              <a:rPr lang="es-ES" altLang="es-AR" dirty="0"/>
              <a:t>. 3660/1123)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35F9C8-8055-471F-BABF-60239867F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1464" y="4876800"/>
            <a:ext cx="10058400" cy="68580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80604020202020204" charset="0"/>
              <a:buNone/>
              <a:defRPr/>
            </a:pPr>
            <a:r>
              <a:rPr lang="es-ES" sz="4000" dirty="0">
                <a:solidFill>
                  <a:srgbClr val="003300"/>
                </a:solidFill>
                <a:latin typeface="+mn-lt"/>
                <a:ea typeface="YouYuan" panose="02010509060101010101" pitchFamily="49" charset="-122"/>
                <a:cs typeface="+mj-cs"/>
              </a:rPr>
              <a:t>Trabajo práctico Nro. 1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Objetivo del TP1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2063552" y="1064501"/>
            <a:ext cx="8333801" cy="1860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ysClr val="windowText" lastClr="000000"/>
                </a:solidFill>
              </a:rPr>
            </a:br>
            <a:r>
              <a:rPr lang="es-AR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 objetivo de este trabajo práctico es ofrecer la oportunidad de aprender conceptos teóricos y su aplicación práctica sobre sistemas embebidos aplicados a:</a:t>
            </a:r>
            <a:endParaRPr lang="es-ES" altLang="es-AR" sz="24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D56B16-8C7A-4F18-ADC2-1E89EB1968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84" y="3036946"/>
            <a:ext cx="2864318" cy="30243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292A964-1A2C-46F6-BF7C-09225F27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018" y="3105773"/>
            <a:ext cx="2424335" cy="29555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9F2CB1E5-B963-4270-9A5E-83431F704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574" y="2357355"/>
            <a:ext cx="3896553" cy="2122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C27FFA0-2379-44CF-88B6-FBB0E8CE0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38" y="1988840"/>
            <a:ext cx="4672894" cy="2508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53FD5579-4150-4305-9D30-652F79B5CA28}"/>
              </a:ext>
            </a:extLst>
          </p:cNvPr>
          <p:cNvSpPr/>
          <p:nvPr/>
        </p:nvSpPr>
        <p:spPr>
          <a:xfrm>
            <a:off x="5778146" y="2731168"/>
            <a:ext cx="115975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44C100-065C-434D-B5B3-7225220A1F7D}"/>
              </a:ext>
            </a:extLst>
          </p:cNvPr>
          <p:cNvSpPr txBox="1"/>
          <p:nvPr/>
        </p:nvSpPr>
        <p:spPr>
          <a:xfrm>
            <a:off x="7798630" y="1395327"/>
            <a:ext cx="26228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000" dirty="0"/>
              <a:t>Arduino UNO</a:t>
            </a:r>
            <a:endParaRPr lang="es-AR" sz="3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230AC42-75DE-42D1-95B9-881ECB9082F2}"/>
              </a:ext>
            </a:extLst>
          </p:cNvPr>
          <p:cNvSpPr txBox="1"/>
          <p:nvPr/>
        </p:nvSpPr>
        <p:spPr>
          <a:xfrm>
            <a:off x="5744633" y="1672326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Rápida</a:t>
            </a:r>
            <a:endParaRPr lang="es-A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A76887A-3943-5A81-E72E-5499334A62FE}"/>
              </a:ext>
            </a:extLst>
          </p:cNvPr>
          <p:cNvSpPr txBox="1"/>
          <p:nvPr/>
        </p:nvSpPr>
        <p:spPr>
          <a:xfrm>
            <a:off x="1821966" y="1219715"/>
            <a:ext cx="19912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000" dirty="0"/>
              <a:t>Tinkercad</a:t>
            </a:r>
            <a:endParaRPr lang="es-AR" sz="3000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5ED622EA-EE78-FBDF-F7FC-646EAF43FD42}"/>
              </a:ext>
            </a:extLst>
          </p:cNvPr>
          <p:cNvSpPr txBox="1">
            <a:spLocks noChangeArrowheads="1"/>
          </p:cNvSpPr>
          <p:nvPr/>
        </p:nvSpPr>
        <p:spPr>
          <a:xfrm>
            <a:off x="33338" y="188913"/>
            <a:ext cx="12192000" cy="7635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Resumen del TP1</a:t>
            </a:r>
            <a:endParaRPr lang="es-AR" altLang="es-AR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F74BABBA-3D52-9C89-25B7-38C510D0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946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Contenido mínimo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2529105" y="1124744"/>
            <a:ext cx="5583119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Construcción circuito electrónico</a:t>
            </a:r>
            <a:endParaRPr lang="es-ES" altLang="es-AR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E5CFBA14-913E-42AB-B911-465D3F39857E}"/>
              </a:ext>
            </a:extLst>
          </p:cNvPr>
          <p:cNvSpPr txBox="1">
            <a:spLocks noChangeArrowheads="1"/>
          </p:cNvSpPr>
          <p:nvPr/>
        </p:nvSpPr>
        <p:spPr>
          <a:xfrm>
            <a:off x="2495600" y="2894822"/>
            <a:ext cx="6048672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ysClr val="windowText" lastClr="000000"/>
                </a:solidFill>
              </a:rPr>
            </a:br>
            <a:r>
              <a:rPr lang="es-AR" altLang="es-AR" sz="2400" b="1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Codificación del Sistema Embebido</a:t>
            </a:r>
            <a:endParaRPr lang="es-ES" altLang="es-AR" sz="24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A2EBB447-1DB3-4DDF-9A67-355663D664B2}"/>
              </a:ext>
            </a:extLst>
          </p:cNvPr>
          <p:cNvSpPr txBox="1">
            <a:spLocks noChangeArrowheads="1"/>
          </p:cNvSpPr>
          <p:nvPr/>
        </p:nvSpPr>
        <p:spPr>
          <a:xfrm>
            <a:off x="2529105" y="4725144"/>
            <a:ext cx="4896543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 de informe</a:t>
            </a:r>
            <a:endParaRPr lang="es-ES" altLang="es-AR" sz="24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40A796-8210-465E-B872-D8ADD5D05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03" y="1323816"/>
            <a:ext cx="1223065" cy="12285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27667FC-50F7-4DE0-984E-64237AB78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60" y="3194631"/>
            <a:ext cx="1244843" cy="7525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8C5208-0AEF-4EBD-AA92-3FB19888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728" y="4753955"/>
            <a:ext cx="980906" cy="10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84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Construcción circuito electrónico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124744"/>
            <a:ext cx="9865095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	Debe estar construido con el simulador “</a:t>
            </a:r>
            <a:r>
              <a:rPr lang="es-MX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circuits</a:t>
            </a: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 de </a:t>
            </a:r>
            <a:r>
              <a:rPr lang="es-MX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Tinkercad</a:t>
            </a: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MX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	Se debe implementar el sistema embebido usando la placa de desarrollo Arduino Uno del simulador.</a:t>
            </a: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MX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	Las conexiones de los cables estén orientadas en forma horizontal o vertical. Tal como está explicado en el apunte “Electrónica y Arduino en </a:t>
            </a:r>
            <a:r>
              <a:rPr lang="es-MX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Thinkercad</a:t>
            </a: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30968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Construcción circuito electrónico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124744"/>
            <a:ext cx="9865095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	Los colores de los cables del circuito sigan es estándar de color (rojo: positivo, negro: masa). Por otra parte, los demás cables deben ser de distinto color, por cada sensor y actuador utilizado.</a:t>
            </a: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MX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	Se utilice la “Placa de pruebas” (</a:t>
            </a:r>
            <a:r>
              <a:rPr lang="es-MX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protoboard</a:t>
            </a: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en forma correcta.</a:t>
            </a: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MX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	Debe usa una fuente regulable externa para alimentar el circuito. </a:t>
            </a:r>
          </a:p>
        </p:txBody>
      </p:sp>
    </p:spTree>
    <p:extLst>
      <p:ext uri="{BB962C8B-B14F-4D97-AF65-F5344CB8AC3E}">
        <p14:creationId xmlns:p14="http://schemas.microsoft.com/office/powerpoint/2010/main" val="2503687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Contenido mínimo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2529105" y="1124744"/>
            <a:ext cx="5583119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Construcción circuito electrónico</a:t>
            </a:r>
            <a:endParaRPr lang="es-ES" altLang="es-AR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E5CFBA14-913E-42AB-B911-465D3F39857E}"/>
              </a:ext>
            </a:extLst>
          </p:cNvPr>
          <p:cNvSpPr txBox="1">
            <a:spLocks noChangeArrowheads="1"/>
          </p:cNvSpPr>
          <p:nvPr/>
        </p:nvSpPr>
        <p:spPr>
          <a:xfrm>
            <a:off x="2495600" y="2894822"/>
            <a:ext cx="6048672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rgbClr val="FF0000"/>
                </a:solidFill>
              </a:rPr>
            </a:br>
            <a:r>
              <a:rPr lang="es-AR" altLang="es-A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Codificación del Sistema Embebido</a:t>
            </a:r>
            <a:endParaRPr lang="es-ES" altLang="es-AR" sz="2400" b="1" i="1" dirty="0">
              <a:solidFill>
                <a:srgbClr val="FF0000"/>
              </a:solidFill>
            </a:endParaRP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A2EBB447-1DB3-4DDF-9A67-355663D664B2}"/>
              </a:ext>
            </a:extLst>
          </p:cNvPr>
          <p:cNvSpPr txBox="1">
            <a:spLocks noChangeArrowheads="1"/>
          </p:cNvSpPr>
          <p:nvPr/>
        </p:nvSpPr>
        <p:spPr>
          <a:xfrm>
            <a:off x="2529105" y="4725144"/>
            <a:ext cx="4896543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 de informe</a:t>
            </a:r>
            <a:endParaRPr lang="es-ES" altLang="es-AR" sz="24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40A796-8210-465E-B872-D8ADD5D05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03" y="1323816"/>
            <a:ext cx="1223065" cy="12285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27667FC-50F7-4DE0-984E-64237AB78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60" y="3194631"/>
            <a:ext cx="1244843" cy="7525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8C5208-0AEF-4EBD-AA92-3FB19888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728" y="4753955"/>
            <a:ext cx="980906" cy="10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70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altLang="es-AR" sz="4000" b="1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Codificación del Sistema Embebido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7354E809-D091-4CAF-9891-0EEBA81C89B1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124744"/>
            <a:ext cx="9865095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La simulación debe funcionar sin errores.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El sistema embebido debe tener un mínimo de lógica de procesamiento. Esto se logra haciendo que los sensores interactúen con los actuadores. No es válido desarrollar un simple “interruptor”.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No usar funciones bloqueantes como </a:t>
            </a:r>
            <a:r>
              <a:rPr lang="es-MX" altLang="es-AR" sz="2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delay</a:t>
            </a: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Tips: Usar el concepto de temporizadores explicados en el apunte “Electrónica y Arduino en </a:t>
            </a:r>
            <a:r>
              <a:rPr lang="es-MX" altLang="es-AR" sz="2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Tinkercad</a:t>
            </a: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16180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altLang="es-AR" sz="4000" b="1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Codificación del Sistema Embebido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7354E809-D091-4CAF-9891-0EEBA81C89B1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124744"/>
            <a:ext cx="9865095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Debe estar implementado el patrón de diseño máquina de estados.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No usar números mágicos.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Las líneas de código deben estar documentadas lógicamente.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Debe entregarse una versión final. No debe existir código comentado o redundante. </a:t>
            </a:r>
          </a:p>
        </p:txBody>
      </p:sp>
    </p:spTree>
    <p:extLst>
      <p:ext uri="{BB962C8B-B14F-4D97-AF65-F5344CB8AC3E}">
        <p14:creationId xmlns:p14="http://schemas.microsoft.com/office/powerpoint/2010/main" val="705712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Contenido mínimo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2529105" y="1124744"/>
            <a:ext cx="5583119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Construcción circuito electrónico</a:t>
            </a:r>
            <a:endParaRPr lang="es-ES" altLang="es-AR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E5CFBA14-913E-42AB-B911-465D3F39857E}"/>
              </a:ext>
            </a:extLst>
          </p:cNvPr>
          <p:cNvSpPr txBox="1">
            <a:spLocks noChangeArrowheads="1"/>
          </p:cNvSpPr>
          <p:nvPr/>
        </p:nvSpPr>
        <p:spPr>
          <a:xfrm>
            <a:off x="2495600" y="2894822"/>
            <a:ext cx="6048672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dirty="0">
                <a:solidFill>
                  <a:schemeClr val="tx1"/>
                </a:solidFill>
              </a:rPr>
            </a:br>
            <a:r>
              <a:rPr lang="es-AR" altLang="es-AR" sz="2400" dirty="0">
                <a:solidFill>
                  <a:schemeClr val="tx1"/>
                </a:solidFill>
                <a:latin typeface="Arial" panose="020B0604020202020204" pitchFamily="34" charset="0"/>
              </a:rPr>
              <a:t>Codificación del Sistema Embebido</a:t>
            </a:r>
            <a:endParaRPr lang="es-ES" altLang="es-AR" sz="2400" i="1" dirty="0">
              <a:solidFill>
                <a:schemeClr val="tx1"/>
              </a:solidFill>
            </a:endParaRP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A2EBB447-1DB3-4DDF-9A67-355663D664B2}"/>
              </a:ext>
            </a:extLst>
          </p:cNvPr>
          <p:cNvSpPr txBox="1">
            <a:spLocks noChangeArrowheads="1"/>
          </p:cNvSpPr>
          <p:nvPr/>
        </p:nvSpPr>
        <p:spPr>
          <a:xfrm>
            <a:off x="2529105" y="4725144"/>
            <a:ext cx="4896543" cy="106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 de informe</a:t>
            </a:r>
            <a:endParaRPr lang="es-ES" altLang="es-AR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40A796-8210-465E-B872-D8ADD5D05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03" y="1323816"/>
            <a:ext cx="1223065" cy="12285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27667FC-50F7-4DE0-984E-64237AB78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60" y="3194631"/>
            <a:ext cx="1244843" cy="7525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8C5208-0AEF-4EBD-AA92-3FB19888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728" y="4753955"/>
            <a:ext cx="980906" cy="10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4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 de informe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E8F2C0EA-6E3B-411B-A889-3BB915BA2133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124744"/>
            <a:ext cx="9865095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Char char="-"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entrega se realiza por plataforma </a:t>
            </a:r>
            <a:r>
              <a:rPr lang="es-MX" altLang="es-AR" sz="2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MiEL</a:t>
            </a: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forma grupal.</a:t>
            </a:r>
          </a:p>
          <a:p>
            <a:pPr>
              <a:buClrTx/>
              <a:buFontTx/>
              <a:buChar char="-"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informe debe entregarse en formato “.</a:t>
            </a:r>
            <a:r>
              <a:rPr lang="es-MX" altLang="es-AR" sz="2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con nombre TP1_DiaCursada_NumerodelGrupo.pdf.</a:t>
            </a:r>
          </a:p>
          <a:p>
            <a:pPr>
              <a:buClrTx/>
              <a:buFontTx/>
              <a:buChar char="-"/>
            </a:pPr>
            <a:endParaRPr lang="es-MX" altLang="es-AR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el informe en formato </a:t>
            </a:r>
            <a:r>
              <a:rPr lang="es-MX" altLang="es-AR" sz="2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ClrTx/>
              <a:buFontTx/>
              <a:buChar char="-"/>
            </a:pPr>
            <a:r>
              <a:rPr lang="es-AR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Encabezado.</a:t>
            </a:r>
            <a:endParaRPr lang="es-MX" sz="1800" i="1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Tx/>
              <a:buFontTx/>
              <a:buChar char="-"/>
            </a:pPr>
            <a:r>
              <a:rPr lang="es-AR" sz="18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Introducción.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ClrTx/>
              <a:buFontTx/>
              <a:buChar char="-"/>
            </a:pPr>
            <a:r>
              <a:rPr lang="es-AR" sz="18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Desarrollo.</a:t>
            </a:r>
            <a:endParaRPr lang="es-AR" sz="1800" dirty="0">
              <a:latin typeface="Calibri" panose="020F0502020204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1">
              <a:buClrTx/>
              <a:buFontTx/>
              <a:buChar char="-"/>
            </a:pPr>
            <a:r>
              <a:rPr lang="es-AR" sz="18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Bibliografía.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buClrTx/>
              <a:buFontTx/>
              <a:buChar char="-"/>
            </a:pPr>
            <a:endParaRPr lang="es-MX" altLang="es-AR" sz="2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1FE24BB-50B6-627B-2CB6-699290A8A0D9}"/>
              </a:ext>
            </a:extLst>
          </p:cNvPr>
          <p:cNvSpPr/>
          <p:nvPr/>
        </p:nvSpPr>
        <p:spPr>
          <a:xfrm>
            <a:off x="2207568" y="4725144"/>
            <a:ext cx="172819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D4749306-D377-1405-F0E1-1B6AD3EEEF3D}"/>
              </a:ext>
            </a:extLst>
          </p:cNvPr>
          <p:cNvCxnSpPr/>
          <p:nvPr/>
        </p:nvCxnSpPr>
        <p:spPr>
          <a:xfrm flipH="1">
            <a:off x="3935760" y="4725144"/>
            <a:ext cx="1944216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938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 de informe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9" name="Marcador de posición de contenido 13">
            <a:extLst>
              <a:ext uri="{FF2B5EF4-FFF2-40B4-BE49-F238E27FC236}">
                <a16:creationId xmlns:a16="http://schemas.microsoft.com/office/drawing/2014/main" id="{E8F2C0EA-6E3B-411B-A889-3BB915BA2133}"/>
              </a:ext>
            </a:extLst>
          </p:cNvPr>
          <p:cNvSpPr txBox="1">
            <a:spLocks noChangeArrowheads="1"/>
          </p:cNvSpPr>
          <p:nvPr/>
        </p:nvSpPr>
        <p:spPr>
          <a:xfrm>
            <a:off x="1631504" y="1124744"/>
            <a:ext cx="9865095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Char char="-"/>
            </a:pPr>
            <a:r>
              <a:rPr lang="es-MX" altLang="es-AR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</a:p>
          <a:p>
            <a:pPr lvl="1">
              <a:buClrTx/>
              <a:buFontTx/>
              <a:buChar char="-"/>
            </a:pPr>
            <a:r>
              <a:rPr lang="es-MX" altLang="es-AR" sz="1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Diagrama de máquina de estados</a:t>
            </a:r>
          </a:p>
          <a:p>
            <a:pPr lvl="1">
              <a:buClrTx/>
              <a:buFontTx/>
              <a:buChar char="-"/>
            </a:pPr>
            <a:r>
              <a:rPr lang="es-MX" altLang="es-AR" sz="1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 del diagrama del circuito de Tinkercad</a:t>
            </a:r>
          </a:p>
          <a:p>
            <a:pPr lvl="1">
              <a:buClrTx/>
              <a:buFontTx/>
              <a:buChar char="-"/>
            </a:pPr>
            <a:r>
              <a:rPr lang="es-AR" sz="1800" u="none" strike="noStrike" dirty="0">
                <a:effectLst/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Descripción del funcionamiento físico-electrónico de cada sensor y actuador utilizado</a:t>
            </a:r>
            <a:endParaRPr lang="es-MX" altLang="es-AR" sz="18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Tx/>
              <a:buFontTx/>
              <a:buChar char="-"/>
            </a:pPr>
            <a:r>
              <a:rPr lang="es-MX" altLang="es-AR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Fotos de los componentes físicos comprados y las conexiones físicas implementadas.</a:t>
            </a:r>
          </a:p>
          <a:p>
            <a:pPr lvl="1">
              <a:buClrTx/>
              <a:buFontTx/>
              <a:buChar char="-"/>
            </a:pPr>
            <a:r>
              <a:rPr lang="es-MX" altLang="es-A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 del usuario del sistema embebidos</a:t>
            </a:r>
          </a:p>
        </p:txBody>
      </p:sp>
    </p:spTree>
    <p:extLst>
      <p:ext uri="{BB962C8B-B14F-4D97-AF65-F5344CB8AC3E}">
        <p14:creationId xmlns:p14="http://schemas.microsoft.com/office/powerpoint/2010/main" val="374347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AR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 de informe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18AD700-6119-CD0C-9FE4-F12C1E016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628800"/>
            <a:ext cx="11811000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49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Fecha de Entrega TP1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14" name="Marcador de posición de contenido 13">
            <a:extLst>
              <a:ext uri="{FF2B5EF4-FFF2-40B4-BE49-F238E27FC236}">
                <a16:creationId xmlns:a16="http://schemas.microsoft.com/office/drawing/2014/main" id="{69173F02-1CBA-4837-8EF7-1C4609BE8F47}"/>
              </a:ext>
            </a:extLst>
          </p:cNvPr>
          <p:cNvSpPr txBox="1">
            <a:spLocks noChangeArrowheads="1"/>
          </p:cNvSpPr>
          <p:nvPr/>
        </p:nvSpPr>
        <p:spPr>
          <a:xfrm>
            <a:off x="3431704" y="1293926"/>
            <a:ext cx="7167295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s-AR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Ítems a cumplir en Fecha de </a:t>
            </a:r>
            <a:r>
              <a:rPr lang="es-AR" sz="24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Entrega TP1</a:t>
            </a:r>
            <a:r>
              <a:rPr lang="es-AR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</a:p>
          <a:p>
            <a:pPr marL="400050" lvl="1" indent="0" fontAlgn="base">
              <a:buNone/>
            </a:pPr>
            <a:r>
              <a:rPr lang="es-A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Curso lunes: 1 de Mayo de 2023</a:t>
            </a:r>
            <a:endParaRPr lang="es-A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0050" lvl="1" indent="0">
              <a:buNone/>
            </a:pPr>
            <a:r>
              <a:rPr lang="es-AR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Curso Martes: 2 de Mayo de 2023</a:t>
            </a:r>
            <a:endParaRPr lang="es-ES" altLang="es-AR" sz="28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139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Requerimientos del TP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A40EE917-28C9-4AA5-A813-3C66CA38EF8A}"/>
              </a:ext>
            </a:extLst>
          </p:cNvPr>
          <p:cNvSpPr txBox="1">
            <a:spLocks noChangeArrowheads="1"/>
          </p:cNvSpPr>
          <p:nvPr/>
        </p:nvSpPr>
        <p:spPr>
          <a:xfrm>
            <a:off x="3069719" y="1910848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Funcionalidad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2" name="Marcador de posición de contenido 13">
            <a:extLst>
              <a:ext uri="{FF2B5EF4-FFF2-40B4-BE49-F238E27FC236}">
                <a16:creationId xmlns:a16="http://schemas.microsoft.com/office/drawing/2014/main" id="{82D51569-C79D-4727-A26D-EA19560B0F96}"/>
              </a:ext>
            </a:extLst>
          </p:cNvPr>
          <p:cNvSpPr txBox="1">
            <a:spLocks noChangeArrowheads="1"/>
          </p:cNvSpPr>
          <p:nvPr/>
        </p:nvSpPr>
        <p:spPr>
          <a:xfrm>
            <a:off x="6273521" y="1196752"/>
            <a:ext cx="3062839" cy="434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MX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Requerimientos</a:t>
            </a:r>
            <a:endParaRPr lang="es-AR" sz="24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43D0E29-EB5A-4341-BA3C-E64E5B2A3054}"/>
              </a:ext>
            </a:extLst>
          </p:cNvPr>
          <p:cNvCxnSpPr/>
          <p:nvPr/>
        </p:nvCxnSpPr>
        <p:spPr>
          <a:xfrm>
            <a:off x="6337241" y="1124744"/>
            <a:ext cx="0" cy="5400327"/>
          </a:xfrm>
          <a:prstGeom prst="line">
            <a:avLst/>
          </a:prstGeom>
          <a:ln w="5715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Marcador de posición de contenido 13">
            <a:extLst>
              <a:ext uri="{FF2B5EF4-FFF2-40B4-BE49-F238E27FC236}">
                <a16:creationId xmlns:a16="http://schemas.microsoft.com/office/drawing/2014/main" id="{1D5C160F-54A5-4B65-95E2-B66D6D2F0A33}"/>
              </a:ext>
            </a:extLst>
          </p:cNvPr>
          <p:cNvSpPr txBox="1">
            <a:spLocks noChangeArrowheads="1"/>
          </p:cNvSpPr>
          <p:nvPr/>
        </p:nvSpPr>
        <p:spPr>
          <a:xfrm>
            <a:off x="6793649" y="1910848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Internet de las Cosas (IoT)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7" name="Marcador de posición de contenido 13">
            <a:extLst>
              <a:ext uri="{FF2B5EF4-FFF2-40B4-BE49-F238E27FC236}">
                <a16:creationId xmlns:a16="http://schemas.microsoft.com/office/drawing/2014/main" id="{CE51ADCB-3878-4973-8C37-DD310C09BB28}"/>
              </a:ext>
            </a:extLst>
          </p:cNvPr>
          <p:cNvSpPr txBox="1">
            <a:spLocks noChangeArrowheads="1"/>
          </p:cNvSpPr>
          <p:nvPr/>
        </p:nvSpPr>
        <p:spPr>
          <a:xfrm>
            <a:off x="3069719" y="3079346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Tipo de circuito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8" name="Marcador de posición de contenido 13">
            <a:extLst>
              <a:ext uri="{FF2B5EF4-FFF2-40B4-BE49-F238E27FC236}">
                <a16:creationId xmlns:a16="http://schemas.microsoft.com/office/drawing/2014/main" id="{60F1600E-B7D4-4F4A-8671-C3B1F03F36F4}"/>
              </a:ext>
            </a:extLst>
          </p:cNvPr>
          <p:cNvSpPr txBox="1">
            <a:spLocks noChangeArrowheads="1"/>
          </p:cNvSpPr>
          <p:nvPr/>
        </p:nvSpPr>
        <p:spPr>
          <a:xfrm>
            <a:off x="6793649" y="3079346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Simulado y Conexiones Físicas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1" name="Marcador de posición de contenido 13">
            <a:extLst>
              <a:ext uri="{FF2B5EF4-FFF2-40B4-BE49-F238E27FC236}">
                <a16:creationId xmlns:a16="http://schemas.microsoft.com/office/drawing/2014/main" id="{83CA060E-14E9-4EC4-BEAE-6F77952B9085}"/>
              </a:ext>
            </a:extLst>
          </p:cNvPr>
          <p:cNvSpPr txBox="1">
            <a:spLocks noChangeArrowheads="1"/>
          </p:cNvSpPr>
          <p:nvPr/>
        </p:nvSpPr>
        <p:spPr>
          <a:xfrm>
            <a:off x="2919433" y="4247844"/>
            <a:ext cx="2691134" cy="754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Cantidad de Sensores (min)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2" name="Marcador de posición de contenido 13">
            <a:extLst>
              <a:ext uri="{FF2B5EF4-FFF2-40B4-BE49-F238E27FC236}">
                <a16:creationId xmlns:a16="http://schemas.microsoft.com/office/drawing/2014/main" id="{0ECEC4D0-A317-4B1A-A5C3-036AE4075E3B}"/>
              </a:ext>
            </a:extLst>
          </p:cNvPr>
          <p:cNvSpPr txBox="1">
            <a:spLocks noChangeArrowheads="1"/>
          </p:cNvSpPr>
          <p:nvPr/>
        </p:nvSpPr>
        <p:spPr>
          <a:xfrm>
            <a:off x="6793649" y="4189352"/>
            <a:ext cx="2390563" cy="105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1 analógico</a:t>
            </a:r>
          </a:p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1 digital</a:t>
            </a:r>
          </a:p>
        </p:txBody>
      </p:sp>
      <p:sp>
        <p:nvSpPr>
          <p:cNvPr id="24" name="Marcador de posición de contenido 13">
            <a:extLst>
              <a:ext uri="{FF2B5EF4-FFF2-40B4-BE49-F238E27FC236}">
                <a16:creationId xmlns:a16="http://schemas.microsoft.com/office/drawing/2014/main" id="{034AC475-D987-46C9-B5A4-E88F428AC058}"/>
              </a:ext>
            </a:extLst>
          </p:cNvPr>
          <p:cNvSpPr txBox="1">
            <a:spLocks noChangeArrowheads="1"/>
          </p:cNvSpPr>
          <p:nvPr/>
        </p:nvSpPr>
        <p:spPr>
          <a:xfrm>
            <a:off x="2955436" y="5604307"/>
            <a:ext cx="2619128" cy="754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Cantidad de Actuadores (min)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5" name="Marcador de posición de contenido 13">
            <a:extLst>
              <a:ext uri="{FF2B5EF4-FFF2-40B4-BE49-F238E27FC236}">
                <a16:creationId xmlns:a16="http://schemas.microsoft.com/office/drawing/2014/main" id="{36A68711-736A-4186-A65D-450364ED6006}"/>
              </a:ext>
            </a:extLst>
          </p:cNvPr>
          <p:cNvSpPr txBox="1">
            <a:spLocks noChangeArrowheads="1"/>
          </p:cNvSpPr>
          <p:nvPr/>
        </p:nvSpPr>
        <p:spPr>
          <a:xfrm>
            <a:off x="6793649" y="5758959"/>
            <a:ext cx="2390562" cy="766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2 (por lo menos 1 con PWM)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21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Requerimientos del TP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A40EE917-28C9-4AA5-A813-3C66CA38EF8A}"/>
              </a:ext>
            </a:extLst>
          </p:cNvPr>
          <p:cNvSpPr txBox="1">
            <a:spLocks noChangeArrowheads="1"/>
          </p:cNvSpPr>
          <p:nvPr/>
        </p:nvSpPr>
        <p:spPr>
          <a:xfrm>
            <a:off x="2836121" y="2010190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Conexión a Sistema Externo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2" name="Marcador de posición de contenido 13">
            <a:extLst>
              <a:ext uri="{FF2B5EF4-FFF2-40B4-BE49-F238E27FC236}">
                <a16:creationId xmlns:a16="http://schemas.microsoft.com/office/drawing/2014/main" id="{82D51569-C79D-4727-A26D-EA19560B0F96}"/>
              </a:ext>
            </a:extLst>
          </p:cNvPr>
          <p:cNvSpPr txBox="1">
            <a:spLocks noChangeArrowheads="1"/>
          </p:cNvSpPr>
          <p:nvPr/>
        </p:nvSpPr>
        <p:spPr>
          <a:xfrm>
            <a:off x="5816256" y="1196752"/>
            <a:ext cx="3062839" cy="434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A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Requerimientos</a:t>
            </a:r>
            <a:endParaRPr lang="es-AR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43D0E29-EB5A-4341-BA3C-E64E5B2A3054}"/>
              </a:ext>
            </a:extLst>
          </p:cNvPr>
          <p:cNvCxnSpPr/>
          <p:nvPr/>
        </p:nvCxnSpPr>
        <p:spPr>
          <a:xfrm>
            <a:off x="5879976" y="1124744"/>
            <a:ext cx="0" cy="5400327"/>
          </a:xfrm>
          <a:prstGeom prst="line">
            <a:avLst/>
          </a:prstGeom>
          <a:ln w="5715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Marcador de posición de contenido 13">
            <a:extLst>
              <a:ext uri="{FF2B5EF4-FFF2-40B4-BE49-F238E27FC236}">
                <a16:creationId xmlns:a16="http://schemas.microsoft.com/office/drawing/2014/main" id="{1D5C160F-54A5-4B65-95E2-B66D6D2F0A33}"/>
              </a:ext>
            </a:extLst>
          </p:cNvPr>
          <p:cNvSpPr txBox="1">
            <a:spLocks noChangeArrowheads="1"/>
          </p:cNvSpPr>
          <p:nvPr/>
        </p:nvSpPr>
        <p:spPr>
          <a:xfrm>
            <a:off x="6497593" y="2010190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200" dirty="0">
                <a:latin typeface="Arial" panose="020B0604020202020204" pitchFamily="34" charset="0"/>
              </a:rPr>
              <a:t>2 comandos (Envía y Recibe datos)</a:t>
            </a:r>
          </a:p>
          <a:p>
            <a:pPr marL="0" indent="0" algn="ctr">
              <a:buClrTx/>
              <a:buFont typeface="Arial" panose="020B0604020202020204" pitchFamily="34" charset="0"/>
              <a:buNone/>
            </a:pPr>
            <a:endParaRPr lang="es-ES" altLang="es-AR" sz="2200" dirty="0">
              <a:latin typeface="Arial" panose="020B0604020202020204" pitchFamily="34" charset="0"/>
            </a:endParaRPr>
          </a:p>
          <a:p>
            <a:pPr marL="0" indent="0" algn="ctr">
              <a:buClrTx/>
              <a:buFont typeface="Arial" panose="020B0604020202020204" pitchFamily="34" charset="0"/>
              <a:buNone/>
            </a:pP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7" name="Marcador de posición de contenido 13">
            <a:extLst>
              <a:ext uri="{FF2B5EF4-FFF2-40B4-BE49-F238E27FC236}">
                <a16:creationId xmlns:a16="http://schemas.microsoft.com/office/drawing/2014/main" id="{CE51ADCB-3878-4973-8C37-DD310C09BB28}"/>
              </a:ext>
            </a:extLst>
          </p:cNvPr>
          <p:cNvSpPr txBox="1">
            <a:spLocks noChangeArrowheads="1"/>
          </p:cNvSpPr>
          <p:nvPr/>
        </p:nvSpPr>
        <p:spPr>
          <a:xfrm>
            <a:off x="2648226" y="3079345"/>
            <a:ext cx="2766353" cy="827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200" dirty="0">
                <a:solidFill>
                  <a:sysClr val="windowText" lastClr="000000"/>
                </a:solidFill>
              </a:rPr>
              <a:t>Máquina de estados</a:t>
            </a:r>
            <a:endParaRPr lang="es-ES" altLang="es-AR" sz="2200" i="1" dirty="0">
              <a:solidFill>
                <a:sysClr val="windowText" lastClr="000000"/>
              </a:solidFill>
            </a:endParaRPr>
          </a:p>
        </p:txBody>
      </p:sp>
      <p:sp>
        <p:nvSpPr>
          <p:cNvPr id="18" name="Marcador de posición de contenido 13">
            <a:extLst>
              <a:ext uri="{FF2B5EF4-FFF2-40B4-BE49-F238E27FC236}">
                <a16:creationId xmlns:a16="http://schemas.microsoft.com/office/drawing/2014/main" id="{60F1600E-B7D4-4F4A-8671-C3B1F03F36F4}"/>
              </a:ext>
            </a:extLst>
          </p:cNvPr>
          <p:cNvSpPr txBox="1">
            <a:spLocks noChangeArrowheads="1"/>
          </p:cNvSpPr>
          <p:nvPr/>
        </p:nvSpPr>
        <p:spPr>
          <a:xfrm>
            <a:off x="6010729" y="3193469"/>
            <a:ext cx="3364290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AR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 estados como mínimo</a:t>
            </a:r>
            <a:endParaRPr lang="es-ES" altLang="es-AR" sz="3200" i="1" dirty="0">
              <a:solidFill>
                <a:sysClr val="windowText" lastClr="000000"/>
              </a:solidFill>
            </a:endParaRPr>
          </a:p>
        </p:txBody>
      </p:sp>
      <p:sp>
        <p:nvSpPr>
          <p:cNvPr id="21" name="Marcador de posición de contenido 13">
            <a:extLst>
              <a:ext uri="{FF2B5EF4-FFF2-40B4-BE49-F238E27FC236}">
                <a16:creationId xmlns:a16="http://schemas.microsoft.com/office/drawing/2014/main" id="{83CA060E-14E9-4EC4-BEAE-6F77952B9085}"/>
              </a:ext>
            </a:extLst>
          </p:cNvPr>
          <p:cNvSpPr txBox="1">
            <a:spLocks noChangeArrowheads="1"/>
          </p:cNvSpPr>
          <p:nvPr/>
        </p:nvSpPr>
        <p:spPr>
          <a:xfrm>
            <a:off x="2685835" y="4371072"/>
            <a:ext cx="2691134" cy="754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Máquina de estados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2" name="Marcador de posición de contenido 13">
            <a:extLst>
              <a:ext uri="{FF2B5EF4-FFF2-40B4-BE49-F238E27FC236}">
                <a16:creationId xmlns:a16="http://schemas.microsoft.com/office/drawing/2014/main" id="{0ECEC4D0-A317-4B1A-A5C3-036AE4075E3B}"/>
              </a:ext>
            </a:extLst>
          </p:cNvPr>
          <p:cNvSpPr txBox="1">
            <a:spLocks noChangeArrowheads="1"/>
          </p:cNvSpPr>
          <p:nvPr/>
        </p:nvSpPr>
        <p:spPr>
          <a:xfrm>
            <a:off x="6497593" y="4218598"/>
            <a:ext cx="2390563" cy="105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200" dirty="0">
                <a:solidFill>
                  <a:sysClr val="windowText" lastClr="000000"/>
                </a:solidFill>
              </a:rPr>
              <a:t>Log terminal</a:t>
            </a:r>
          </a:p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200" i="1" dirty="0">
                <a:solidFill>
                  <a:sysClr val="windowText" lastClr="000000"/>
                </a:solidFill>
              </a:rPr>
              <a:t>(opcional)</a:t>
            </a:r>
          </a:p>
        </p:txBody>
      </p:sp>
      <p:sp>
        <p:nvSpPr>
          <p:cNvPr id="24" name="Marcador de posición de contenido 13">
            <a:extLst>
              <a:ext uri="{FF2B5EF4-FFF2-40B4-BE49-F238E27FC236}">
                <a16:creationId xmlns:a16="http://schemas.microsoft.com/office/drawing/2014/main" id="{034AC475-D987-46C9-B5A4-E88F428AC058}"/>
              </a:ext>
            </a:extLst>
          </p:cNvPr>
          <p:cNvSpPr txBox="1">
            <a:spLocks noChangeArrowheads="1"/>
          </p:cNvSpPr>
          <p:nvPr/>
        </p:nvSpPr>
        <p:spPr>
          <a:xfrm>
            <a:off x="2721838" y="5759677"/>
            <a:ext cx="2619128" cy="754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Documentación del código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5" name="Marcador de posición de contenido 13">
            <a:extLst>
              <a:ext uri="{FF2B5EF4-FFF2-40B4-BE49-F238E27FC236}">
                <a16:creationId xmlns:a16="http://schemas.microsoft.com/office/drawing/2014/main" id="{36A68711-736A-4186-A65D-450364ED6006}"/>
              </a:ext>
            </a:extLst>
          </p:cNvPr>
          <p:cNvSpPr txBox="1">
            <a:spLocks noChangeArrowheads="1"/>
          </p:cNvSpPr>
          <p:nvPr/>
        </p:nvSpPr>
        <p:spPr>
          <a:xfrm>
            <a:off x="6247220" y="5741233"/>
            <a:ext cx="2891309" cy="790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MX" altLang="es-AR" sz="2200" dirty="0">
                <a:solidFill>
                  <a:sysClr val="windowText" lastClr="000000"/>
                </a:solidFill>
              </a:rPr>
              <a:t>Descripción a nivel de funciones</a:t>
            </a:r>
            <a:endParaRPr lang="es-ES" altLang="es-AR" sz="22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62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Requerimientos del TP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A40EE917-28C9-4AA5-A813-3C66CA38EF8A}"/>
              </a:ext>
            </a:extLst>
          </p:cNvPr>
          <p:cNvSpPr txBox="1">
            <a:spLocks noChangeArrowheads="1"/>
          </p:cNvSpPr>
          <p:nvPr/>
        </p:nvSpPr>
        <p:spPr>
          <a:xfrm>
            <a:off x="1847528" y="1755044"/>
            <a:ext cx="2541436" cy="835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200" dirty="0">
                <a:solidFill>
                  <a:sysClr val="windowText" lastClr="000000"/>
                </a:solidFill>
              </a:rPr>
              <a:t>Manual de usuario</a:t>
            </a:r>
            <a:endParaRPr lang="es-ES" altLang="es-AR" sz="2200" i="1" dirty="0">
              <a:solidFill>
                <a:sysClr val="windowText" lastClr="000000"/>
              </a:solidFill>
            </a:endParaRPr>
          </a:p>
        </p:txBody>
      </p:sp>
      <p:sp>
        <p:nvSpPr>
          <p:cNvPr id="12" name="Marcador de posición de contenido 13">
            <a:extLst>
              <a:ext uri="{FF2B5EF4-FFF2-40B4-BE49-F238E27FC236}">
                <a16:creationId xmlns:a16="http://schemas.microsoft.com/office/drawing/2014/main" id="{82D51569-C79D-4727-A26D-EA19560B0F96}"/>
              </a:ext>
            </a:extLst>
          </p:cNvPr>
          <p:cNvSpPr txBox="1">
            <a:spLocks noChangeArrowheads="1"/>
          </p:cNvSpPr>
          <p:nvPr/>
        </p:nvSpPr>
        <p:spPr>
          <a:xfrm>
            <a:off x="5294698" y="1040949"/>
            <a:ext cx="3062839" cy="434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A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Requerimientos</a:t>
            </a:r>
            <a:endParaRPr lang="es-AR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43D0E29-EB5A-4341-BA3C-E64E5B2A3054}"/>
              </a:ext>
            </a:extLst>
          </p:cNvPr>
          <p:cNvCxnSpPr/>
          <p:nvPr/>
        </p:nvCxnSpPr>
        <p:spPr>
          <a:xfrm>
            <a:off x="4799856" y="1196752"/>
            <a:ext cx="0" cy="5400327"/>
          </a:xfrm>
          <a:prstGeom prst="line">
            <a:avLst/>
          </a:prstGeom>
          <a:ln w="5715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Marcador de posición de contenido 13">
            <a:extLst>
              <a:ext uri="{FF2B5EF4-FFF2-40B4-BE49-F238E27FC236}">
                <a16:creationId xmlns:a16="http://schemas.microsoft.com/office/drawing/2014/main" id="{1D5C160F-54A5-4B65-95E2-B66D6D2F0A33}"/>
              </a:ext>
            </a:extLst>
          </p:cNvPr>
          <p:cNvSpPr txBox="1">
            <a:spLocks noChangeArrowheads="1"/>
          </p:cNvSpPr>
          <p:nvPr/>
        </p:nvSpPr>
        <p:spPr>
          <a:xfrm>
            <a:off x="5468013" y="1755045"/>
            <a:ext cx="3529464" cy="274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AR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Detallado lo suficiente para poder utilizar y cubrir la funcionalidad de todos los sensores y actuadores</a:t>
            </a:r>
            <a:endParaRPr lang="es-ES" altLang="es-AR" sz="22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72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Evaluación de </a:t>
            </a:r>
            <a:r>
              <a:rPr lang="es-ES" altLang="es-AR" sz="4000" b="1" u="sng" dirty="0" err="1">
                <a:solidFill>
                  <a:srgbClr val="003300"/>
                </a:solidFill>
                <a:latin typeface="+mn-lt"/>
              </a:rPr>
              <a:t>TPs</a:t>
            </a:r>
            <a:endParaRPr lang="es-ES" altLang="es-AR" sz="4000" b="1" u="sng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50179" name="Imagen 2">
            <a:extLst>
              <a:ext uri="{FF2B5EF4-FFF2-40B4-BE49-F238E27FC236}">
                <a16:creationId xmlns:a16="http://schemas.microsoft.com/office/drawing/2014/main" id="{9D161140-E5B2-45CF-9778-4D3056555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1494944"/>
            <a:ext cx="93059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0ABAEF8-AD6E-42B9-9A76-F110352BFC7F}"/>
              </a:ext>
            </a:extLst>
          </p:cNvPr>
          <p:cNvSpPr/>
          <p:nvPr/>
        </p:nvSpPr>
        <p:spPr>
          <a:xfrm>
            <a:off x="4511823" y="1916038"/>
            <a:ext cx="41764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243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A8511-AE5B-4EF4-A2D8-6A4E68AE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748387">
            <a:off x="3438228" y="2571472"/>
            <a:ext cx="6027068" cy="803579"/>
          </a:xfr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MX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Hasta acá es el Primer TP</a:t>
            </a:r>
            <a:endParaRPr lang="es-A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0644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Fecha de Entrega TP Integrador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14" name="Marcador de posición de contenido 13">
            <a:extLst>
              <a:ext uri="{FF2B5EF4-FFF2-40B4-BE49-F238E27FC236}">
                <a16:creationId xmlns:a16="http://schemas.microsoft.com/office/drawing/2014/main" id="{69173F02-1CBA-4837-8EF7-1C4609BE8F47}"/>
              </a:ext>
            </a:extLst>
          </p:cNvPr>
          <p:cNvSpPr txBox="1">
            <a:spLocks noChangeArrowheads="1"/>
          </p:cNvSpPr>
          <p:nvPr/>
        </p:nvSpPr>
        <p:spPr>
          <a:xfrm>
            <a:off x="1919536" y="1293926"/>
            <a:ext cx="8679463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s-AR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Ítems a cumplir a partir de Fecha de </a:t>
            </a:r>
            <a:r>
              <a:rPr lang="es-AR" sz="24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Entrega Integradora: </a:t>
            </a:r>
          </a:p>
          <a:p>
            <a:pPr lvl="1" indent="-342900" fontAlgn="base">
              <a:buFontTx/>
              <a:buChar char="-"/>
            </a:pPr>
            <a:r>
              <a:rPr lang="es-MX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Curso lunes: 26</a:t>
            </a:r>
            <a:r>
              <a:rPr lang="es-MX" sz="2000" dirty="0">
                <a:latin typeface="Arial" panose="020B0604020202020204" pitchFamily="34" charset="0"/>
                <a:ea typeface="Times New Roman" panose="02020603050405020304" pitchFamily="18" charset="0"/>
              </a:rPr>
              <a:t> de Junio </a:t>
            </a:r>
            <a:r>
              <a:rPr lang="es-MX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 2022</a:t>
            </a:r>
          </a:p>
          <a:p>
            <a:pPr lvl="1" indent="-342900" fontAlgn="base">
              <a:buFontTx/>
              <a:buChar char="-"/>
            </a:pPr>
            <a:r>
              <a:rPr lang="es-MX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Curso Miércoles: 27 de Junio de 2022</a:t>
            </a:r>
          </a:p>
          <a:p>
            <a:pPr marL="400050" lvl="1" indent="0">
              <a:buNone/>
            </a:pPr>
            <a:endParaRPr lang="es-ES" altLang="es-AR" sz="28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52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Requerimientos TP Integrador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A40EE917-28C9-4AA5-A813-3C66CA38EF8A}"/>
              </a:ext>
            </a:extLst>
          </p:cNvPr>
          <p:cNvSpPr txBox="1">
            <a:spLocks noChangeArrowheads="1"/>
          </p:cNvSpPr>
          <p:nvPr/>
        </p:nvSpPr>
        <p:spPr>
          <a:xfrm>
            <a:off x="2423592" y="1950729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Funcionalidad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2" name="Marcador de posición de contenido 13">
            <a:extLst>
              <a:ext uri="{FF2B5EF4-FFF2-40B4-BE49-F238E27FC236}">
                <a16:creationId xmlns:a16="http://schemas.microsoft.com/office/drawing/2014/main" id="{82D51569-C79D-4727-A26D-EA19560B0F96}"/>
              </a:ext>
            </a:extLst>
          </p:cNvPr>
          <p:cNvSpPr txBox="1">
            <a:spLocks noChangeArrowheads="1"/>
          </p:cNvSpPr>
          <p:nvPr/>
        </p:nvSpPr>
        <p:spPr>
          <a:xfrm>
            <a:off x="5438125" y="1236633"/>
            <a:ext cx="3062839" cy="434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A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Requerimientos</a:t>
            </a:r>
            <a:endParaRPr lang="es-AR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43D0E29-EB5A-4341-BA3C-E64E5B2A3054}"/>
              </a:ext>
            </a:extLst>
          </p:cNvPr>
          <p:cNvCxnSpPr/>
          <p:nvPr/>
        </p:nvCxnSpPr>
        <p:spPr>
          <a:xfrm>
            <a:off x="5501845" y="1164625"/>
            <a:ext cx="0" cy="5400327"/>
          </a:xfrm>
          <a:prstGeom prst="line">
            <a:avLst/>
          </a:prstGeom>
          <a:ln w="5715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Marcador de posición de contenido 13">
            <a:extLst>
              <a:ext uri="{FF2B5EF4-FFF2-40B4-BE49-F238E27FC236}">
                <a16:creationId xmlns:a16="http://schemas.microsoft.com/office/drawing/2014/main" id="{1D5C160F-54A5-4B65-95E2-B66D6D2F0A33}"/>
              </a:ext>
            </a:extLst>
          </p:cNvPr>
          <p:cNvSpPr txBox="1">
            <a:spLocks noChangeArrowheads="1"/>
          </p:cNvSpPr>
          <p:nvPr/>
        </p:nvSpPr>
        <p:spPr>
          <a:xfrm>
            <a:off x="6030261" y="1950729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Internet de las Cosas (IoT)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7" name="Marcador de posición de contenido 13">
            <a:extLst>
              <a:ext uri="{FF2B5EF4-FFF2-40B4-BE49-F238E27FC236}">
                <a16:creationId xmlns:a16="http://schemas.microsoft.com/office/drawing/2014/main" id="{CE51ADCB-3878-4973-8C37-DD310C09BB28}"/>
              </a:ext>
            </a:extLst>
          </p:cNvPr>
          <p:cNvSpPr txBox="1">
            <a:spLocks noChangeArrowheads="1"/>
          </p:cNvSpPr>
          <p:nvPr/>
        </p:nvSpPr>
        <p:spPr>
          <a:xfrm>
            <a:off x="2423592" y="3119227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Tipo de circuito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18" name="Marcador de posición de contenido 13">
            <a:extLst>
              <a:ext uri="{FF2B5EF4-FFF2-40B4-BE49-F238E27FC236}">
                <a16:creationId xmlns:a16="http://schemas.microsoft.com/office/drawing/2014/main" id="{60F1600E-B7D4-4F4A-8671-C3B1F03F36F4}"/>
              </a:ext>
            </a:extLst>
          </p:cNvPr>
          <p:cNvSpPr txBox="1">
            <a:spLocks noChangeArrowheads="1"/>
          </p:cNvSpPr>
          <p:nvPr/>
        </p:nvSpPr>
        <p:spPr>
          <a:xfrm>
            <a:off x="6030261" y="3119227"/>
            <a:ext cx="2390563" cy="59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Físico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1" name="Marcador de posición de contenido 13">
            <a:extLst>
              <a:ext uri="{FF2B5EF4-FFF2-40B4-BE49-F238E27FC236}">
                <a16:creationId xmlns:a16="http://schemas.microsoft.com/office/drawing/2014/main" id="{83CA060E-14E9-4EC4-BEAE-6F77952B9085}"/>
              </a:ext>
            </a:extLst>
          </p:cNvPr>
          <p:cNvSpPr txBox="1">
            <a:spLocks noChangeArrowheads="1"/>
          </p:cNvSpPr>
          <p:nvPr/>
        </p:nvSpPr>
        <p:spPr>
          <a:xfrm>
            <a:off x="2273306" y="4287725"/>
            <a:ext cx="2691134" cy="754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Conexión a Sistema Externo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2" name="Marcador de posición de contenido 13">
            <a:extLst>
              <a:ext uri="{FF2B5EF4-FFF2-40B4-BE49-F238E27FC236}">
                <a16:creationId xmlns:a16="http://schemas.microsoft.com/office/drawing/2014/main" id="{0ECEC4D0-A317-4B1A-A5C3-036AE4075E3B}"/>
              </a:ext>
            </a:extLst>
          </p:cNvPr>
          <p:cNvSpPr txBox="1">
            <a:spLocks noChangeArrowheads="1"/>
          </p:cNvSpPr>
          <p:nvPr/>
        </p:nvSpPr>
        <p:spPr>
          <a:xfrm>
            <a:off x="6030261" y="4229234"/>
            <a:ext cx="2681243" cy="1255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MX" altLang="es-AR" sz="2400" dirty="0">
                <a:solidFill>
                  <a:sysClr val="windowText" lastClr="000000"/>
                </a:solidFill>
              </a:rPr>
              <a:t>Bluetooth / </a:t>
            </a:r>
            <a:r>
              <a:rPr lang="es-MX" altLang="es-AR" sz="2400" dirty="0" err="1">
                <a:solidFill>
                  <a:sysClr val="windowText" lastClr="000000"/>
                </a:solidFill>
              </a:rPr>
              <a:t>WiFi</a:t>
            </a:r>
            <a:r>
              <a:rPr lang="es-MX" altLang="es-AR" sz="2400" dirty="0">
                <a:solidFill>
                  <a:sysClr val="windowText" lastClr="000000"/>
                </a:solidFill>
              </a:rPr>
              <a:t>, con la aplicación Android </a:t>
            </a:r>
            <a:r>
              <a:rPr lang="es-MX" altLang="es-AR" sz="2400" b="1" dirty="0">
                <a:solidFill>
                  <a:srgbClr val="FF0000"/>
                </a:solidFill>
              </a:rPr>
              <a:t>(TP2)</a:t>
            </a:r>
            <a:endParaRPr lang="es-ES" altLang="es-AR" sz="2400" b="1" i="1" dirty="0">
              <a:solidFill>
                <a:srgbClr val="FF0000"/>
              </a:solidFill>
            </a:endParaRPr>
          </a:p>
        </p:txBody>
      </p:sp>
      <p:sp>
        <p:nvSpPr>
          <p:cNvPr id="24" name="Marcador de posición de contenido 13">
            <a:extLst>
              <a:ext uri="{FF2B5EF4-FFF2-40B4-BE49-F238E27FC236}">
                <a16:creationId xmlns:a16="http://schemas.microsoft.com/office/drawing/2014/main" id="{034AC475-D987-46C9-B5A4-E88F428AC058}"/>
              </a:ext>
            </a:extLst>
          </p:cNvPr>
          <p:cNvSpPr txBox="1">
            <a:spLocks noChangeArrowheads="1"/>
          </p:cNvSpPr>
          <p:nvPr/>
        </p:nvSpPr>
        <p:spPr>
          <a:xfrm>
            <a:off x="2502727" y="5485106"/>
            <a:ext cx="2619128" cy="754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Presentación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5" name="Marcador de posición de contenido 13">
            <a:extLst>
              <a:ext uri="{FF2B5EF4-FFF2-40B4-BE49-F238E27FC236}">
                <a16:creationId xmlns:a16="http://schemas.microsoft.com/office/drawing/2014/main" id="{36A68711-736A-4186-A65D-450364ED6006}"/>
              </a:ext>
            </a:extLst>
          </p:cNvPr>
          <p:cNvSpPr txBox="1">
            <a:spLocks noChangeArrowheads="1"/>
          </p:cNvSpPr>
          <p:nvPr/>
        </p:nvSpPr>
        <p:spPr>
          <a:xfrm>
            <a:off x="5951984" y="5798840"/>
            <a:ext cx="2390562" cy="766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Maqueta</a:t>
            </a: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BB7C53-448D-438E-9A84-B63D0CCAFE68}"/>
              </a:ext>
            </a:extLst>
          </p:cNvPr>
          <p:cNvSpPr/>
          <p:nvPr/>
        </p:nvSpPr>
        <p:spPr>
          <a:xfrm>
            <a:off x="5712394" y="2892817"/>
            <a:ext cx="3318894" cy="27513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A3050EB7-2BDB-4CEE-A477-D8FBC672EDC4}"/>
              </a:ext>
            </a:extLst>
          </p:cNvPr>
          <p:cNvCxnSpPr>
            <a:cxnSpLocks/>
          </p:cNvCxnSpPr>
          <p:nvPr/>
        </p:nvCxnSpPr>
        <p:spPr>
          <a:xfrm>
            <a:off x="7268696" y="3612897"/>
            <a:ext cx="0" cy="674828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87A3E47-3440-4893-8B4D-EAF0D80046C9}"/>
              </a:ext>
            </a:extLst>
          </p:cNvPr>
          <p:cNvSpPr txBox="1"/>
          <p:nvPr/>
        </p:nvSpPr>
        <p:spPr>
          <a:xfrm>
            <a:off x="7376186" y="3760359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Integración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4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936CE72D-6EAE-4463-AD8B-B6F5D364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Para la clase que viene</a:t>
            </a:r>
            <a:endParaRPr lang="es-AR" b="1" dirty="0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CA428A98-16D8-4AD4-95B4-DF08E137E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560" y="1844824"/>
            <a:ext cx="8915400" cy="1872208"/>
          </a:xfrm>
        </p:spPr>
        <p:txBody>
          <a:bodyPr/>
          <a:lstStyle/>
          <a:p>
            <a:r>
              <a:rPr lang="es-AR" dirty="0"/>
              <a:t>Pensar idea del tema del TP, juntos a sensores y actuadores que van a usar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F6A4172-55E2-47A6-8B6A-9149905FC48A}"/>
              </a:ext>
            </a:extLst>
          </p:cNvPr>
          <p:cNvSpPr txBox="1"/>
          <p:nvPr/>
        </p:nvSpPr>
        <p:spPr>
          <a:xfrm>
            <a:off x="1703512" y="2996952"/>
            <a:ext cx="10240304" cy="23083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Si hay algún alumno sin grupo, nosotros lo incluimos en uno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La clase que viene vamos a ir grupo por grupo viendo que tema del TP </a:t>
            </a:r>
            <a:r>
              <a:rPr lang="es-MX" dirty="0" err="1"/>
              <a:t>elegieron</a:t>
            </a: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Si hay algún grupo que no definió una idea del TP, nosotros le asignamos una temática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endParaRPr lang="es-MX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1970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138EFCEC-F049-4CD6-93EE-F31CA2112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84" y="2142590"/>
            <a:ext cx="6873836" cy="3436918"/>
          </a:xfrm>
          <a:prstGeom prst="rect">
            <a:avLst/>
          </a:prstGeom>
        </p:spPr>
      </p:pic>
      <p:sp>
        <p:nvSpPr>
          <p:cNvPr id="10" name="Título 12">
            <a:extLst>
              <a:ext uri="{FF2B5EF4-FFF2-40B4-BE49-F238E27FC236}">
                <a16:creationId xmlns:a16="http://schemas.microsoft.com/office/drawing/2014/main" id="{8C0784CA-4CD0-411D-B5CE-52925DAC3847}"/>
              </a:ext>
            </a:extLst>
          </p:cNvPr>
          <p:cNvSpPr txBox="1">
            <a:spLocks noChangeArrowheads="1"/>
          </p:cNvSpPr>
          <p:nvPr/>
        </p:nvSpPr>
        <p:spPr>
          <a:xfrm>
            <a:off x="6816080" y="2348880"/>
            <a:ext cx="1872208" cy="576064"/>
          </a:xfrm>
          <a:prstGeom prst="rect">
            <a:avLst/>
          </a:prstGeom>
          <a:solidFill>
            <a:schemeClr val="bg1"/>
          </a:solidFill>
          <a:ln>
            <a:miter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2000" b="1" dirty="0">
                <a:solidFill>
                  <a:srgbClr val="003300"/>
                </a:solidFill>
                <a:latin typeface="+mn-lt"/>
              </a:rPr>
              <a:t>Es solo un TP</a:t>
            </a:r>
          </a:p>
        </p:txBody>
      </p:sp>
      <p:sp>
        <p:nvSpPr>
          <p:cNvPr id="15" name="Título 12">
            <a:extLst>
              <a:ext uri="{FF2B5EF4-FFF2-40B4-BE49-F238E27FC236}">
                <a16:creationId xmlns:a16="http://schemas.microsoft.com/office/drawing/2014/main" id="{8823A64F-DEE3-48D3-B5B9-29706D5504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Fin de la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276309820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6747</TotalTime>
  <Pages>0</Pages>
  <Words>746</Words>
  <Characters>0</Characters>
  <Application>Microsoft Office PowerPoint</Application>
  <DocSecurity>0</DocSecurity>
  <PresentationFormat>Panorámica</PresentationFormat>
  <Lines>0</Lines>
  <Paragraphs>127</Paragraphs>
  <Slides>23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Calibri</vt:lpstr>
      <vt:lpstr>Candara</vt:lpstr>
      <vt:lpstr>Century Gothic</vt:lpstr>
      <vt:lpstr>Times New Roman</vt:lpstr>
      <vt:lpstr>Wingdings 3</vt:lpstr>
      <vt:lpstr>Espiral</vt:lpstr>
      <vt:lpstr>Sistemas Operativos Avanzados  (cod. 3660/1123)</vt:lpstr>
      <vt:lpstr>Objetivo del TP1</vt:lpstr>
      <vt:lpstr>Presentación de PowerPoint</vt:lpstr>
      <vt:lpstr>Contenido mínimo</vt:lpstr>
      <vt:lpstr>Construcción circuito electrónico</vt:lpstr>
      <vt:lpstr>Construcción circuito electrónico</vt:lpstr>
      <vt:lpstr>Contenido mínimo</vt:lpstr>
      <vt:lpstr>Codificación del Sistema Embebido</vt:lpstr>
      <vt:lpstr>Codificación del Sistema Embebido</vt:lpstr>
      <vt:lpstr>Contenido mínimo</vt:lpstr>
      <vt:lpstr>Entrega de informe</vt:lpstr>
      <vt:lpstr>Entrega de informe</vt:lpstr>
      <vt:lpstr>Entrega de informe</vt:lpstr>
      <vt:lpstr>Fecha de Entrega TP1</vt:lpstr>
      <vt:lpstr>Requerimientos del TP</vt:lpstr>
      <vt:lpstr>Requerimientos del TP</vt:lpstr>
      <vt:lpstr>Requerimientos del TP</vt:lpstr>
      <vt:lpstr>Evaluación de TPs</vt:lpstr>
      <vt:lpstr>Hasta acá es el Primer TP</vt:lpstr>
      <vt:lpstr>Fecha de Entrega TP Integrador</vt:lpstr>
      <vt:lpstr>Requerimientos TP Integrador</vt:lpstr>
      <vt:lpstr>Para la clase que viene</vt:lpstr>
      <vt:lpstr>Fin de la presentación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Operativos Avanzados  (cod. 1123)</dc:title>
  <dc:subject/>
  <dc:creator>wav</dc:creator>
  <cp:keywords/>
  <dc:description/>
  <cp:lastModifiedBy>ESTEBAN CARNUCCIO</cp:lastModifiedBy>
  <cp:revision>102</cp:revision>
  <dcterms:created xsi:type="dcterms:W3CDTF">2018-03-21T21:52:12Z</dcterms:created>
  <dcterms:modified xsi:type="dcterms:W3CDTF">2023-04-03T18:49:56Z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APDescription">
    <vt:lpwstr/>
  </property>
  <property fmtid="{D5CDD505-2E9C-101B-9397-08002B2CF9AE}" pid="9" name="CampaignTagsTaxHTField0">
    <vt:lpwstr/>
  </property>
  <property fmtid="{D5CDD505-2E9C-101B-9397-08002B2CF9AE}" pid="10" name="IntlLangReviewDate">
    <vt:lpwstr/>
  </property>
  <property fmtid="{D5CDD505-2E9C-101B-9397-08002B2CF9AE}" pid="11" name="TPFriendlyName">
    <vt:lpwstr/>
  </property>
  <property fmtid="{D5CDD505-2E9C-101B-9397-08002B2CF9AE}" pid="12" name="IntlLangReview">
    <vt:lpwstr>0</vt:lpwstr>
  </property>
  <property fmtid="{D5CDD505-2E9C-101B-9397-08002B2CF9AE}" pid="13" name="LocLastLocAttemptVersionLookup">
    <vt:lpwstr>836753</vt:lpwstr>
  </property>
  <property fmtid="{D5CDD505-2E9C-101B-9397-08002B2CF9AE}" pid="14" name="PolicheckWords">
    <vt:lpwstr/>
  </property>
  <property fmtid="{D5CDD505-2E9C-101B-9397-08002B2CF9AE}" pid="15" name="SubmitterId">
    <vt:lpwstr/>
  </property>
  <property fmtid="{D5CDD505-2E9C-101B-9397-08002B2CF9AE}" pid="16" name="AcquiredFrom">
    <vt:lpwstr>Internal MS</vt:lpwstr>
  </property>
  <property fmtid="{D5CDD505-2E9C-101B-9397-08002B2CF9AE}" pid="17" name="EditorialStatus">
    <vt:lpwstr>Complete</vt:lpwstr>
  </property>
  <property fmtid="{D5CDD505-2E9C-101B-9397-08002B2CF9AE}" pid="18" name="Markets">
    <vt:lpwstr/>
  </property>
  <property fmtid="{D5CDD505-2E9C-101B-9397-08002B2CF9AE}" pid="19" name="OriginAsset">
    <vt:lpwstr/>
  </property>
  <property fmtid="{D5CDD505-2E9C-101B-9397-08002B2CF9AE}" pid="20" name="FriendlyTitle">
    <vt:lpwstr/>
  </property>
  <property fmtid="{D5CDD505-2E9C-101B-9397-08002B2CF9AE}" pid="21" name="MarketSpecific">
    <vt:lpwstr>0</vt:lpwstr>
  </property>
  <property fmtid="{D5CDD505-2E9C-101B-9397-08002B2CF9AE}" pid="22" name="TPNamespace">
    <vt:lpwstr/>
  </property>
  <property fmtid="{D5CDD505-2E9C-101B-9397-08002B2CF9AE}" pid="23" name="PublishStatusLookup">
    <vt:lpwstr>1566889;#</vt:lpwstr>
  </property>
  <property fmtid="{D5CDD505-2E9C-101B-9397-08002B2CF9AE}" pid="24" name="APAuthor">
    <vt:lpwstr>2469;#REDMOND\v-anij</vt:lpwstr>
  </property>
  <property fmtid="{D5CDD505-2E9C-101B-9397-08002B2CF9AE}" pid="25" name="TPCommandLine">
    <vt:lpwstr/>
  </property>
  <property fmtid="{D5CDD505-2E9C-101B-9397-08002B2CF9AE}" pid="26" name="IntlLangReviewer">
    <vt:lpwstr/>
  </property>
  <property fmtid="{D5CDD505-2E9C-101B-9397-08002B2CF9AE}" pid="27" name="OpenTemplate">
    <vt:lpwstr>1</vt:lpwstr>
  </property>
  <property fmtid="{D5CDD505-2E9C-101B-9397-08002B2CF9AE}" pid="28" name="CSXSubmissionDate">
    <vt:lpwstr/>
  </property>
  <property fmtid="{D5CDD505-2E9C-101B-9397-08002B2CF9AE}" pid="29" name="TaxCatchAll">
    <vt:lpwstr/>
  </property>
  <property fmtid="{D5CDD505-2E9C-101B-9397-08002B2CF9AE}" pid="30" name="Manager">
    <vt:lpwstr/>
  </property>
  <property fmtid="{D5CDD505-2E9C-101B-9397-08002B2CF9AE}" pid="31" name="NumericId">
    <vt:lpwstr/>
  </property>
  <property fmtid="{D5CDD505-2E9C-101B-9397-08002B2CF9AE}" pid="32" name="ParentAssetId">
    <vt:lpwstr/>
  </property>
  <property fmtid="{D5CDD505-2E9C-101B-9397-08002B2CF9AE}" pid="33" name="OriginalSourceMarket">
    <vt:lpwstr/>
  </property>
  <property fmtid="{D5CDD505-2E9C-101B-9397-08002B2CF9AE}" pid="34" name="ApprovalStatus">
    <vt:lpwstr>InProgress</vt:lpwstr>
  </property>
  <property fmtid="{D5CDD505-2E9C-101B-9397-08002B2CF9AE}" pid="35" name="TPComponent">
    <vt:lpwstr/>
  </property>
  <property fmtid="{D5CDD505-2E9C-101B-9397-08002B2CF9AE}" pid="36" name="EditorialTags">
    <vt:lpwstr/>
  </property>
  <property fmtid="{D5CDD505-2E9C-101B-9397-08002B2CF9AE}" pid="37" name="TPExecutable">
    <vt:lpwstr/>
  </property>
  <property fmtid="{D5CDD505-2E9C-101B-9397-08002B2CF9AE}" pid="38" name="TPLaunchHelpLink">
    <vt:lpwstr/>
  </property>
  <property fmtid="{D5CDD505-2E9C-101B-9397-08002B2CF9AE}" pid="39" name="LocComments">
    <vt:lpwstr/>
  </property>
  <property fmtid="{D5CDD505-2E9C-101B-9397-08002B2CF9AE}" pid="40" name="LocRecommendedHandoff">
    <vt:lpwstr/>
  </property>
  <property fmtid="{D5CDD505-2E9C-101B-9397-08002B2CF9AE}" pid="41" name="SourceTitle">
    <vt:lpwstr/>
  </property>
  <property fmtid="{D5CDD505-2E9C-101B-9397-08002B2CF9AE}" pid="42" name="CSXUpdate">
    <vt:lpwstr>0</vt:lpwstr>
  </property>
  <property fmtid="{D5CDD505-2E9C-101B-9397-08002B2CF9AE}" pid="43" name="IntlLocPriority">
    <vt:lpwstr/>
  </property>
  <property fmtid="{D5CDD505-2E9C-101B-9397-08002B2CF9AE}" pid="44" name="UAProjectedTotalWords">
    <vt:lpwstr/>
  </property>
  <property fmtid="{D5CDD505-2E9C-101B-9397-08002B2CF9AE}" pid="45" name="AssetType">
    <vt:lpwstr>TP</vt:lpwstr>
  </property>
  <property fmtid="{D5CDD505-2E9C-101B-9397-08002B2CF9AE}" pid="46" name="MachineTranslated">
    <vt:lpwstr>0</vt:lpwstr>
  </property>
  <property fmtid="{D5CDD505-2E9C-101B-9397-08002B2CF9AE}" pid="47" name="OutputCachingOn">
    <vt:lpwstr>0</vt:lpwstr>
  </property>
  <property fmtid="{D5CDD505-2E9C-101B-9397-08002B2CF9AE}" pid="48" name="TemplateStatus">
    <vt:lpwstr>Complete</vt:lpwstr>
  </property>
  <property fmtid="{D5CDD505-2E9C-101B-9397-08002B2CF9AE}" pid="49" name="IsSearchable">
    <vt:lpwstr>1</vt:lpwstr>
  </property>
  <property fmtid="{D5CDD505-2E9C-101B-9397-08002B2CF9AE}" pid="50" name="ContentItem">
    <vt:lpwstr/>
  </property>
  <property fmtid="{D5CDD505-2E9C-101B-9397-08002B2CF9AE}" pid="51" name="HandoffToMSDN">
    <vt:lpwstr/>
  </property>
  <property fmtid="{D5CDD505-2E9C-101B-9397-08002B2CF9AE}" pid="52" name="ShowIn">
    <vt:lpwstr>Show everywhere</vt:lpwstr>
  </property>
  <property fmtid="{D5CDD505-2E9C-101B-9397-08002B2CF9AE}" pid="53" name="ThumbnailAssetId">
    <vt:lpwstr/>
  </property>
  <property fmtid="{D5CDD505-2E9C-101B-9397-08002B2CF9AE}" pid="54" name="UALocComments">
    <vt:lpwstr/>
  </property>
  <property fmtid="{D5CDD505-2E9C-101B-9397-08002B2CF9AE}" pid="55" name="UALocRecommendation">
    <vt:lpwstr>Localize</vt:lpwstr>
  </property>
  <property fmtid="{D5CDD505-2E9C-101B-9397-08002B2CF9AE}" pid="56" name="LastModifiedDateTime">
    <vt:lpwstr/>
  </property>
  <property fmtid="{D5CDD505-2E9C-101B-9397-08002B2CF9AE}" pid="57" name="LegacyData">
    <vt:lpwstr/>
  </property>
  <property fmtid="{D5CDD505-2E9C-101B-9397-08002B2CF9AE}" pid="58" name="LocManualTestRequired">
    <vt:lpwstr>0</vt:lpwstr>
  </property>
  <property fmtid="{D5CDD505-2E9C-101B-9397-08002B2CF9AE}" pid="59" name="LocMarketGroupTiers2">
    <vt:lpwstr/>
  </property>
  <property fmtid="{D5CDD505-2E9C-101B-9397-08002B2CF9AE}" pid="60" name="ClipArtFilename">
    <vt:lpwstr/>
  </property>
  <property fmtid="{D5CDD505-2E9C-101B-9397-08002B2CF9AE}" pid="61" name="TPApplication">
    <vt:lpwstr/>
  </property>
  <property fmtid="{D5CDD505-2E9C-101B-9397-08002B2CF9AE}" pid="62" name="CSXHash">
    <vt:lpwstr/>
  </property>
  <property fmtid="{D5CDD505-2E9C-101B-9397-08002B2CF9AE}" pid="63" name="DirectSourceMarket">
    <vt:lpwstr/>
  </property>
  <property fmtid="{D5CDD505-2E9C-101B-9397-08002B2CF9AE}" pid="64" name="PrimaryImageGen">
    <vt:lpwstr>1</vt:lpwstr>
  </property>
  <property fmtid="{D5CDD505-2E9C-101B-9397-08002B2CF9AE}" pid="65" name="PlannedPubDate">
    <vt:lpwstr/>
  </property>
  <property fmtid="{D5CDD505-2E9C-101B-9397-08002B2CF9AE}" pid="66" name="CSXSubmissionMarket">
    <vt:lpwstr/>
  </property>
  <property fmtid="{D5CDD505-2E9C-101B-9397-08002B2CF9AE}" pid="67" name="Downloads">
    <vt:lpwstr>0</vt:lpwstr>
  </property>
  <property fmtid="{D5CDD505-2E9C-101B-9397-08002B2CF9AE}" pid="68" name="ArtSampleDocs">
    <vt:lpwstr/>
  </property>
  <property fmtid="{D5CDD505-2E9C-101B-9397-08002B2CF9AE}" pid="69" name="TrustLevel">
    <vt:lpwstr>1 Microsoft Managed Content</vt:lpwstr>
  </property>
  <property fmtid="{D5CDD505-2E9C-101B-9397-08002B2CF9AE}" pid="70" name="BlockPublish">
    <vt:lpwstr>0</vt:lpwstr>
  </property>
  <property fmtid="{D5CDD505-2E9C-101B-9397-08002B2CF9AE}" pid="71" name="TPLaunchHelpLinkType">
    <vt:lpwstr>Template</vt:lpwstr>
  </property>
  <property fmtid="{D5CDD505-2E9C-101B-9397-08002B2CF9AE}" pid="72" name="LocalizationTagsTaxHTField0">
    <vt:lpwstr/>
  </property>
  <property fmtid="{D5CDD505-2E9C-101B-9397-08002B2CF9AE}" pid="73" name="BusinessGroup">
    <vt:lpwstr/>
  </property>
  <property fmtid="{D5CDD505-2E9C-101B-9397-08002B2CF9AE}" pid="74" name="Providers">
    <vt:lpwstr/>
  </property>
  <property fmtid="{D5CDD505-2E9C-101B-9397-08002B2CF9AE}" pid="75" name="TemplateTemplateType">
    <vt:lpwstr>PowerPoint Design Template</vt:lpwstr>
  </property>
  <property fmtid="{D5CDD505-2E9C-101B-9397-08002B2CF9AE}" pid="76" name="TimesCloned">
    <vt:lpwstr/>
  </property>
  <property fmtid="{D5CDD505-2E9C-101B-9397-08002B2CF9AE}" pid="77" name="TPAppVersion">
    <vt:lpwstr/>
  </property>
  <property fmtid="{D5CDD505-2E9C-101B-9397-08002B2CF9AE}" pid="78" name="VoteCount">
    <vt:lpwstr/>
  </property>
  <property fmtid="{D5CDD505-2E9C-101B-9397-08002B2CF9AE}" pid="79" name="AverageRating">
    <vt:lpwstr/>
  </property>
  <property fmtid="{D5CDD505-2E9C-101B-9397-08002B2CF9AE}" pid="80" name="FeatureTagsTaxHTField0">
    <vt:lpwstr/>
  </property>
  <property fmtid="{D5CDD505-2E9C-101B-9397-08002B2CF9AE}" pid="81" name="Provider">
    <vt:lpwstr/>
  </property>
  <property fmtid="{D5CDD505-2E9C-101B-9397-08002B2CF9AE}" pid="82" name="UACurrentWords">
    <vt:lpwstr/>
  </property>
  <property fmtid="{D5CDD505-2E9C-101B-9397-08002B2CF9AE}" pid="83" name="AssetId">
    <vt:lpwstr>TP102901017</vt:lpwstr>
  </property>
  <property fmtid="{D5CDD505-2E9C-101B-9397-08002B2CF9AE}" pid="84" name="TPClientViewer">
    <vt:lpwstr/>
  </property>
  <property fmtid="{D5CDD505-2E9C-101B-9397-08002B2CF9AE}" pid="85" name="DSATActionTaken">
    <vt:lpwstr/>
  </property>
  <property fmtid="{D5CDD505-2E9C-101B-9397-08002B2CF9AE}" pid="86" name="APEditor">
    <vt:lpwstr/>
  </property>
  <property fmtid="{D5CDD505-2E9C-101B-9397-08002B2CF9AE}" pid="87" name="TPInstallLocation">
    <vt:lpwstr/>
  </property>
  <property fmtid="{D5CDD505-2E9C-101B-9397-08002B2CF9AE}" pid="88" name="OOCacheId">
    <vt:lpwstr/>
  </property>
  <property fmtid="{D5CDD505-2E9C-101B-9397-08002B2CF9AE}" pid="89" name="IsDeleted">
    <vt:lpwstr>0</vt:lpwstr>
  </property>
  <property fmtid="{D5CDD505-2E9C-101B-9397-08002B2CF9AE}" pid="90" name="PublishTargets">
    <vt:lpwstr>OfficeOnlineVNext</vt:lpwstr>
  </property>
  <property fmtid="{D5CDD505-2E9C-101B-9397-08002B2CF9AE}" pid="91" name="ApprovalLog">
    <vt:lpwstr/>
  </property>
  <property fmtid="{D5CDD505-2E9C-101B-9397-08002B2CF9AE}" pid="92" name="BugNumber">
    <vt:lpwstr/>
  </property>
  <property fmtid="{D5CDD505-2E9C-101B-9397-08002B2CF9AE}" pid="93" name="CrawlForDependencies">
    <vt:lpwstr>0</vt:lpwstr>
  </property>
  <property fmtid="{D5CDD505-2E9C-101B-9397-08002B2CF9AE}" pid="94" name="InternalTagsTaxHTField0">
    <vt:lpwstr/>
  </property>
  <property fmtid="{D5CDD505-2E9C-101B-9397-08002B2CF9AE}" pid="95" name="LastHandOff">
    <vt:lpwstr/>
  </property>
  <property fmtid="{D5CDD505-2E9C-101B-9397-08002B2CF9AE}" pid="96" name="Milestone">
    <vt:lpwstr/>
  </property>
  <property fmtid="{D5CDD505-2E9C-101B-9397-08002B2CF9AE}" pid="97" name="OriginalRelease">
    <vt:lpwstr>15</vt:lpwstr>
  </property>
  <property fmtid="{D5CDD505-2E9C-101B-9397-08002B2CF9AE}" pid="98" name="RecommendationsModifier">
    <vt:lpwstr/>
  </property>
  <property fmtid="{D5CDD505-2E9C-101B-9397-08002B2CF9AE}" pid="99" name="ScenarioTagsTaxHTField0">
    <vt:lpwstr/>
  </property>
  <property fmtid="{D5CDD505-2E9C-101B-9397-08002B2CF9AE}" pid="100" name="UANotes">
    <vt:lpwstr/>
  </property>
  <property fmtid="{D5CDD505-2E9C-101B-9397-08002B2CF9AE}" pid="101" name="KSOProductBuildVer">
    <vt:lpwstr>1033-10.1.0.5707</vt:lpwstr>
  </property>
</Properties>
</file>