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03" r:id="rId2"/>
    <p:sldId id="326" r:id="rId3"/>
    <p:sldId id="353" r:id="rId4"/>
    <p:sldId id="351" r:id="rId5"/>
    <p:sldId id="352" r:id="rId6"/>
    <p:sldId id="354" r:id="rId7"/>
    <p:sldId id="361" r:id="rId8"/>
    <p:sldId id="362" r:id="rId9"/>
    <p:sldId id="355" r:id="rId10"/>
    <p:sldId id="356" r:id="rId11"/>
    <p:sldId id="357" r:id="rId12"/>
    <p:sldId id="358" r:id="rId13"/>
    <p:sldId id="363" r:id="rId14"/>
    <p:sldId id="364" r:id="rId15"/>
    <p:sldId id="359" r:id="rId16"/>
    <p:sldId id="360" r:id="rId17"/>
    <p:sldId id="350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88E4AC-C1B0-4A41-AEAF-FE1AB941E8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66F8CA-92A2-4C9B-BCB2-54E4C8908FC7}">
      <dgm:prSet/>
      <dgm:spPr/>
      <dgm:t>
        <a:bodyPr/>
        <a:lstStyle/>
        <a:p>
          <a:r>
            <a:rPr lang="es-AR"/>
            <a:t>Maquinas de Estado: El porque de su uso</a:t>
          </a:r>
          <a:endParaRPr lang="en-US" dirty="0"/>
        </a:p>
      </dgm:t>
    </dgm:pt>
    <dgm:pt modelId="{49D4B79A-35A7-4AC6-8C7D-D87B0D4CEEDF}" type="parTrans" cxnId="{7770B862-936F-4475-82DD-3A8C5FD7C0C2}">
      <dgm:prSet/>
      <dgm:spPr/>
      <dgm:t>
        <a:bodyPr/>
        <a:lstStyle/>
        <a:p>
          <a:endParaRPr lang="en-US"/>
        </a:p>
      </dgm:t>
    </dgm:pt>
    <dgm:pt modelId="{42A94380-2473-4D16-80EA-999A3C677AEA}" type="sibTrans" cxnId="{7770B862-936F-4475-82DD-3A8C5FD7C0C2}">
      <dgm:prSet/>
      <dgm:spPr/>
      <dgm:t>
        <a:bodyPr/>
        <a:lstStyle/>
        <a:p>
          <a:endParaRPr lang="en-US"/>
        </a:p>
      </dgm:t>
    </dgm:pt>
    <dgm:pt modelId="{B8627F12-A7A3-4C1B-9A5C-88D9DBFBEE8F}">
      <dgm:prSet/>
      <dgm:spPr/>
      <dgm:t>
        <a:bodyPr/>
        <a:lstStyle/>
        <a:p>
          <a:r>
            <a:rPr lang="es-AR"/>
            <a:t>Maquinas de Estado: Conceptos básicos</a:t>
          </a:r>
          <a:endParaRPr lang="en-US" dirty="0"/>
        </a:p>
      </dgm:t>
    </dgm:pt>
    <dgm:pt modelId="{3E3F2273-30E0-4295-880A-16BEFFD020D2}" type="parTrans" cxnId="{37172458-9767-40F8-B7EA-D51F1D697E82}">
      <dgm:prSet/>
      <dgm:spPr/>
      <dgm:t>
        <a:bodyPr/>
        <a:lstStyle/>
        <a:p>
          <a:endParaRPr lang="en-US"/>
        </a:p>
      </dgm:t>
    </dgm:pt>
    <dgm:pt modelId="{4E8B1C79-2FB2-41EF-8BA9-ED50304EDBC0}" type="sibTrans" cxnId="{37172458-9767-40F8-B7EA-D51F1D697E82}">
      <dgm:prSet/>
      <dgm:spPr/>
      <dgm:t>
        <a:bodyPr/>
        <a:lstStyle/>
        <a:p>
          <a:endParaRPr lang="en-US"/>
        </a:p>
      </dgm:t>
    </dgm:pt>
    <dgm:pt modelId="{AF91BF74-275B-4A7E-91F0-AF94BB698B12}">
      <dgm:prSet/>
      <dgm:spPr/>
      <dgm:t>
        <a:bodyPr/>
        <a:lstStyle/>
        <a:p>
          <a:r>
            <a:rPr lang="es-AR"/>
            <a:t>Maquinas de Estado: Patrones de diseño</a:t>
          </a:r>
          <a:endParaRPr lang="en-US" dirty="0"/>
        </a:p>
      </dgm:t>
    </dgm:pt>
    <dgm:pt modelId="{073D4AC8-87B2-4A3B-934C-4B35E2D8C7DA}" type="parTrans" cxnId="{ACD091E2-BD0D-49A9-8C8F-A7C48D7634CD}">
      <dgm:prSet/>
      <dgm:spPr/>
      <dgm:t>
        <a:bodyPr/>
        <a:lstStyle/>
        <a:p>
          <a:endParaRPr lang="en-US"/>
        </a:p>
      </dgm:t>
    </dgm:pt>
    <dgm:pt modelId="{CB4F0D31-A357-4032-BDFF-93A0EB4ACDEC}" type="sibTrans" cxnId="{ACD091E2-BD0D-49A9-8C8F-A7C48D7634CD}">
      <dgm:prSet/>
      <dgm:spPr/>
      <dgm:t>
        <a:bodyPr/>
        <a:lstStyle/>
        <a:p>
          <a:endParaRPr lang="en-US"/>
        </a:p>
      </dgm:t>
    </dgm:pt>
    <dgm:pt modelId="{192F8EBC-09DF-41A6-96F2-803C2DC85C3D}">
      <dgm:prSet/>
      <dgm:spPr/>
      <dgm:t>
        <a:bodyPr/>
        <a:lstStyle/>
        <a:p>
          <a:r>
            <a:rPr lang="es-AR"/>
            <a:t>Programación de Maquinas de Estado</a:t>
          </a:r>
          <a:endParaRPr lang="en-US" dirty="0"/>
        </a:p>
      </dgm:t>
    </dgm:pt>
    <dgm:pt modelId="{2527EC57-DCE0-426E-8203-87D3DF2E08A9}" type="parTrans" cxnId="{A73130ED-5DC9-46E2-A975-383FB677EA9C}">
      <dgm:prSet/>
      <dgm:spPr/>
      <dgm:t>
        <a:bodyPr/>
        <a:lstStyle/>
        <a:p>
          <a:endParaRPr lang="en-US"/>
        </a:p>
      </dgm:t>
    </dgm:pt>
    <dgm:pt modelId="{6895A766-71F9-42A9-B760-894AE3868D47}" type="sibTrans" cxnId="{A73130ED-5DC9-46E2-A975-383FB677EA9C}">
      <dgm:prSet/>
      <dgm:spPr/>
      <dgm:t>
        <a:bodyPr/>
        <a:lstStyle/>
        <a:p>
          <a:endParaRPr lang="en-US"/>
        </a:p>
      </dgm:t>
    </dgm:pt>
    <dgm:pt modelId="{D825C317-BA22-4BD7-AE31-5BD505CE1653}">
      <dgm:prSet/>
      <dgm:spPr/>
      <dgm:t>
        <a:bodyPr/>
        <a:lstStyle/>
        <a:p>
          <a:r>
            <a:rPr lang="es-AR"/>
            <a:t>Ejemplos prácticos</a:t>
          </a:r>
          <a:endParaRPr lang="en-US" dirty="0"/>
        </a:p>
      </dgm:t>
    </dgm:pt>
    <dgm:pt modelId="{44FB31AB-BE7F-4419-8DE9-14DCD70071B6}" type="parTrans" cxnId="{E6DABAFD-ECA5-412E-8F1F-2BC65D6B3FDD}">
      <dgm:prSet/>
      <dgm:spPr/>
      <dgm:t>
        <a:bodyPr/>
        <a:lstStyle/>
        <a:p>
          <a:endParaRPr lang="en-US"/>
        </a:p>
      </dgm:t>
    </dgm:pt>
    <dgm:pt modelId="{8BD6F607-2B0D-4D04-ABBF-E78B7A211EA0}" type="sibTrans" cxnId="{E6DABAFD-ECA5-412E-8F1F-2BC65D6B3FDD}">
      <dgm:prSet/>
      <dgm:spPr/>
      <dgm:t>
        <a:bodyPr/>
        <a:lstStyle/>
        <a:p>
          <a:endParaRPr lang="en-US"/>
        </a:p>
      </dgm:t>
    </dgm:pt>
    <dgm:pt modelId="{F17314D8-AC74-47C9-89BA-D3E1FEF22583}" type="pres">
      <dgm:prSet presAssocID="{7A88E4AC-C1B0-4A41-AEAF-FE1AB941E846}" presName="linear" presStyleCnt="0">
        <dgm:presLayoutVars>
          <dgm:animLvl val="lvl"/>
          <dgm:resizeHandles val="exact"/>
        </dgm:presLayoutVars>
      </dgm:prSet>
      <dgm:spPr/>
    </dgm:pt>
    <dgm:pt modelId="{9D92C079-6F46-4D7E-A2C4-729CAE9667DC}" type="pres">
      <dgm:prSet presAssocID="{C666F8CA-92A2-4C9B-BCB2-54E4C8908FC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B8EB926-61F0-40C8-B9CA-1091D7E6BEE0}" type="pres">
      <dgm:prSet presAssocID="{42A94380-2473-4D16-80EA-999A3C677AEA}" presName="spacer" presStyleCnt="0"/>
      <dgm:spPr/>
    </dgm:pt>
    <dgm:pt modelId="{354F3275-1FD1-4ABB-8B62-715C2E808E6D}" type="pres">
      <dgm:prSet presAssocID="{B8627F12-A7A3-4C1B-9A5C-88D9DBFBEE8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577DF8B-115D-4319-AA00-9D2A5B873182}" type="pres">
      <dgm:prSet presAssocID="{4E8B1C79-2FB2-41EF-8BA9-ED50304EDBC0}" presName="spacer" presStyleCnt="0"/>
      <dgm:spPr/>
    </dgm:pt>
    <dgm:pt modelId="{4F51E576-6EE4-4BCA-A3F4-003F32D7B8FF}" type="pres">
      <dgm:prSet presAssocID="{AF91BF74-275B-4A7E-91F0-AF94BB698B1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2F222BA-5F57-4486-94BF-7E92FF44BD4F}" type="pres">
      <dgm:prSet presAssocID="{CB4F0D31-A357-4032-BDFF-93A0EB4ACDEC}" presName="spacer" presStyleCnt="0"/>
      <dgm:spPr/>
    </dgm:pt>
    <dgm:pt modelId="{4FD5D568-868C-4A17-B74B-02EB3ECED60E}" type="pres">
      <dgm:prSet presAssocID="{192F8EBC-09DF-41A6-96F2-803C2DC85C3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CC2CB4D-F85A-44CF-848D-C02007A3A9B5}" type="pres">
      <dgm:prSet presAssocID="{6895A766-71F9-42A9-B760-894AE3868D47}" presName="spacer" presStyleCnt="0"/>
      <dgm:spPr/>
    </dgm:pt>
    <dgm:pt modelId="{B0F42531-73C2-4A6D-880E-F520395E5ADA}" type="pres">
      <dgm:prSet presAssocID="{D825C317-BA22-4BD7-AE31-5BD505CE165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D163328-C877-45BC-B042-4DDA731C123A}" type="presOf" srcId="{C666F8CA-92A2-4C9B-BCB2-54E4C8908FC7}" destId="{9D92C079-6F46-4D7E-A2C4-729CAE9667DC}" srcOrd="0" destOrd="0" presId="urn:microsoft.com/office/officeart/2005/8/layout/vList2"/>
    <dgm:cxn modelId="{441EE334-9AA3-43BF-8582-0F95720D448E}" type="presOf" srcId="{7A88E4AC-C1B0-4A41-AEAF-FE1AB941E846}" destId="{F17314D8-AC74-47C9-89BA-D3E1FEF22583}" srcOrd="0" destOrd="0" presId="urn:microsoft.com/office/officeart/2005/8/layout/vList2"/>
    <dgm:cxn modelId="{3C920561-0481-43F9-B262-16F341C4B5D2}" type="presOf" srcId="{D825C317-BA22-4BD7-AE31-5BD505CE1653}" destId="{B0F42531-73C2-4A6D-880E-F520395E5ADA}" srcOrd="0" destOrd="0" presId="urn:microsoft.com/office/officeart/2005/8/layout/vList2"/>
    <dgm:cxn modelId="{7770B862-936F-4475-82DD-3A8C5FD7C0C2}" srcId="{7A88E4AC-C1B0-4A41-AEAF-FE1AB941E846}" destId="{C666F8CA-92A2-4C9B-BCB2-54E4C8908FC7}" srcOrd="0" destOrd="0" parTransId="{49D4B79A-35A7-4AC6-8C7D-D87B0D4CEEDF}" sibTransId="{42A94380-2473-4D16-80EA-999A3C677AEA}"/>
    <dgm:cxn modelId="{374D2944-C8FD-45D2-BCBB-2F705A8EEB8A}" type="presOf" srcId="{AF91BF74-275B-4A7E-91F0-AF94BB698B12}" destId="{4F51E576-6EE4-4BCA-A3F4-003F32D7B8FF}" srcOrd="0" destOrd="0" presId="urn:microsoft.com/office/officeart/2005/8/layout/vList2"/>
    <dgm:cxn modelId="{904D7166-5E0D-44CD-BD8A-DDEA73A3414C}" type="presOf" srcId="{192F8EBC-09DF-41A6-96F2-803C2DC85C3D}" destId="{4FD5D568-868C-4A17-B74B-02EB3ECED60E}" srcOrd="0" destOrd="0" presId="urn:microsoft.com/office/officeart/2005/8/layout/vList2"/>
    <dgm:cxn modelId="{AB2FE26A-B67F-41BF-9E87-E374932D6057}" type="presOf" srcId="{B8627F12-A7A3-4C1B-9A5C-88D9DBFBEE8F}" destId="{354F3275-1FD1-4ABB-8B62-715C2E808E6D}" srcOrd="0" destOrd="0" presId="urn:microsoft.com/office/officeart/2005/8/layout/vList2"/>
    <dgm:cxn modelId="{37172458-9767-40F8-B7EA-D51F1D697E82}" srcId="{7A88E4AC-C1B0-4A41-AEAF-FE1AB941E846}" destId="{B8627F12-A7A3-4C1B-9A5C-88D9DBFBEE8F}" srcOrd="1" destOrd="0" parTransId="{3E3F2273-30E0-4295-880A-16BEFFD020D2}" sibTransId="{4E8B1C79-2FB2-41EF-8BA9-ED50304EDBC0}"/>
    <dgm:cxn modelId="{ACD091E2-BD0D-49A9-8C8F-A7C48D7634CD}" srcId="{7A88E4AC-C1B0-4A41-AEAF-FE1AB941E846}" destId="{AF91BF74-275B-4A7E-91F0-AF94BB698B12}" srcOrd="2" destOrd="0" parTransId="{073D4AC8-87B2-4A3B-934C-4B35E2D8C7DA}" sibTransId="{CB4F0D31-A357-4032-BDFF-93A0EB4ACDEC}"/>
    <dgm:cxn modelId="{A73130ED-5DC9-46E2-A975-383FB677EA9C}" srcId="{7A88E4AC-C1B0-4A41-AEAF-FE1AB941E846}" destId="{192F8EBC-09DF-41A6-96F2-803C2DC85C3D}" srcOrd="3" destOrd="0" parTransId="{2527EC57-DCE0-426E-8203-87D3DF2E08A9}" sibTransId="{6895A766-71F9-42A9-B760-894AE3868D47}"/>
    <dgm:cxn modelId="{E6DABAFD-ECA5-412E-8F1F-2BC65D6B3FDD}" srcId="{7A88E4AC-C1B0-4A41-AEAF-FE1AB941E846}" destId="{D825C317-BA22-4BD7-AE31-5BD505CE1653}" srcOrd="4" destOrd="0" parTransId="{44FB31AB-BE7F-4419-8DE9-14DCD70071B6}" sibTransId="{8BD6F607-2B0D-4D04-ABBF-E78B7A211EA0}"/>
    <dgm:cxn modelId="{5AC862B9-2CC4-44FC-93EC-F69BEA51A3FA}" type="presParOf" srcId="{F17314D8-AC74-47C9-89BA-D3E1FEF22583}" destId="{9D92C079-6F46-4D7E-A2C4-729CAE9667DC}" srcOrd="0" destOrd="0" presId="urn:microsoft.com/office/officeart/2005/8/layout/vList2"/>
    <dgm:cxn modelId="{48944FE8-4E7E-4360-A07F-2B8272AA269C}" type="presParOf" srcId="{F17314D8-AC74-47C9-89BA-D3E1FEF22583}" destId="{CB8EB926-61F0-40C8-B9CA-1091D7E6BEE0}" srcOrd="1" destOrd="0" presId="urn:microsoft.com/office/officeart/2005/8/layout/vList2"/>
    <dgm:cxn modelId="{CC54618C-9EBB-4854-9A0B-D1256331FA68}" type="presParOf" srcId="{F17314D8-AC74-47C9-89BA-D3E1FEF22583}" destId="{354F3275-1FD1-4ABB-8B62-715C2E808E6D}" srcOrd="2" destOrd="0" presId="urn:microsoft.com/office/officeart/2005/8/layout/vList2"/>
    <dgm:cxn modelId="{27AA71F2-AF74-48C7-98AE-F4CB9F1AFE7B}" type="presParOf" srcId="{F17314D8-AC74-47C9-89BA-D3E1FEF22583}" destId="{D577DF8B-115D-4319-AA00-9D2A5B873182}" srcOrd="3" destOrd="0" presId="urn:microsoft.com/office/officeart/2005/8/layout/vList2"/>
    <dgm:cxn modelId="{6E92ECDD-D83B-451D-88BC-8DC30AB02385}" type="presParOf" srcId="{F17314D8-AC74-47C9-89BA-D3E1FEF22583}" destId="{4F51E576-6EE4-4BCA-A3F4-003F32D7B8FF}" srcOrd="4" destOrd="0" presId="urn:microsoft.com/office/officeart/2005/8/layout/vList2"/>
    <dgm:cxn modelId="{4C5792D0-ED79-49FA-9A02-8F0BF3D5F1C7}" type="presParOf" srcId="{F17314D8-AC74-47C9-89BA-D3E1FEF22583}" destId="{02F222BA-5F57-4486-94BF-7E92FF44BD4F}" srcOrd="5" destOrd="0" presId="urn:microsoft.com/office/officeart/2005/8/layout/vList2"/>
    <dgm:cxn modelId="{40AF852B-DDA3-45E4-BDD7-F646F6675B3A}" type="presParOf" srcId="{F17314D8-AC74-47C9-89BA-D3E1FEF22583}" destId="{4FD5D568-868C-4A17-B74B-02EB3ECED60E}" srcOrd="6" destOrd="0" presId="urn:microsoft.com/office/officeart/2005/8/layout/vList2"/>
    <dgm:cxn modelId="{9A9D3310-29D8-46BF-92CD-DFFDF8009CD4}" type="presParOf" srcId="{F17314D8-AC74-47C9-89BA-D3E1FEF22583}" destId="{9CC2CB4D-F85A-44CF-848D-C02007A3A9B5}" srcOrd="7" destOrd="0" presId="urn:microsoft.com/office/officeart/2005/8/layout/vList2"/>
    <dgm:cxn modelId="{D30272B5-F580-4867-8C4F-8EECF1B5E557}" type="presParOf" srcId="{F17314D8-AC74-47C9-89BA-D3E1FEF22583}" destId="{B0F42531-73C2-4A6D-880E-F520395E5AD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2C079-6F46-4D7E-A2C4-729CAE9667DC}">
      <dsp:nvSpPr>
        <dsp:cNvPr id="0" name=""/>
        <dsp:cNvSpPr/>
      </dsp:nvSpPr>
      <dsp:spPr>
        <a:xfrm>
          <a:off x="0" y="6826"/>
          <a:ext cx="802488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/>
            <a:t>Maquinas de Estado: El porque de su uso</a:t>
          </a:r>
          <a:endParaRPr lang="en-US" sz="3300" kern="1200" dirty="0"/>
        </a:p>
      </dsp:txBody>
      <dsp:txXfrm>
        <a:off x="38638" y="45464"/>
        <a:ext cx="7947608" cy="714229"/>
      </dsp:txXfrm>
    </dsp:sp>
    <dsp:sp modelId="{354F3275-1FD1-4ABB-8B62-715C2E808E6D}">
      <dsp:nvSpPr>
        <dsp:cNvPr id="0" name=""/>
        <dsp:cNvSpPr/>
      </dsp:nvSpPr>
      <dsp:spPr>
        <a:xfrm>
          <a:off x="0" y="893371"/>
          <a:ext cx="802488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/>
            <a:t>Maquinas de Estado: Conceptos básicos</a:t>
          </a:r>
          <a:endParaRPr lang="en-US" sz="3300" kern="1200" dirty="0"/>
        </a:p>
      </dsp:txBody>
      <dsp:txXfrm>
        <a:off x="38638" y="932009"/>
        <a:ext cx="7947608" cy="714229"/>
      </dsp:txXfrm>
    </dsp:sp>
    <dsp:sp modelId="{4F51E576-6EE4-4BCA-A3F4-003F32D7B8FF}">
      <dsp:nvSpPr>
        <dsp:cNvPr id="0" name=""/>
        <dsp:cNvSpPr/>
      </dsp:nvSpPr>
      <dsp:spPr>
        <a:xfrm>
          <a:off x="0" y="1779916"/>
          <a:ext cx="802488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/>
            <a:t>Maquinas de Estado: Patrones de diseño</a:t>
          </a:r>
          <a:endParaRPr lang="en-US" sz="3300" kern="1200" dirty="0"/>
        </a:p>
      </dsp:txBody>
      <dsp:txXfrm>
        <a:off x="38638" y="1818554"/>
        <a:ext cx="7947608" cy="714229"/>
      </dsp:txXfrm>
    </dsp:sp>
    <dsp:sp modelId="{4FD5D568-868C-4A17-B74B-02EB3ECED60E}">
      <dsp:nvSpPr>
        <dsp:cNvPr id="0" name=""/>
        <dsp:cNvSpPr/>
      </dsp:nvSpPr>
      <dsp:spPr>
        <a:xfrm>
          <a:off x="0" y="2666461"/>
          <a:ext cx="802488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/>
            <a:t>Programación de Maquinas de Estado</a:t>
          </a:r>
          <a:endParaRPr lang="en-US" sz="3300" kern="1200" dirty="0"/>
        </a:p>
      </dsp:txBody>
      <dsp:txXfrm>
        <a:off x="38638" y="2705099"/>
        <a:ext cx="7947608" cy="714229"/>
      </dsp:txXfrm>
    </dsp:sp>
    <dsp:sp modelId="{B0F42531-73C2-4A6D-880E-F520395E5ADA}">
      <dsp:nvSpPr>
        <dsp:cNvPr id="0" name=""/>
        <dsp:cNvSpPr/>
      </dsp:nvSpPr>
      <dsp:spPr>
        <a:xfrm>
          <a:off x="0" y="3553006"/>
          <a:ext cx="802488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/>
            <a:t>Ejemplos prácticos</a:t>
          </a:r>
          <a:endParaRPr lang="en-US" sz="3300" kern="1200" dirty="0"/>
        </a:p>
      </dsp:txBody>
      <dsp:txXfrm>
        <a:off x="38638" y="3591644"/>
        <a:ext cx="7947608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D5FDC-C27F-4B86-8228-A8A7349FD510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1D0DC-FBAA-4CD4-AD82-1C8FC05346D5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0021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1BF38-F32B-43B1-BED6-10E9229CF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AB2E20-27E4-4F6D-80DA-7C327E53A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C3BB43-AFC4-487F-AB00-2AF41EFF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8BE3A6-6B64-4778-B90C-2F999D06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CA1C3E-8F8E-488E-8BE1-599CED6F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484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CDC2A-50AC-4C40-B13D-C6E99CD7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232511-3F95-44BA-B87A-4DDDCDFB9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D1D925-FC43-42BF-B08C-114D79D8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E47073-8EFA-4042-84E7-EC55EC82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552298-A5D8-4C73-A3B9-44A853B3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8356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F7D2B-456F-418F-807E-73621C10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57DBE1-62FB-4DC7-93C0-9401C5231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6D4BCC-DF05-48F4-A42B-E5A3DDFB4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A697AC-CAA4-457A-AEF1-41D3A445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ABB91D-67DC-49E0-92FC-9BA90EC5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8620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B6D32-3ED8-4937-9FDB-CCB42465F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84525A-FE9A-4058-AC92-0E9D27E807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00C7BB-29C4-4E94-9458-1F631C2A2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E09E7A-293C-4D18-944C-BD768F1E2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961EDF-1ADF-4349-92FE-2CE69B64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357C9E-F160-4709-9294-005AE1F5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3929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67E65-4BA9-4F5C-8981-3DB50BB9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8B3DCB-0849-481A-BE06-AC8FCCB50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C590A1-0DD5-4F8D-8469-E21C9D50C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28B2897-833F-4287-9FE2-FCA86A7E1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05D9E-B02E-482B-8880-A8FC3C8BA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A628D8-D16C-4457-92E2-2C9F6531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DCFADB5-6295-4DA7-ADD1-EAC5EBF4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5E7B7E-966B-4F4B-80EF-EB0197C8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86718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76CE-04E0-40DC-BDAD-BA33FF6F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1118B6-337D-44C8-900F-E5430920F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7256C30-70F0-450F-8601-187F1DE6D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7F3B40F-DC05-45E8-8B5F-51E02A70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1143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F59841-1F7C-4A34-A103-4DB68831A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166876-D025-4E91-BA90-ABA35D33C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298189-374D-4F22-8CD8-7FC81627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3141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83F0F-07BF-4A51-99AF-2D7601717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0609EB-5A2D-42EE-9E51-E1FB5F953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C96E88-0074-4BEB-B22C-056BE12C7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BF381C-DC24-4C48-8109-65F68C58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CE36A7-59E0-4C5A-993A-448420A23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9C81D3-7238-4B9D-9E05-427D663B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0369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8A9BDF-0223-4950-AC03-23B16A4F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BC2FBF-BE16-4900-865C-C1C5FE79C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7A3BE1-FEBC-4C29-AB83-8F91753B2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AA49BF-8067-459E-86E1-6E033A9F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182D73-8C1E-417C-AC69-CE30F6F1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8036EB-04D9-481F-B6E2-6E3CD856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9151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2EC9A-AE36-4DF8-8105-450BEF29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D21A89-4F84-4B32-9CFE-BC7105239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1A68B1-C880-4153-BAC3-06BFD33A4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FD04D2-DA8D-437A-A935-5A4527C70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5DE8E9-F16A-4F25-A4A0-5027479B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8307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287BA3-03F7-404F-873D-08530AFD4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3C0987-0387-4B17-ADF8-6F855C1D1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4CF89A-F493-43C4-99F7-DCAE4A23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B8C50-66B2-4BDB-8BB2-72B9A7818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A1EA4B-F21A-4AC8-9939-986FD28F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6676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74CA15-00CA-4666-943A-FFD43C82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E13780-8313-4671-802C-E2B05C688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FF9421-FAF9-48AA-A872-B465EBC29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A3E0-61CC-40B0-BD73-F965E117F978}" type="datetimeFigureOut">
              <a:rPr lang="es-AR" smtClean="0"/>
              <a:t>18/4/2023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62CDE-BC91-455D-A47F-946A2D2C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41686-1BB2-4CAD-8240-F7B5D8DC8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2E13F-867D-44C3-A78D-02E0DECEE869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1268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F5F15C97-88DC-7AA4-DD58-CEEDDF9C0F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025120"/>
              </p:ext>
            </p:extLst>
          </p:nvPr>
        </p:nvGraphicFramePr>
        <p:xfrm>
          <a:off x="2083559" y="1839273"/>
          <a:ext cx="802488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083558" y="559559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>
                <a:solidFill>
                  <a:schemeClr val="tx1"/>
                </a:solidFill>
              </a:rPr>
              <a:t>Temario</a:t>
            </a:r>
            <a:endParaRPr lang="es-AR" sz="4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3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¿Porque usarlas?.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555035" y="567656"/>
            <a:ext cx="9164588" cy="619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Las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máquinas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son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utilizadas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en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muchos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tipos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soluciones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En los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sistemas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embebidos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encontramos un lugar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propicio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para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su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uso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Los sistemas embebidos son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sistemas reactivos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32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Su propósito principal es responder y/o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reaccionar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 a las estímulos de su </a:t>
            </a:r>
            <a:r>
              <a:rPr lang="es-E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entorno</a:t>
            </a:r>
            <a:r>
              <a:rPr lang="es-E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7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¿Porque usarlas?.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988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diseño de estos sistemas es un proceso complejo, que requiere la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integración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métodos de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diseño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tanto en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hardware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como en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software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para cumplir con los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requerimientos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funcionales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y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no funcionales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8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Las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áquinas de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stado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inito (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MEF/FSM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) son una poderosa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herramienta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matemática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y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gráfica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para especificar el comportamiento de sistemas 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reactivos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642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FSM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es un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modelo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cálculo</a:t>
            </a:r>
            <a:r>
              <a:rPr lang="es-AR" sz="28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abstracto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que se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utiliza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para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diseñar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tanto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software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y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circuitos lógicos secuenciales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</a:t>
            </a:r>
            <a:r>
              <a:rPr lang="es-ES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8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En general, con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FSM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podemos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almacenar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el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contexto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un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objeto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en un momento dado y como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opera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con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eventos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entrada para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cambiar</a:t>
            </a:r>
            <a:r>
              <a:rPr lang="es-AR" sz="2800" b="1" dirty="0">
                <a:solidFill>
                  <a:srgbClr val="000000"/>
                </a:solidFill>
                <a:latin typeface="Trebuchet MS" panose="020B0603020202020204" pitchFamily="34" charset="0"/>
              </a:rPr>
              <a:t> el </a:t>
            </a:r>
            <a:r>
              <a:rPr lang="es-A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mismo y/o provocar una acción o una salida dado el cambio</a:t>
            </a: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65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470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contexto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se llama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, que captura los aspectos relevantes de la historia del objeto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FSM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puede tener un número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finito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estados</a:t>
            </a:r>
            <a:r>
              <a:rPr lang="es-AR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El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cambio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un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a otro se llama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transición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80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FD94C57-DFEA-44C6-BCE5-B2F82304D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800" y="2048440"/>
            <a:ext cx="7410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543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Existen dos tipos de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FSM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: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automatización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finita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determinista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(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DFA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) y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automatización finita no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determinista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(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NDFA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).</a:t>
            </a:r>
            <a:r>
              <a:rPr lang="es-ES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DFA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también se conoce como un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aceptador finito determinista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, una máquina que acepta y rechaza la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secuencia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finita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entradas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y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solo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tiene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una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única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posible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ejecución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del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autómata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para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cada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secuencia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entrada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En un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NDFA</a:t>
            </a:r>
            <a:r>
              <a:rPr lang="es-A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dado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un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y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una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entrada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puede haber más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un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siguiente</a:t>
            </a:r>
            <a:r>
              <a:rPr lang="es-AR" sz="2000" b="1" dirty="0">
                <a:solidFill>
                  <a:srgbClr val="000000"/>
                </a:solidFill>
                <a:latin typeface="Trebuchet MS" panose="020B0603020202020204" pitchFamily="34" charset="0"/>
              </a:rPr>
              <a:t>, o un estado puede pasar de un estado a otro sin ninguna entrada, o no hay ningún estado siguiente en absoluto para alguna entrada dada</a:t>
            </a:r>
            <a:r>
              <a:rPr lang="es-AR" sz="16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s-AR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6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Conceptos básicos.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2257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Por ejemplo, el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DFA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que se muestra en la figura siguiente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solo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aceptará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una contraseña de "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pw123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." Todas las demás cadenas de entrada llevarán a la máquina al error y al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estado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muerto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A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q6</a:t>
            </a:r>
            <a:r>
              <a:rPr lang="es-AR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177DF56-EAF1-42F7-A6D0-3F438FF2D1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667" y="3429000"/>
            <a:ext cx="7764652" cy="3141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097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Ejemplo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468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Diagrama de estado de una caja fuerte</a:t>
            </a: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b="1" dirty="0">
                <a:solidFill>
                  <a:srgbClr val="000000"/>
                </a:solidFill>
                <a:latin typeface="Trebuchet MS" panose="020B0603020202020204" pitchFamily="34" charset="0"/>
              </a:rPr>
              <a:t>Considere una caja fuerte que está bloqueada con un código 2-0-1-7. </a:t>
            </a: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b="1" dirty="0">
                <a:solidFill>
                  <a:srgbClr val="000000"/>
                </a:solidFill>
                <a:latin typeface="Trebuchet MS" panose="020B0603020202020204" pitchFamily="34" charset="0"/>
              </a:rPr>
              <a:t>Los estados que nos interesan son los siguientes: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q0: bloqueado, sin entrada significativa.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q1: bloqueado, con una secuencia de entrada que termina con un "2"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q2: bloqueado, con una secuencia de entrada que termina con un "2-0"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q3: bloqueado, con una secuencia de entrada que termina con un "2-0-1“</a:t>
            </a:r>
          </a:p>
          <a:p>
            <a:pPr marL="285750" indent="-28575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s-MX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Estado q4: desbloqueado (después de una secuencia de entrada que termina con un "2-0-1-7"</a:t>
            </a: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9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Maquinas de Estados: Ejemplo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122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C4C7AB-F6FA-4D47-90D2-E30E61A1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052" y="2535745"/>
            <a:ext cx="8605945" cy="29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3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Representación matemática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372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Modelo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s-E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matemático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 </a:t>
            </a:r>
            <a:r>
              <a:rPr lang="es-E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FSM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 determinístico </a:t>
            </a:r>
            <a:r>
              <a:rPr lang="es-E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DFA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Su representación matemática es la siguiente: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C38345-8416-4C7C-B37A-4903940BD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25" y="3609039"/>
            <a:ext cx="6291829" cy="270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65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701AA54-BD61-4EF4-BB0B-E5C901EAF2B3}"/>
              </a:ext>
            </a:extLst>
          </p:cNvPr>
          <p:cNvSpPr/>
          <p:nvPr/>
        </p:nvSpPr>
        <p:spPr>
          <a:xfrm>
            <a:off x="1637731" y="1492872"/>
            <a:ext cx="9164588" cy="51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Como uno de los </a:t>
            </a:r>
            <a:r>
              <a:rPr lang="es-ES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patrones de diseño más populares</a:t>
            </a: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, los FSM se implementan en muchas aplicaciones integradas en tiempo real.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Hay dos enfoques comunes para implementar un FSM:</a:t>
            </a:r>
          </a:p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Uno es usando instrucciones condicionales</a:t>
            </a: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>
              <a:lnSpc>
                <a:spcPct val="106000"/>
              </a:lnSpc>
              <a:spcAft>
                <a:spcPts val="15"/>
              </a:spcAft>
              <a:buFont typeface="Arial" panose="020B0604020202020204" pitchFamily="34" charset="0"/>
              <a:buChar char="•"/>
              <a:tabLst>
                <a:tab pos="1975485" algn="ctr"/>
              </a:tabLst>
            </a:pPr>
            <a:r>
              <a:rPr lang="es-ES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Otro enfoque para implementar máquinas de estado se basa en tablas</a:t>
            </a: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0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1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D43510-0742-4DB9-A600-8C1BBBCE1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1" y="1708870"/>
            <a:ext cx="8916538" cy="47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46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BF2491-AB0A-4FE5-A8A0-F43ACA4C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48" y="2140621"/>
            <a:ext cx="9166903" cy="38495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B9BDE90-B19F-4C88-85CA-AAA9211E6115}"/>
              </a:ext>
            </a:extLst>
          </p:cNvPr>
          <p:cNvSpPr/>
          <p:nvPr/>
        </p:nvSpPr>
        <p:spPr>
          <a:xfrm>
            <a:off x="1299275" y="16263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314AF79-5C1A-4BAF-B191-B8E0A5F1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084" y="1988221"/>
            <a:ext cx="8947185" cy="36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83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BF2491-AB0A-4FE5-A8A0-F43ACA4C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48" y="2140621"/>
            <a:ext cx="9166903" cy="38495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B9BDE90-B19F-4C88-85CA-AAA9211E6115}"/>
              </a:ext>
            </a:extLst>
          </p:cNvPr>
          <p:cNvSpPr/>
          <p:nvPr/>
        </p:nvSpPr>
        <p:spPr>
          <a:xfrm>
            <a:off x="1299275" y="16263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9E3D9CA-C8E0-4530-9B80-13937676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040" y="2031358"/>
            <a:ext cx="7879920" cy="410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6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46875" y="1473958"/>
            <a:ext cx="9980909" cy="513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indent="-6350">
              <a:lnSpc>
                <a:spcPct val="106000"/>
              </a:lnSpc>
              <a:spcAft>
                <a:spcPts val="15"/>
              </a:spcAft>
              <a:tabLst>
                <a:tab pos="1470660" algn="ctr"/>
              </a:tabLst>
            </a:pPr>
            <a:endParaRPr lang="es-A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51847" y="567656"/>
            <a:ext cx="10515600" cy="7294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600" dirty="0">
                <a:solidFill>
                  <a:schemeClr val="tx1"/>
                </a:solidFill>
              </a:rPr>
              <a:t>Programación de máquinas de estado finito</a:t>
            </a:r>
            <a:endParaRPr lang="es-AR" sz="46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637731" y="1492872"/>
            <a:ext cx="9164588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DC9CE26-CBA0-4A75-B345-375C6385F55D}"/>
              </a:ext>
            </a:extLst>
          </p:cNvPr>
          <p:cNvSpPr/>
          <p:nvPr/>
        </p:nvSpPr>
        <p:spPr>
          <a:xfrm>
            <a:off x="1637731" y="1492872"/>
            <a:ext cx="9164588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AR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s-AR" sz="22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0ED3399-A095-4670-B221-C6073E7F563F}"/>
              </a:ext>
            </a:extLst>
          </p:cNvPr>
          <p:cNvSpPr/>
          <p:nvPr/>
        </p:nvSpPr>
        <p:spPr>
          <a:xfrm>
            <a:off x="1637731" y="1492872"/>
            <a:ext cx="9164588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2200" b="1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ES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385EA6-772D-4B9C-92EF-070360AB5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96" y="2505237"/>
            <a:ext cx="9837729" cy="30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57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27" y="987903"/>
            <a:ext cx="4405923" cy="5548201"/>
          </a:xfrm>
        </p:spPr>
      </p:pic>
      <p:sp>
        <p:nvSpPr>
          <p:cNvPr id="5" name="CuadroTexto 4"/>
          <p:cNvSpPr txBox="1"/>
          <p:nvPr/>
        </p:nvSpPr>
        <p:spPr>
          <a:xfrm>
            <a:off x="1842447" y="341194"/>
            <a:ext cx="8024884" cy="8002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600" dirty="0">
                <a:solidFill>
                  <a:schemeClr val="tx1"/>
                </a:solidFill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783459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8870</TotalTime>
  <Words>636</Words>
  <Application>Microsoft Office PowerPoint</Application>
  <PresentationFormat>Panorámica</PresentationFormat>
  <Paragraphs>130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Trebuchet MS</vt:lpstr>
      <vt:lpstr>Tema de Office</vt:lpstr>
      <vt:lpstr>Presentación de PowerPoint</vt:lpstr>
      <vt:lpstr>Maquinas de Estados: ¿Porque usarlas?.</vt:lpstr>
      <vt:lpstr>Maquinas de Estados: ¿Porque usarlas?.</vt:lpstr>
      <vt:lpstr>Maquinas de Estados: Conceptos básicos.</vt:lpstr>
      <vt:lpstr>Maquinas de Estados: Conceptos básicos.</vt:lpstr>
      <vt:lpstr>Maquinas de Estados: Conceptos básicos.</vt:lpstr>
      <vt:lpstr>Maquinas de Estados: Conceptos básicos.</vt:lpstr>
      <vt:lpstr>Maquinas de Estados: Conceptos básicos.</vt:lpstr>
      <vt:lpstr>Maquinas de Estados: Ejemplo</vt:lpstr>
      <vt:lpstr>Maquinas de Estados: Ejemplo</vt:lpstr>
      <vt:lpstr>Representación matemática</vt:lpstr>
      <vt:lpstr>Programación de máquinas de estado finito</vt:lpstr>
      <vt:lpstr>Programación de máquinas de estado finito</vt:lpstr>
      <vt:lpstr>Programación de máquinas de estado finito</vt:lpstr>
      <vt:lpstr>Programación de máquinas de estado finito</vt:lpstr>
      <vt:lpstr>Programación de máquinas de estado finito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</dc:creator>
  <cp:lastModifiedBy>Mariano Leonardo Volker</cp:lastModifiedBy>
  <cp:revision>193</cp:revision>
  <dcterms:created xsi:type="dcterms:W3CDTF">2018-04-24T15:13:37Z</dcterms:created>
  <dcterms:modified xsi:type="dcterms:W3CDTF">2023-04-18T21:12:49Z</dcterms:modified>
</cp:coreProperties>
</file>