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309" r:id="rId2"/>
    <p:sldId id="326" r:id="rId3"/>
    <p:sldId id="314" r:id="rId4"/>
    <p:sldId id="315" r:id="rId5"/>
    <p:sldId id="316" r:id="rId6"/>
    <p:sldId id="317" r:id="rId7"/>
    <p:sldId id="271" r:id="rId8"/>
    <p:sldId id="325" r:id="rId9"/>
    <p:sldId id="319" r:id="rId10"/>
    <p:sldId id="320" r:id="rId11"/>
    <p:sldId id="321" r:id="rId12"/>
    <p:sldId id="322" r:id="rId13"/>
    <p:sldId id="274" r:id="rId14"/>
    <p:sldId id="324" r:id="rId15"/>
    <p:sldId id="256" r:id="rId16"/>
    <p:sldId id="329" r:id="rId17"/>
    <p:sldId id="280" r:id="rId18"/>
    <p:sldId id="283" r:id="rId19"/>
    <p:sldId id="281" r:id="rId20"/>
    <p:sldId id="355" r:id="rId21"/>
    <p:sldId id="328" r:id="rId22"/>
    <p:sldId id="258" r:id="rId23"/>
    <p:sldId id="285" r:id="rId24"/>
    <p:sldId id="287" r:id="rId25"/>
    <p:sldId id="286" r:id="rId26"/>
    <p:sldId id="305" r:id="rId27"/>
    <p:sldId id="288" r:id="rId28"/>
    <p:sldId id="284" r:id="rId29"/>
    <p:sldId id="330" r:id="rId30"/>
    <p:sldId id="289" r:id="rId31"/>
    <p:sldId id="346" r:id="rId32"/>
    <p:sldId id="327" r:id="rId33"/>
    <p:sldId id="347" r:id="rId34"/>
    <p:sldId id="348" r:id="rId35"/>
    <p:sldId id="349" r:id="rId36"/>
    <p:sldId id="350" r:id="rId37"/>
    <p:sldId id="331" r:id="rId38"/>
    <p:sldId id="351" r:id="rId39"/>
    <p:sldId id="332" r:id="rId40"/>
    <p:sldId id="333" r:id="rId41"/>
    <p:sldId id="334" r:id="rId42"/>
    <p:sldId id="335" r:id="rId43"/>
    <p:sldId id="352" r:id="rId44"/>
    <p:sldId id="336" r:id="rId45"/>
    <p:sldId id="337" r:id="rId46"/>
    <p:sldId id="338" r:id="rId47"/>
    <p:sldId id="339" r:id="rId48"/>
    <p:sldId id="340" r:id="rId49"/>
    <p:sldId id="354" r:id="rId50"/>
    <p:sldId id="341" r:id="rId51"/>
    <p:sldId id="342" r:id="rId52"/>
    <p:sldId id="343" r:id="rId53"/>
    <p:sldId id="353" r:id="rId54"/>
    <p:sldId id="310"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CARNUCCIO" userId="c3264e5c-2653-4344-b673-ed77aafc2c20" providerId="ADAL" clId="{5306748A-6A41-4D0F-93A5-BCE6B9A406A1}"/>
    <pc:docChg chg="undo custSel modSld">
      <pc:chgData name="ESTEBAN CARNUCCIO" userId="c3264e5c-2653-4344-b673-ed77aafc2c20" providerId="ADAL" clId="{5306748A-6A41-4D0F-93A5-BCE6B9A406A1}" dt="2021-04-12T23:52:54.152" v="1" actId="20577"/>
      <pc:docMkLst>
        <pc:docMk/>
      </pc:docMkLst>
      <pc:sldChg chg="modSp mod">
        <pc:chgData name="ESTEBAN CARNUCCIO" userId="c3264e5c-2653-4344-b673-ed77aafc2c20" providerId="ADAL" clId="{5306748A-6A41-4D0F-93A5-BCE6B9A406A1}" dt="2021-04-12T23:52:54.152" v="1" actId="20577"/>
        <pc:sldMkLst>
          <pc:docMk/>
          <pc:sldMk cId="775683860" sldId="288"/>
        </pc:sldMkLst>
        <pc:spChg chg="mod">
          <ac:chgData name="ESTEBAN CARNUCCIO" userId="c3264e5c-2653-4344-b673-ed77aafc2c20" providerId="ADAL" clId="{5306748A-6A41-4D0F-93A5-BCE6B9A406A1}" dt="2021-04-12T23:52:54.152" v="1" actId="20577"/>
          <ac:spMkLst>
            <pc:docMk/>
            <pc:sldMk cId="775683860" sldId="288"/>
            <ac:spMk id="3" creationId="{1DE10396-00D3-43A8-A376-5BDE5EA88DE2}"/>
          </ac:spMkLst>
        </pc:spChg>
      </pc:sldChg>
    </pc:docChg>
  </pc:docChgLst>
  <pc:docChgLst>
    <pc:chgData name="ESTEBAN CARNUCCIO" userId="c3264e5c-2653-4344-b673-ed77aafc2c20" providerId="ADAL" clId="{5657F002-15BD-4EAD-8BD6-7DD9EA136823}"/>
    <pc:docChg chg="undo custSel modSld">
      <pc:chgData name="ESTEBAN CARNUCCIO" userId="c3264e5c-2653-4344-b673-ed77aafc2c20" providerId="ADAL" clId="{5657F002-15BD-4EAD-8BD6-7DD9EA136823}" dt="2022-04-30T16:01:27.682" v="8" actId="1076"/>
      <pc:docMkLst>
        <pc:docMk/>
      </pc:docMkLst>
      <pc:sldChg chg="modSp mod">
        <pc:chgData name="ESTEBAN CARNUCCIO" userId="c3264e5c-2653-4344-b673-ed77aafc2c20" providerId="ADAL" clId="{5657F002-15BD-4EAD-8BD6-7DD9EA136823}" dt="2022-04-30T16:01:27.682" v="8" actId="1076"/>
        <pc:sldMkLst>
          <pc:docMk/>
          <pc:sldMk cId="2400894634" sldId="336"/>
        </pc:sldMkLst>
        <pc:spChg chg="mod">
          <ac:chgData name="ESTEBAN CARNUCCIO" userId="c3264e5c-2653-4344-b673-ed77aafc2c20" providerId="ADAL" clId="{5657F002-15BD-4EAD-8BD6-7DD9EA136823}" dt="2022-04-30T16:01:27.682" v="8" actId="1076"/>
          <ac:spMkLst>
            <pc:docMk/>
            <pc:sldMk cId="2400894634" sldId="336"/>
            <ac:spMk id="2" creationId="{00000000-0000-0000-0000-000000000000}"/>
          </ac:spMkLst>
        </pc:spChg>
      </pc:sldChg>
    </pc:docChg>
  </pc:docChgLst>
  <pc:docChgLst>
    <pc:chgData name="ESTEBAN CARNUCCIO" userId="c3264e5c-2653-4344-b673-ed77aafc2c20" providerId="ADAL" clId="{1019833B-7FE7-4933-8CB8-5293C89C4235}"/>
    <pc:docChg chg="undo custSel addSld delSld modSld sldOrd">
      <pc:chgData name="ESTEBAN CARNUCCIO" userId="c3264e5c-2653-4344-b673-ed77aafc2c20" providerId="ADAL" clId="{1019833B-7FE7-4933-8CB8-5293C89C4235}" dt="2022-03-30T21:22:04.631" v="422" actId="1076"/>
      <pc:docMkLst>
        <pc:docMk/>
      </pc:docMkLst>
      <pc:sldChg chg="delSp modSp mod">
        <pc:chgData name="ESTEBAN CARNUCCIO" userId="c3264e5c-2653-4344-b673-ed77aafc2c20" providerId="ADAL" clId="{1019833B-7FE7-4933-8CB8-5293C89C4235}" dt="2022-03-28T12:52:05.753" v="200" actId="113"/>
        <pc:sldMkLst>
          <pc:docMk/>
          <pc:sldMk cId="2107420418" sldId="256"/>
        </pc:sldMkLst>
        <pc:spChg chg="mod">
          <ac:chgData name="ESTEBAN CARNUCCIO" userId="c3264e5c-2653-4344-b673-ed77aafc2c20" providerId="ADAL" clId="{1019833B-7FE7-4933-8CB8-5293C89C4235}" dt="2022-03-28T12:52:02.766" v="198" actId="113"/>
          <ac:spMkLst>
            <pc:docMk/>
            <pc:sldMk cId="2107420418" sldId="256"/>
            <ac:spMk id="15" creationId="{00000000-0000-0000-0000-000000000000}"/>
          </ac:spMkLst>
        </pc:spChg>
        <pc:spChg chg="mod">
          <ac:chgData name="ESTEBAN CARNUCCIO" userId="c3264e5c-2653-4344-b673-ed77aafc2c20" providerId="ADAL" clId="{1019833B-7FE7-4933-8CB8-5293C89C4235}" dt="2022-03-28T12:52:05.753" v="200" actId="113"/>
          <ac:spMkLst>
            <pc:docMk/>
            <pc:sldMk cId="2107420418" sldId="256"/>
            <ac:spMk id="24" creationId="{00000000-0000-0000-0000-000000000000}"/>
          </ac:spMkLst>
        </pc:spChg>
        <pc:spChg chg="mod">
          <ac:chgData name="ESTEBAN CARNUCCIO" userId="c3264e5c-2653-4344-b673-ed77aafc2c20" providerId="ADAL" clId="{1019833B-7FE7-4933-8CB8-5293C89C4235}" dt="2022-03-28T01:57:48.703" v="4" actId="20577"/>
          <ac:spMkLst>
            <pc:docMk/>
            <pc:sldMk cId="2107420418" sldId="256"/>
            <ac:spMk id="26" creationId="{00000000-0000-0000-0000-000000000000}"/>
          </ac:spMkLst>
        </pc:spChg>
        <pc:graphicFrameChg chg="del mod">
          <ac:chgData name="ESTEBAN CARNUCCIO" userId="c3264e5c-2653-4344-b673-ed77aafc2c20" providerId="ADAL" clId="{1019833B-7FE7-4933-8CB8-5293C89C4235}" dt="2022-03-28T01:58:53.520" v="5"/>
          <ac:graphicFrameMkLst>
            <pc:docMk/>
            <pc:sldMk cId="2107420418" sldId="256"/>
            <ac:graphicFrameMk id="3" creationId="{4E666DC5-1A01-4F26-8BE0-ADCF99D8465A}"/>
          </ac:graphicFrameMkLst>
        </pc:graphicFrameChg>
      </pc:sldChg>
      <pc:sldChg chg="del">
        <pc:chgData name="ESTEBAN CARNUCCIO" userId="c3264e5c-2653-4344-b673-ed77aafc2c20" providerId="ADAL" clId="{1019833B-7FE7-4933-8CB8-5293C89C4235}" dt="2022-03-28T01:57:27.420" v="2" actId="47"/>
        <pc:sldMkLst>
          <pc:docMk/>
          <pc:sldMk cId="548485571" sldId="257"/>
        </pc:sldMkLst>
      </pc:sldChg>
      <pc:sldChg chg="add del">
        <pc:chgData name="ESTEBAN CARNUCCIO" userId="c3264e5c-2653-4344-b673-ed77aafc2c20" providerId="ADAL" clId="{1019833B-7FE7-4933-8CB8-5293C89C4235}" dt="2022-03-28T02:03:58.680" v="14" actId="47"/>
        <pc:sldMkLst>
          <pc:docMk/>
          <pc:sldMk cId="2730825009" sldId="258"/>
        </pc:sldMkLst>
      </pc:sldChg>
      <pc:sldChg chg="del">
        <pc:chgData name="ESTEBAN CARNUCCIO" userId="c3264e5c-2653-4344-b673-ed77aafc2c20" providerId="ADAL" clId="{1019833B-7FE7-4933-8CB8-5293C89C4235}" dt="2022-03-28T02:58:12.271" v="60" actId="47"/>
        <pc:sldMkLst>
          <pc:docMk/>
          <pc:sldMk cId="2298690146" sldId="259"/>
        </pc:sldMkLst>
      </pc:sldChg>
      <pc:sldChg chg="del">
        <pc:chgData name="ESTEBAN CARNUCCIO" userId="c3264e5c-2653-4344-b673-ed77aafc2c20" providerId="ADAL" clId="{1019833B-7FE7-4933-8CB8-5293C89C4235}" dt="2022-03-28T02:58:12.271" v="60" actId="47"/>
        <pc:sldMkLst>
          <pc:docMk/>
          <pc:sldMk cId="1916928785" sldId="260"/>
        </pc:sldMkLst>
      </pc:sldChg>
      <pc:sldChg chg="del">
        <pc:chgData name="ESTEBAN CARNUCCIO" userId="c3264e5c-2653-4344-b673-ed77aafc2c20" providerId="ADAL" clId="{1019833B-7FE7-4933-8CB8-5293C89C4235}" dt="2022-03-28T02:08:20.219" v="24" actId="47"/>
        <pc:sldMkLst>
          <pc:docMk/>
          <pc:sldMk cId="2905494189" sldId="266"/>
        </pc:sldMkLst>
      </pc:sldChg>
      <pc:sldChg chg="del">
        <pc:chgData name="ESTEBAN CARNUCCIO" userId="c3264e5c-2653-4344-b673-ed77aafc2c20" providerId="ADAL" clId="{1019833B-7FE7-4933-8CB8-5293C89C4235}" dt="2022-03-28T02:08:20.219" v="24" actId="47"/>
        <pc:sldMkLst>
          <pc:docMk/>
          <pc:sldMk cId="147510746" sldId="267"/>
        </pc:sldMkLst>
      </pc:sldChg>
      <pc:sldChg chg="addSp delSp modSp add mod">
        <pc:chgData name="ESTEBAN CARNUCCIO" userId="c3264e5c-2653-4344-b673-ed77aafc2c20" providerId="ADAL" clId="{1019833B-7FE7-4933-8CB8-5293C89C4235}" dt="2022-03-28T02:11:55.267" v="33" actId="14100"/>
        <pc:sldMkLst>
          <pc:docMk/>
          <pc:sldMk cId="2234840117" sldId="271"/>
        </pc:sldMkLst>
        <pc:spChg chg="add del mod">
          <ac:chgData name="ESTEBAN CARNUCCIO" userId="c3264e5c-2653-4344-b673-ed77aafc2c20" providerId="ADAL" clId="{1019833B-7FE7-4933-8CB8-5293C89C4235}" dt="2022-03-28T02:11:47.570" v="31" actId="478"/>
          <ac:spMkLst>
            <pc:docMk/>
            <pc:sldMk cId="2234840117" sldId="271"/>
            <ac:spMk id="3" creationId="{5F265B73-741F-44C9-9C4E-A8571D88C08F}"/>
          </ac:spMkLst>
        </pc:spChg>
        <pc:spChg chg="mod">
          <ac:chgData name="ESTEBAN CARNUCCIO" userId="c3264e5c-2653-4344-b673-ed77aafc2c20" providerId="ADAL" clId="{1019833B-7FE7-4933-8CB8-5293C89C4235}" dt="2022-03-28T02:11:38.785" v="30" actId="1076"/>
          <ac:spMkLst>
            <pc:docMk/>
            <pc:sldMk cId="2234840117" sldId="271"/>
            <ac:spMk id="8" creationId="{A7F2840E-F2C3-4CA1-906A-FD3A6D0D0D93}"/>
          </ac:spMkLst>
        </pc:spChg>
        <pc:spChg chg="mod">
          <ac:chgData name="ESTEBAN CARNUCCIO" userId="c3264e5c-2653-4344-b673-ed77aafc2c20" providerId="ADAL" clId="{1019833B-7FE7-4933-8CB8-5293C89C4235}" dt="2022-03-28T02:11:55.267" v="33" actId="14100"/>
          <ac:spMkLst>
            <pc:docMk/>
            <pc:sldMk cId="2234840117" sldId="271"/>
            <ac:spMk id="10" creationId="{0E651EF2-AD73-4D42-9A9D-07DA880910DF}"/>
          </ac:spMkLst>
        </pc:spChg>
        <pc:picChg chg="del">
          <ac:chgData name="ESTEBAN CARNUCCIO" userId="c3264e5c-2653-4344-b673-ed77aafc2c20" providerId="ADAL" clId="{1019833B-7FE7-4933-8CB8-5293C89C4235}" dt="2022-03-28T02:11:33.127" v="29" actId="478"/>
          <ac:picMkLst>
            <pc:docMk/>
            <pc:sldMk cId="2234840117" sldId="271"/>
            <ac:picMk id="5" creationId="{70F589CC-E74B-4A59-B8EA-284030C064E7}"/>
          </ac:picMkLst>
        </pc:picChg>
      </pc:sldChg>
      <pc:sldChg chg="delSp add mod ord delAnim">
        <pc:chgData name="ESTEBAN CARNUCCIO" userId="c3264e5c-2653-4344-b673-ed77aafc2c20" providerId="ADAL" clId="{1019833B-7FE7-4933-8CB8-5293C89C4235}" dt="2022-03-28T02:12:38.465" v="38"/>
        <pc:sldMkLst>
          <pc:docMk/>
          <pc:sldMk cId="617130992" sldId="274"/>
        </pc:sldMkLst>
        <pc:spChg chg="del">
          <ac:chgData name="ESTEBAN CARNUCCIO" userId="c3264e5c-2653-4344-b673-ed77aafc2c20" providerId="ADAL" clId="{1019833B-7FE7-4933-8CB8-5293C89C4235}" dt="2022-03-28T02:12:30.181" v="36" actId="478"/>
          <ac:spMkLst>
            <pc:docMk/>
            <pc:sldMk cId="617130992" sldId="274"/>
            <ac:spMk id="47" creationId="{90464E79-C06A-4FC4-B25D-17ED2188A931}"/>
          </ac:spMkLst>
        </pc:spChg>
      </pc:sldChg>
      <pc:sldChg chg="del">
        <pc:chgData name="ESTEBAN CARNUCCIO" userId="c3264e5c-2653-4344-b673-ed77aafc2c20" providerId="ADAL" clId="{1019833B-7FE7-4933-8CB8-5293C89C4235}" dt="2022-03-28T02:00:20.272" v="7" actId="47"/>
        <pc:sldMkLst>
          <pc:docMk/>
          <pc:sldMk cId="1654967828" sldId="282"/>
        </pc:sldMkLst>
      </pc:sldChg>
      <pc:sldChg chg="modSp mod">
        <pc:chgData name="ESTEBAN CARNUCCIO" userId="c3264e5c-2653-4344-b673-ed77aafc2c20" providerId="ADAL" clId="{1019833B-7FE7-4933-8CB8-5293C89C4235}" dt="2022-03-28T02:07:42.396" v="23" actId="1076"/>
        <pc:sldMkLst>
          <pc:docMk/>
          <pc:sldMk cId="2327415197" sldId="284"/>
        </pc:sldMkLst>
        <pc:spChg chg="mod">
          <ac:chgData name="ESTEBAN CARNUCCIO" userId="c3264e5c-2653-4344-b673-ed77aafc2c20" providerId="ADAL" clId="{1019833B-7FE7-4933-8CB8-5293C89C4235}" dt="2022-03-28T02:07:42.396" v="23" actId="1076"/>
          <ac:spMkLst>
            <pc:docMk/>
            <pc:sldMk cId="2327415197" sldId="284"/>
            <ac:spMk id="28" creationId="{00000000-0000-0000-0000-000000000000}"/>
          </ac:spMkLst>
        </pc:spChg>
        <pc:picChg chg="mod">
          <ac:chgData name="ESTEBAN CARNUCCIO" userId="c3264e5c-2653-4344-b673-ed77aafc2c20" providerId="ADAL" clId="{1019833B-7FE7-4933-8CB8-5293C89C4235}" dt="2022-03-28T02:07:29.118" v="19" actId="1076"/>
          <ac:picMkLst>
            <pc:docMk/>
            <pc:sldMk cId="2327415197" sldId="284"/>
            <ac:picMk id="17" creationId="{00000000-0000-0000-0000-000000000000}"/>
          </ac:picMkLst>
        </pc:picChg>
        <pc:cxnChg chg="mod">
          <ac:chgData name="ESTEBAN CARNUCCIO" userId="c3264e5c-2653-4344-b673-ed77aafc2c20" providerId="ADAL" clId="{1019833B-7FE7-4933-8CB8-5293C89C4235}" dt="2022-03-28T02:07:29.118" v="19" actId="1076"/>
          <ac:cxnSpMkLst>
            <pc:docMk/>
            <pc:sldMk cId="2327415197" sldId="284"/>
            <ac:cxnSpMk id="20" creationId="{00000000-0000-0000-0000-000000000000}"/>
          </ac:cxnSpMkLst>
        </pc:cxnChg>
      </pc:sldChg>
      <pc:sldChg chg="add del">
        <pc:chgData name="ESTEBAN CARNUCCIO" userId="c3264e5c-2653-4344-b673-ed77aafc2c20" providerId="ADAL" clId="{1019833B-7FE7-4933-8CB8-5293C89C4235}" dt="2022-03-28T02:03:58.680" v="14" actId="47"/>
        <pc:sldMkLst>
          <pc:docMk/>
          <pc:sldMk cId="1194827393" sldId="285"/>
        </pc:sldMkLst>
      </pc:sldChg>
      <pc:sldChg chg="add del">
        <pc:chgData name="ESTEBAN CARNUCCIO" userId="c3264e5c-2653-4344-b673-ed77aafc2c20" providerId="ADAL" clId="{1019833B-7FE7-4933-8CB8-5293C89C4235}" dt="2022-03-28T02:03:58.680" v="14" actId="47"/>
        <pc:sldMkLst>
          <pc:docMk/>
          <pc:sldMk cId="4174250709" sldId="286"/>
        </pc:sldMkLst>
      </pc:sldChg>
      <pc:sldChg chg="add del">
        <pc:chgData name="ESTEBAN CARNUCCIO" userId="c3264e5c-2653-4344-b673-ed77aafc2c20" providerId="ADAL" clId="{1019833B-7FE7-4933-8CB8-5293C89C4235}" dt="2022-03-28T02:03:58.680" v="14" actId="47"/>
        <pc:sldMkLst>
          <pc:docMk/>
          <pc:sldMk cId="3063522878" sldId="287"/>
        </pc:sldMkLst>
      </pc:sldChg>
      <pc:sldChg chg="add del">
        <pc:chgData name="ESTEBAN CARNUCCIO" userId="c3264e5c-2653-4344-b673-ed77aafc2c20" providerId="ADAL" clId="{1019833B-7FE7-4933-8CB8-5293C89C4235}" dt="2022-03-28T02:03:58.680" v="14" actId="47"/>
        <pc:sldMkLst>
          <pc:docMk/>
          <pc:sldMk cId="775683860" sldId="288"/>
        </pc:sldMkLst>
      </pc:sldChg>
      <pc:sldChg chg="add">
        <pc:chgData name="ESTEBAN CARNUCCIO" userId="c3264e5c-2653-4344-b673-ed77aafc2c20" providerId="ADAL" clId="{1019833B-7FE7-4933-8CB8-5293C89C4235}" dt="2022-03-28T02:16:44.675" v="43"/>
        <pc:sldMkLst>
          <pc:docMk/>
          <pc:sldMk cId="4148827113" sldId="289"/>
        </pc:sldMkLst>
      </pc:sldChg>
      <pc:sldChg chg="del">
        <pc:chgData name="ESTEBAN CARNUCCIO" userId="c3264e5c-2653-4344-b673-ed77aafc2c20" providerId="ADAL" clId="{1019833B-7FE7-4933-8CB8-5293C89C4235}" dt="2022-03-28T02:08:20.219" v="24" actId="47"/>
        <pc:sldMkLst>
          <pc:docMk/>
          <pc:sldMk cId="3886227887" sldId="290"/>
        </pc:sldMkLst>
      </pc:sldChg>
      <pc:sldChg chg="del">
        <pc:chgData name="ESTEBAN CARNUCCIO" userId="c3264e5c-2653-4344-b673-ed77aafc2c20" providerId="ADAL" clId="{1019833B-7FE7-4933-8CB8-5293C89C4235}" dt="2022-03-28T02:08:20.219" v="24" actId="47"/>
        <pc:sldMkLst>
          <pc:docMk/>
          <pc:sldMk cId="2977576033" sldId="291"/>
        </pc:sldMkLst>
      </pc:sldChg>
      <pc:sldChg chg="del">
        <pc:chgData name="ESTEBAN CARNUCCIO" userId="c3264e5c-2653-4344-b673-ed77aafc2c20" providerId="ADAL" clId="{1019833B-7FE7-4933-8CB8-5293C89C4235}" dt="2022-03-28T02:08:30.556" v="25" actId="47"/>
        <pc:sldMkLst>
          <pc:docMk/>
          <pc:sldMk cId="1164912328" sldId="292"/>
        </pc:sldMkLst>
      </pc:sldChg>
      <pc:sldChg chg="del">
        <pc:chgData name="ESTEBAN CARNUCCIO" userId="c3264e5c-2653-4344-b673-ed77aafc2c20" providerId="ADAL" clId="{1019833B-7FE7-4933-8CB8-5293C89C4235}" dt="2022-03-28T02:08:30.556" v="25" actId="47"/>
        <pc:sldMkLst>
          <pc:docMk/>
          <pc:sldMk cId="1721614392" sldId="293"/>
        </pc:sldMkLst>
      </pc:sldChg>
      <pc:sldChg chg="del">
        <pc:chgData name="ESTEBAN CARNUCCIO" userId="c3264e5c-2653-4344-b673-ed77aafc2c20" providerId="ADAL" clId="{1019833B-7FE7-4933-8CB8-5293C89C4235}" dt="2022-03-28T02:08:30.556" v="25" actId="47"/>
        <pc:sldMkLst>
          <pc:docMk/>
          <pc:sldMk cId="3498812846" sldId="294"/>
        </pc:sldMkLst>
      </pc:sldChg>
      <pc:sldChg chg="del">
        <pc:chgData name="ESTEBAN CARNUCCIO" userId="c3264e5c-2653-4344-b673-ed77aafc2c20" providerId="ADAL" clId="{1019833B-7FE7-4933-8CB8-5293C89C4235}" dt="2022-03-28T02:08:30.556" v="25" actId="47"/>
        <pc:sldMkLst>
          <pc:docMk/>
          <pc:sldMk cId="682929756" sldId="295"/>
        </pc:sldMkLst>
      </pc:sldChg>
      <pc:sldChg chg="del">
        <pc:chgData name="ESTEBAN CARNUCCIO" userId="c3264e5c-2653-4344-b673-ed77aafc2c20" providerId="ADAL" clId="{1019833B-7FE7-4933-8CB8-5293C89C4235}" dt="2022-03-28T02:08:30.556" v="25" actId="47"/>
        <pc:sldMkLst>
          <pc:docMk/>
          <pc:sldMk cId="3718754472" sldId="296"/>
        </pc:sldMkLst>
      </pc:sldChg>
      <pc:sldChg chg="add del">
        <pc:chgData name="ESTEBAN CARNUCCIO" userId="c3264e5c-2653-4344-b673-ed77aafc2c20" providerId="ADAL" clId="{1019833B-7FE7-4933-8CB8-5293C89C4235}" dt="2022-03-28T02:06:10.321" v="16" actId="47"/>
        <pc:sldMkLst>
          <pc:docMk/>
          <pc:sldMk cId="2304564232" sldId="304"/>
        </pc:sldMkLst>
      </pc:sldChg>
      <pc:sldChg chg="add del">
        <pc:chgData name="ESTEBAN CARNUCCIO" userId="c3264e5c-2653-4344-b673-ed77aafc2c20" providerId="ADAL" clId="{1019833B-7FE7-4933-8CB8-5293C89C4235}" dt="2022-03-28T02:03:58.680" v="14" actId="47"/>
        <pc:sldMkLst>
          <pc:docMk/>
          <pc:sldMk cId="1498856276" sldId="305"/>
        </pc:sldMkLst>
      </pc:sldChg>
      <pc:sldChg chg="del">
        <pc:chgData name="ESTEBAN CARNUCCIO" userId="c3264e5c-2653-4344-b673-ed77aafc2c20" providerId="ADAL" clId="{1019833B-7FE7-4933-8CB8-5293C89C4235}" dt="2022-03-28T02:08:30.556" v="25" actId="47"/>
        <pc:sldMkLst>
          <pc:docMk/>
          <pc:sldMk cId="2037693238" sldId="306"/>
        </pc:sldMkLst>
      </pc:sldChg>
      <pc:sldChg chg="del">
        <pc:chgData name="ESTEBAN CARNUCCIO" userId="c3264e5c-2653-4344-b673-ed77aafc2c20" providerId="ADAL" clId="{1019833B-7FE7-4933-8CB8-5293C89C4235}" dt="2022-03-28T02:08:20.219" v="24" actId="47"/>
        <pc:sldMkLst>
          <pc:docMk/>
          <pc:sldMk cId="1516401490" sldId="311"/>
        </pc:sldMkLst>
      </pc:sldChg>
      <pc:sldChg chg="del">
        <pc:chgData name="ESTEBAN CARNUCCIO" userId="c3264e5c-2653-4344-b673-ed77aafc2c20" providerId="ADAL" clId="{1019833B-7FE7-4933-8CB8-5293C89C4235}" dt="2022-03-28T01:55:25.943" v="1" actId="47"/>
        <pc:sldMkLst>
          <pc:docMk/>
          <pc:sldMk cId="3949897945" sldId="318"/>
        </pc:sldMkLst>
      </pc:sldChg>
      <pc:sldChg chg="del">
        <pc:chgData name="ESTEBAN CARNUCCIO" userId="c3264e5c-2653-4344-b673-ed77aafc2c20" providerId="ADAL" clId="{1019833B-7FE7-4933-8CB8-5293C89C4235}" dt="2022-03-28T02:12:25.931" v="34" actId="47"/>
        <pc:sldMkLst>
          <pc:docMk/>
          <pc:sldMk cId="3750186275" sldId="323"/>
        </pc:sldMkLst>
      </pc:sldChg>
      <pc:sldChg chg="modSp mod">
        <pc:chgData name="ESTEBAN CARNUCCIO" userId="c3264e5c-2653-4344-b673-ed77aafc2c20" providerId="ADAL" clId="{1019833B-7FE7-4933-8CB8-5293C89C4235}" dt="2022-03-28T22:08:58.904" v="382" actId="20577"/>
        <pc:sldMkLst>
          <pc:docMk/>
          <pc:sldMk cId="465937869" sldId="326"/>
        </pc:sldMkLst>
        <pc:spChg chg="mod">
          <ac:chgData name="ESTEBAN CARNUCCIO" userId="c3264e5c-2653-4344-b673-ed77aafc2c20" providerId="ADAL" clId="{1019833B-7FE7-4933-8CB8-5293C89C4235}" dt="2022-03-28T22:08:58.904" v="382" actId="20577"/>
          <ac:spMkLst>
            <pc:docMk/>
            <pc:sldMk cId="465937869" sldId="326"/>
            <ac:spMk id="3" creationId="{00000000-0000-0000-0000-000000000000}"/>
          </ac:spMkLst>
        </pc:spChg>
      </pc:sldChg>
      <pc:sldChg chg="add">
        <pc:chgData name="ESTEBAN CARNUCCIO" userId="c3264e5c-2653-4344-b673-ed77aafc2c20" providerId="ADAL" clId="{1019833B-7FE7-4933-8CB8-5293C89C4235}" dt="2022-03-28T02:16:44.675" v="43"/>
        <pc:sldMkLst>
          <pc:docMk/>
          <pc:sldMk cId="813416162" sldId="327"/>
        </pc:sldMkLst>
      </pc:sldChg>
      <pc:sldChg chg="modSp add del mod ord">
        <pc:chgData name="ESTEBAN CARNUCCIO" userId="c3264e5c-2653-4344-b673-ed77aafc2c20" providerId="ADAL" clId="{1019833B-7FE7-4933-8CB8-5293C89C4235}" dt="2022-03-30T21:17:50.879" v="385"/>
        <pc:sldMkLst>
          <pc:docMk/>
          <pc:sldMk cId="2424432254" sldId="328"/>
        </pc:sldMkLst>
        <pc:spChg chg="mod">
          <ac:chgData name="ESTEBAN CARNUCCIO" userId="c3264e5c-2653-4344-b673-ed77aafc2c20" providerId="ADAL" clId="{1019833B-7FE7-4933-8CB8-5293C89C4235}" dt="2022-03-28T02:04:07.334" v="15" actId="20577"/>
          <ac:spMkLst>
            <pc:docMk/>
            <pc:sldMk cId="2424432254" sldId="328"/>
            <ac:spMk id="4" creationId="{D182C2E7-ED0B-4955-B780-B86C5ECD4601}"/>
          </ac:spMkLst>
        </pc:spChg>
      </pc:sldChg>
      <pc:sldChg chg="del">
        <pc:chgData name="ESTEBAN CARNUCCIO" userId="c3264e5c-2653-4344-b673-ed77aafc2c20" providerId="ADAL" clId="{1019833B-7FE7-4933-8CB8-5293C89C4235}" dt="2022-03-28T01:55:05.596" v="0" actId="47"/>
        <pc:sldMkLst>
          <pc:docMk/>
          <pc:sldMk cId="1021571531" sldId="329"/>
        </pc:sldMkLst>
      </pc:sldChg>
      <pc:sldChg chg="modSp add mod">
        <pc:chgData name="ESTEBAN CARNUCCIO" userId="c3264e5c-2653-4344-b673-ed77aafc2c20" providerId="ADAL" clId="{1019833B-7FE7-4933-8CB8-5293C89C4235}" dt="2022-03-28T19:35:46.979" v="279" actId="6549"/>
        <pc:sldMkLst>
          <pc:docMk/>
          <pc:sldMk cId="1099266063" sldId="329"/>
        </pc:sldMkLst>
        <pc:spChg chg="mod">
          <ac:chgData name="ESTEBAN CARNUCCIO" userId="c3264e5c-2653-4344-b673-ed77aafc2c20" providerId="ADAL" clId="{1019833B-7FE7-4933-8CB8-5293C89C4235}" dt="2022-03-28T19:35:28.692" v="275" actId="14100"/>
          <ac:spMkLst>
            <pc:docMk/>
            <pc:sldMk cId="1099266063" sldId="329"/>
            <ac:spMk id="12" creationId="{5D13C269-0148-4ACE-9FE9-3F131A3D6EAC}"/>
          </ac:spMkLst>
        </pc:spChg>
        <pc:spChg chg="mod">
          <ac:chgData name="ESTEBAN CARNUCCIO" userId="c3264e5c-2653-4344-b673-ed77aafc2c20" providerId="ADAL" clId="{1019833B-7FE7-4933-8CB8-5293C89C4235}" dt="2022-03-28T19:35:28.972" v="276" actId="1076"/>
          <ac:spMkLst>
            <pc:docMk/>
            <pc:sldMk cId="1099266063" sldId="329"/>
            <ac:spMk id="13" creationId="{7E4A3D63-84F8-4E7E-8768-A91D738C8DC3}"/>
          </ac:spMkLst>
        </pc:spChg>
        <pc:spChg chg="mod">
          <ac:chgData name="ESTEBAN CARNUCCIO" userId="c3264e5c-2653-4344-b673-ed77aafc2c20" providerId="ADAL" clId="{1019833B-7FE7-4933-8CB8-5293C89C4235}" dt="2022-03-28T19:35:46.979" v="279" actId="6549"/>
          <ac:spMkLst>
            <pc:docMk/>
            <pc:sldMk cId="1099266063" sldId="329"/>
            <ac:spMk id="14" creationId="{7E14A13A-AD12-467C-BA30-91D0CCD96326}"/>
          </ac:spMkLst>
        </pc:spChg>
        <pc:grpChg chg="mod">
          <ac:chgData name="ESTEBAN CARNUCCIO" userId="c3264e5c-2653-4344-b673-ed77aafc2c20" providerId="ADAL" clId="{1019833B-7FE7-4933-8CB8-5293C89C4235}" dt="2022-03-28T19:35:08.158" v="271" actId="1036"/>
          <ac:grpSpMkLst>
            <pc:docMk/>
            <pc:sldMk cId="1099266063" sldId="329"/>
            <ac:grpSpMk id="11" creationId="{B3DC1D05-463D-4F98-A733-62CA5B4B53CB}"/>
          </ac:grpSpMkLst>
        </pc:grpChg>
      </pc:sldChg>
      <pc:sldChg chg="del">
        <pc:chgData name="ESTEBAN CARNUCCIO" userId="c3264e5c-2653-4344-b673-ed77aafc2c20" providerId="ADAL" clId="{1019833B-7FE7-4933-8CB8-5293C89C4235}" dt="2022-03-28T01:55:05.596" v="0" actId="47"/>
        <pc:sldMkLst>
          <pc:docMk/>
          <pc:sldMk cId="810154591" sldId="330"/>
        </pc:sldMkLst>
      </pc:sldChg>
      <pc:sldChg chg="add del">
        <pc:chgData name="ESTEBAN CARNUCCIO" userId="c3264e5c-2653-4344-b673-ed77aafc2c20" providerId="ADAL" clId="{1019833B-7FE7-4933-8CB8-5293C89C4235}" dt="2022-03-28T02:11:25.728" v="27"/>
        <pc:sldMkLst>
          <pc:docMk/>
          <pc:sldMk cId="1740383892" sldId="330"/>
        </pc:sldMkLst>
      </pc:sldChg>
      <pc:sldChg chg="add del">
        <pc:chgData name="ESTEBAN CARNUCCIO" userId="c3264e5c-2653-4344-b673-ed77aafc2c20" providerId="ADAL" clId="{1019833B-7FE7-4933-8CB8-5293C89C4235}" dt="2022-03-28T02:16:36.587" v="42"/>
        <pc:sldMkLst>
          <pc:docMk/>
          <pc:sldMk cId="3275997052" sldId="330"/>
        </pc:sldMkLst>
      </pc:sldChg>
      <pc:sldChg chg="add">
        <pc:chgData name="ESTEBAN CARNUCCIO" userId="c3264e5c-2653-4344-b673-ed77aafc2c20" providerId="ADAL" clId="{1019833B-7FE7-4933-8CB8-5293C89C4235}" dt="2022-03-28T02:16:44.675" v="43"/>
        <pc:sldMkLst>
          <pc:docMk/>
          <pc:sldMk cId="3744071772" sldId="330"/>
        </pc:sldMkLst>
      </pc:sldChg>
      <pc:sldChg chg="add del">
        <pc:chgData name="ESTEBAN CARNUCCIO" userId="c3264e5c-2653-4344-b673-ed77aafc2c20" providerId="ADAL" clId="{1019833B-7FE7-4933-8CB8-5293C89C4235}" dt="2022-03-28T02:15:47.998" v="40"/>
        <pc:sldMkLst>
          <pc:docMk/>
          <pc:sldMk cId="4044642037" sldId="330"/>
        </pc:sldMkLst>
      </pc:sldChg>
      <pc:sldChg chg="add">
        <pc:chgData name="ESTEBAN CARNUCCIO" userId="c3264e5c-2653-4344-b673-ed77aafc2c20" providerId="ADAL" clId="{1019833B-7FE7-4933-8CB8-5293C89C4235}" dt="2022-03-28T02:16:44.675" v="43"/>
        <pc:sldMkLst>
          <pc:docMk/>
          <pc:sldMk cId="389548760" sldId="331"/>
        </pc:sldMkLst>
      </pc:sldChg>
      <pc:sldChg chg="del">
        <pc:chgData name="ESTEBAN CARNUCCIO" userId="c3264e5c-2653-4344-b673-ed77aafc2c20" providerId="ADAL" clId="{1019833B-7FE7-4933-8CB8-5293C89C4235}" dt="2022-03-28T01:55:05.596" v="0" actId="47"/>
        <pc:sldMkLst>
          <pc:docMk/>
          <pc:sldMk cId="2731102099" sldId="331"/>
        </pc:sldMkLst>
      </pc:sldChg>
      <pc:sldChg chg="add">
        <pc:chgData name="ESTEBAN CARNUCCIO" userId="c3264e5c-2653-4344-b673-ed77aafc2c20" providerId="ADAL" clId="{1019833B-7FE7-4933-8CB8-5293C89C4235}" dt="2022-03-28T02:16:44.675" v="43"/>
        <pc:sldMkLst>
          <pc:docMk/>
          <pc:sldMk cId="3801823086" sldId="332"/>
        </pc:sldMkLst>
      </pc:sldChg>
      <pc:sldChg chg="del">
        <pc:chgData name="ESTEBAN CARNUCCIO" userId="c3264e5c-2653-4344-b673-ed77aafc2c20" providerId="ADAL" clId="{1019833B-7FE7-4933-8CB8-5293C89C4235}" dt="2022-03-28T01:55:05.596" v="0" actId="47"/>
        <pc:sldMkLst>
          <pc:docMk/>
          <pc:sldMk cId="4083707157" sldId="332"/>
        </pc:sldMkLst>
      </pc:sldChg>
      <pc:sldChg chg="add">
        <pc:chgData name="ESTEBAN CARNUCCIO" userId="c3264e5c-2653-4344-b673-ed77aafc2c20" providerId="ADAL" clId="{1019833B-7FE7-4933-8CB8-5293C89C4235}" dt="2022-03-28T02:16:44.675" v="43"/>
        <pc:sldMkLst>
          <pc:docMk/>
          <pc:sldMk cId="1237961450" sldId="333"/>
        </pc:sldMkLst>
      </pc:sldChg>
      <pc:sldChg chg="add">
        <pc:chgData name="ESTEBAN CARNUCCIO" userId="c3264e5c-2653-4344-b673-ed77aafc2c20" providerId="ADAL" clId="{1019833B-7FE7-4933-8CB8-5293C89C4235}" dt="2022-03-28T02:16:44.675" v="43"/>
        <pc:sldMkLst>
          <pc:docMk/>
          <pc:sldMk cId="2191763700" sldId="334"/>
        </pc:sldMkLst>
      </pc:sldChg>
      <pc:sldChg chg="add">
        <pc:chgData name="ESTEBAN CARNUCCIO" userId="c3264e5c-2653-4344-b673-ed77aafc2c20" providerId="ADAL" clId="{1019833B-7FE7-4933-8CB8-5293C89C4235}" dt="2022-03-28T02:16:44.675" v="43"/>
        <pc:sldMkLst>
          <pc:docMk/>
          <pc:sldMk cId="3609373890" sldId="335"/>
        </pc:sldMkLst>
      </pc:sldChg>
      <pc:sldChg chg="add">
        <pc:chgData name="ESTEBAN CARNUCCIO" userId="c3264e5c-2653-4344-b673-ed77aafc2c20" providerId="ADAL" clId="{1019833B-7FE7-4933-8CB8-5293C89C4235}" dt="2022-03-28T02:16:44.675" v="43"/>
        <pc:sldMkLst>
          <pc:docMk/>
          <pc:sldMk cId="2400894634" sldId="336"/>
        </pc:sldMkLst>
      </pc:sldChg>
      <pc:sldChg chg="add">
        <pc:chgData name="ESTEBAN CARNUCCIO" userId="c3264e5c-2653-4344-b673-ed77aafc2c20" providerId="ADAL" clId="{1019833B-7FE7-4933-8CB8-5293C89C4235}" dt="2022-03-28T02:16:44.675" v="43"/>
        <pc:sldMkLst>
          <pc:docMk/>
          <pc:sldMk cId="2008975946" sldId="337"/>
        </pc:sldMkLst>
      </pc:sldChg>
      <pc:sldChg chg="modSp add mod">
        <pc:chgData name="ESTEBAN CARNUCCIO" userId="c3264e5c-2653-4344-b673-ed77aafc2c20" providerId="ADAL" clId="{1019833B-7FE7-4933-8CB8-5293C89C4235}" dt="2022-03-28T02:20:05.335" v="59" actId="255"/>
        <pc:sldMkLst>
          <pc:docMk/>
          <pc:sldMk cId="962465528" sldId="338"/>
        </pc:sldMkLst>
        <pc:spChg chg="mod">
          <ac:chgData name="ESTEBAN CARNUCCIO" userId="c3264e5c-2653-4344-b673-ed77aafc2c20" providerId="ADAL" clId="{1019833B-7FE7-4933-8CB8-5293C89C4235}" dt="2022-03-28T02:20:05.335" v="59" actId="255"/>
          <ac:spMkLst>
            <pc:docMk/>
            <pc:sldMk cId="962465528" sldId="338"/>
            <ac:spMk id="4" creationId="{00000000-0000-0000-0000-000000000000}"/>
          </ac:spMkLst>
        </pc:spChg>
      </pc:sldChg>
      <pc:sldChg chg="add">
        <pc:chgData name="ESTEBAN CARNUCCIO" userId="c3264e5c-2653-4344-b673-ed77aafc2c20" providerId="ADAL" clId="{1019833B-7FE7-4933-8CB8-5293C89C4235}" dt="2022-03-28T02:16:44.675" v="43"/>
        <pc:sldMkLst>
          <pc:docMk/>
          <pc:sldMk cId="3199455897" sldId="339"/>
        </pc:sldMkLst>
      </pc:sldChg>
      <pc:sldChg chg="add">
        <pc:chgData name="ESTEBAN CARNUCCIO" userId="c3264e5c-2653-4344-b673-ed77aafc2c20" providerId="ADAL" clId="{1019833B-7FE7-4933-8CB8-5293C89C4235}" dt="2022-03-28T02:16:44.675" v="43"/>
        <pc:sldMkLst>
          <pc:docMk/>
          <pc:sldMk cId="2661615659" sldId="340"/>
        </pc:sldMkLst>
      </pc:sldChg>
      <pc:sldChg chg="addSp delSp modSp add mod">
        <pc:chgData name="ESTEBAN CARNUCCIO" userId="c3264e5c-2653-4344-b673-ed77aafc2c20" providerId="ADAL" clId="{1019833B-7FE7-4933-8CB8-5293C89C4235}" dt="2022-03-28T02:19:39.871" v="58" actId="14100"/>
        <pc:sldMkLst>
          <pc:docMk/>
          <pc:sldMk cId="3156646166" sldId="341"/>
        </pc:sldMkLst>
        <pc:spChg chg="mod">
          <ac:chgData name="ESTEBAN CARNUCCIO" userId="c3264e5c-2653-4344-b673-ed77aafc2c20" providerId="ADAL" clId="{1019833B-7FE7-4933-8CB8-5293C89C4235}" dt="2022-03-28T02:19:34.140" v="57" actId="255"/>
          <ac:spMkLst>
            <pc:docMk/>
            <pc:sldMk cId="3156646166" sldId="341"/>
            <ac:spMk id="4" creationId="{00000000-0000-0000-0000-000000000000}"/>
          </ac:spMkLst>
        </pc:spChg>
        <pc:spChg chg="del mod">
          <ac:chgData name="ESTEBAN CARNUCCIO" userId="c3264e5c-2653-4344-b673-ed77aafc2c20" providerId="ADAL" clId="{1019833B-7FE7-4933-8CB8-5293C89C4235}" dt="2022-03-28T02:19:21.372" v="55" actId="478"/>
          <ac:spMkLst>
            <pc:docMk/>
            <pc:sldMk cId="3156646166" sldId="341"/>
            <ac:spMk id="5" creationId="{00000000-0000-0000-0000-000000000000}"/>
          </ac:spMkLst>
        </pc:spChg>
        <pc:spChg chg="mod">
          <ac:chgData name="ESTEBAN CARNUCCIO" userId="c3264e5c-2653-4344-b673-ed77aafc2c20" providerId="ADAL" clId="{1019833B-7FE7-4933-8CB8-5293C89C4235}" dt="2022-03-28T02:19:39.871" v="58" actId="14100"/>
          <ac:spMkLst>
            <pc:docMk/>
            <pc:sldMk cId="3156646166" sldId="341"/>
            <ac:spMk id="14" creationId="{00000000-0000-0000-0000-000000000000}"/>
          </ac:spMkLst>
        </pc:spChg>
        <pc:spChg chg="add mod">
          <ac:chgData name="ESTEBAN CARNUCCIO" userId="c3264e5c-2653-4344-b673-ed77aafc2c20" providerId="ADAL" clId="{1019833B-7FE7-4933-8CB8-5293C89C4235}" dt="2022-03-28T02:19:22.423" v="56"/>
          <ac:spMkLst>
            <pc:docMk/>
            <pc:sldMk cId="3156646166" sldId="341"/>
            <ac:spMk id="16" creationId="{79A114D7-6EED-4C04-8152-14D1DA9EEE54}"/>
          </ac:spMkLst>
        </pc:spChg>
      </pc:sldChg>
      <pc:sldChg chg="modSp add mod">
        <pc:chgData name="ESTEBAN CARNUCCIO" userId="c3264e5c-2653-4344-b673-ed77aafc2c20" providerId="ADAL" clId="{1019833B-7FE7-4933-8CB8-5293C89C4235}" dt="2022-03-28T02:19:03.795" v="53" actId="255"/>
        <pc:sldMkLst>
          <pc:docMk/>
          <pc:sldMk cId="2445527872" sldId="342"/>
        </pc:sldMkLst>
        <pc:spChg chg="mod">
          <ac:chgData name="ESTEBAN CARNUCCIO" userId="c3264e5c-2653-4344-b673-ed77aafc2c20" providerId="ADAL" clId="{1019833B-7FE7-4933-8CB8-5293C89C4235}" dt="2022-03-28T02:19:03.795" v="53" actId="255"/>
          <ac:spMkLst>
            <pc:docMk/>
            <pc:sldMk cId="2445527872" sldId="342"/>
            <ac:spMk id="4" creationId="{00000000-0000-0000-0000-000000000000}"/>
          </ac:spMkLst>
        </pc:spChg>
        <pc:spChg chg="mod">
          <ac:chgData name="ESTEBAN CARNUCCIO" userId="c3264e5c-2653-4344-b673-ed77aafc2c20" providerId="ADAL" clId="{1019833B-7FE7-4933-8CB8-5293C89C4235}" dt="2022-03-28T02:18:58.883" v="52" actId="255"/>
          <ac:spMkLst>
            <pc:docMk/>
            <pc:sldMk cId="2445527872" sldId="342"/>
            <ac:spMk id="5" creationId="{00000000-0000-0000-0000-000000000000}"/>
          </ac:spMkLst>
        </pc:spChg>
      </pc:sldChg>
      <pc:sldChg chg="add">
        <pc:chgData name="ESTEBAN CARNUCCIO" userId="c3264e5c-2653-4344-b673-ed77aafc2c20" providerId="ADAL" clId="{1019833B-7FE7-4933-8CB8-5293C89C4235}" dt="2022-03-28T02:16:44.675" v="43"/>
        <pc:sldMkLst>
          <pc:docMk/>
          <pc:sldMk cId="98836251" sldId="343"/>
        </pc:sldMkLst>
      </pc:sldChg>
      <pc:sldChg chg="add">
        <pc:chgData name="ESTEBAN CARNUCCIO" userId="c3264e5c-2653-4344-b673-ed77aafc2c20" providerId="ADAL" clId="{1019833B-7FE7-4933-8CB8-5293C89C4235}" dt="2022-03-28T02:16:44.675" v="43"/>
        <pc:sldMkLst>
          <pc:docMk/>
          <pc:sldMk cId="3496247388" sldId="346"/>
        </pc:sldMkLst>
      </pc:sldChg>
      <pc:sldChg chg="add">
        <pc:chgData name="ESTEBAN CARNUCCIO" userId="c3264e5c-2653-4344-b673-ed77aafc2c20" providerId="ADAL" clId="{1019833B-7FE7-4933-8CB8-5293C89C4235}" dt="2022-03-28T02:16:44.675" v="43"/>
        <pc:sldMkLst>
          <pc:docMk/>
          <pc:sldMk cId="3433359952" sldId="347"/>
        </pc:sldMkLst>
      </pc:sldChg>
      <pc:sldChg chg="add">
        <pc:chgData name="ESTEBAN CARNUCCIO" userId="c3264e5c-2653-4344-b673-ed77aafc2c20" providerId="ADAL" clId="{1019833B-7FE7-4933-8CB8-5293C89C4235}" dt="2022-03-28T02:16:44.675" v="43"/>
        <pc:sldMkLst>
          <pc:docMk/>
          <pc:sldMk cId="3671102244" sldId="348"/>
        </pc:sldMkLst>
      </pc:sldChg>
      <pc:sldChg chg="add">
        <pc:chgData name="ESTEBAN CARNUCCIO" userId="c3264e5c-2653-4344-b673-ed77aafc2c20" providerId="ADAL" clId="{1019833B-7FE7-4933-8CB8-5293C89C4235}" dt="2022-03-28T02:16:44.675" v="43"/>
        <pc:sldMkLst>
          <pc:docMk/>
          <pc:sldMk cId="2643901991" sldId="349"/>
        </pc:sldMkLst>
      </pc:sldChg>
      <pc:sldChg chg="add">
        <pc:chgData name="ESTEBAN CARNUCCIO" userId="c3264e5c-2653-4344-b673-ed77aafc2c20" providerId="ADAL" clId="{1019833B-7FE7-4933-8CB8-5293C89C4235}" dt="2022-03-28T02:16:44.675" v="43"/>
        <pc:sldMkLst>
          <pc:docMk/>
          <pc:sldMk cId="3853514668" sldId="350"/>
        </pc:sldMkLst>
      </pc:sldChg>
      <pc:sldChg chg="add">
        <pc:chgData name="ESTEBAN CARNUCCIO" userId="c3264e5c-2653-4344-b673-ed77aafc2c20" providerId="ADAL" clId="{1019833B-7FE7-4933-8CB8-5293C89C4235}" dt="2022-03-28T02:16:44.675" v="43"/>
        <pc:sldMkLst>
          <pc:docMk/>
          <pc:sldMk cId="1182599401" sldId="351"/>
        </pc:sldMkLst>
      </pc:sldChg>
      <pc:sldChg chg="add">
        <pc:chgData name="ESTEBAN CARNUCCIO" userId="c3264e5c-2653-4344-b673-ed77aafc2c20" providerId="ADAL" clId="{1019833B-7FE7-4933-8CB8-5293C89C4235}" dt="2022-03-28T02:16:44.675" v="43"/>
        <pc:sldMkLst>
          <pc:docMk/>
          <pc:sldMk cId="250227703" sldId="352"/>
        </pc:sldMkLst>
      </pc:sldChg>
      <pc:sldChg chg="modSp add mod">
        <pc:chgData name="ESTEBAN CARNUCCIO" userId="c3264e5c-2653-4344-b673-ed77aafc2c20" providerId="ADAL" clId="{1019833B-7FE7-4933-8CB8-5293C89C4235}" dt="2022-03-28T02:18:17.302" v="46" actId="6549"/>
        <pc:sldMkLst>
          <pc:docMk/>
          <pc:sldMk cId="2218767672" sldId="353"/>
        </pc:sldMkLst>
        <pc:spChg chg="mod">
          <ac:chgData name="ESTEBAN CARNUCCIO" userId="c3264e5c-2653-4344-b673-ed77aafc2c20" providerId="ADAL" clId="{1019833B-7FE7-4933-8CB8-5293C89C4235}" dt="2022-03-28T02:18:17.302" v="46" actId="6549"/>
          <ac:spMkLst>
            <pc:docMk/>
            <pc:sldMk cId="2218767672" sldId="353"/>
            <ac:spMk id="15" creationId="{2E9D7960-7D27-44B9-932D-DEB1E63713A4}"/>
          </ac:spMkLst>
        </pc:spChg>
      </pc:sldChg>
      <pc:sldChg chg="addSp delSp modSp new mod">
        <pc:chgData name="ESTEBAN CARNUCCIO" userId="c3264e5c-2653-4344-b673-ed77aafc2c20" providerId="ADAL" clId="{1019833B-7FE7-4933-8CB8-5293C89C4235}" dt="2022-03-28T12:57:33.583" v="256" actId="1076"/>
        <pc:sldMkLst>
          <pc:docMk/>
          <pc:sldMk cId="479729835" sldId="354"/>
        </pc:sldMkLst>
        <pc:spChg chg="mod">
          <ac:chgData name="ESTEBAN CARNUCCIO" userId="c3264e5c-2653-4344-b673-ed77aafc2c20" providerId="ADAL" clId="{1019833B-7FE7-4933-8CB8-5293C89C4235}" dt="2022-03-28T12:55:39.457" v="236" actId="1076"/>
          <ac:spMkLst>
            <pc:docMk/>
            <pc:sldMk cId="479729835" sldId="354"/>
            <ac:spMk id="2" creationId="{33563D9F-68A9-4C89-ACA8-0A4F8116677E}"/>
          </ac:spMkLst>
        </pc:spChg>
        <pc:spChg chg="del">
          <ac:chgData name="ESTEBAN CARNUCCIO" userId="c3264e5c-2653-4344-b673-ed77aafc2c20" providerId="ADAL" clId="{1019833B-7FE7-4933-8CB8-5293C89C4235}" dt="2022-03-28T12:55:00.189" v="210" actId="22"/>
          <ac:spMkLst>
            <pc:docMk/>
            <pc:sldMk cId="479729835" sldId="354"/>
            <ac:spMk id="3" creationId="{169C7DAC-8644-429D-AFC7-6DB1D22964B7}"/>
          </ac:spMkLst>
        </pc:spChg>
        <pc:picChg chg="add mod ord">
          <ac:chgData name="ESTEBAN CARNUCCIO" userId="c3264e5c-2653-4344-b673-ed77aafc2c20" providerId="ADAL" clId="{1019833B-7FE7-4933-8CB8-5293C89C4235}" dt="2022-03-28T12:57:33.583" v="256" actId="1076"/>
          <ac:picMkLst>
            <pc:docMk/>
            <pc:sldMk cId="479729835" sldId="354"/>
            <ac:picMk id="5" creationId="{6FB21368-DBA2-40A8-954D-03310096FD99}"/>
          </ac:picMkLst>
        </pc:picChg>
        <pc:picChg chg="add del mod">
          <ac:chgData name="ESTEBAN CARNUCCIO" userId="c3264e5c-2653-4344-b673-ed77aafc2c20" providerId="ADAL" clId="{1019833B-7FE7-4933-8CB8-5293C89C4235}" dt="2022-03-28T12:57:05.323" v="241"/>
          <ac:picMkLst>
            <pc:docMk/>
            <pc:sldMk cId="479729835" sldId="354"/>
            <ac:picMk id="1026" creationId="{7A222964-D1F7-45B7-96DF-D8E430C4D313}"/>
          </ac:picMkLst>
        </pc:picChg>
        <pc:picChg chg="add del mod">
          <ac:chgData name="ESTEBAN CARNUCCIO" userId="c3264e5c-2653-4344-b673-ed77aafc2c20" providerId="ADAL" clId="{1019833B-7FE7-4933-8CB8-5293C89C4235}" dt="2022-03-28T12:57:33.487" v="255"/>
          <ac:picMkLst>
            <pc:docMk/>
            <pc:sldMk cId="479729835" sldId="354"/>
            <ac:picMk id="1028" creationId="{4BF56CF4-CA4B-4C72-AD4A-63A10E66D7B8}"/>
          </ac:picMkLst>
        </pc:picChg>
      </pc:sldChg>
      <pc:sldChg chg="addSp delSp modSp add del mod">
        <pc:chgData name="ESTEBAN CARNUCCIO" userId="c3264e5c-2653-4344-b673-ed77aafc2c20" providerId="ADAL" clId="{1019833B-7FE7-4933-8CB8-5293C89C4235}" dt="2022-03-28T02:59:58.565" v="77" actId="47"/>
        <pc:sldMkLst>
          <pc:docMk/>
          <pc:sldMk cId="2376072763" sldId="354"/>
        </pc:sldMkLst>
        <pc:spChg chg="add del">
          <ac:chgData name="ESTEBAN CARNUCCIO" userId="c3264e5c-2653-4344-b673-ed77aafc2c20" providerId="ADAL" clId="{1019833B-7FE7-4933-8CB8-5293C89C4235}" dt="2022-03-28T02:59:22.740" v="73" actId="478"/>
          <ac:spMkLst>
            <pc:docMk/>
            <pc:sldMk cId="2376072763" sldId="354"/>
            <ac:spMk id="2" creationId="{00000000-0000-0000-0000-000000000000}"/>
          </ac:spMkLst>
        </pc:spChg>
        <pc:spChg chg="del">
          <ac:chgData name="ESTEBAN CARNUCCIO" userId="c3264e5c-2653-4344-b673-ed77aafc2c20" providerId="ADAL" clId="{1019833B-7FE7-4933-8CB8-5293C89C4235}" dt="2022-03-28T02:59:26.318" v="75" actId="478"/>
          <ac:spMkLst>
            <pc:docMk/>
            <pc:sldMk cId="2376072763" sldId="354"/>
            <ac:spMk id="5" creationId="{00000000-0000-0000-0000-000000000000}"/>
          </ac:spMkLst>
        </pc:spChg>
        <pc:spChg chg="del">
          <ac:chgData name="ESTEBAN CARNUCCIO" userId="c3264e5c-2653-4344-b673-ed77aafc2c20" providerId="ADAL" clId="{1019833B-7FE7-4933-8CB8-5293C89C4235}" dt="2022-03-28T02:59:24.719" v="74" actId="478"/>
          <ac:spMkLst>
            <pc:docMk/>
            <pc:sldMk cId="2376072763" sldId="354"/>
            <ac:spMk id="6" creationId="{00000000-0000-0000-0000-000000000000}"/>
          </ac:spMkLst>
        </pc:spChg>
        <pc:spChg chg="add del mod">
          <ac:chgData name="ESTEBAN CARNUCCIO" userId="c3264e5c-2653-4344-b673-ed77aafc2c20" providerId="ADAL" clId="{1019833B-7FE7-4933-8CB8-5293C89C4235}" dt="2022-03-28T02:59:17.290" v="72" actId="20577"/>
          <ac:spMkLst>
            <pc:docMk/>
            <pc:sldMk cId="2376072763" sldId="354"/>
            <ac:spMk id="8" creationId="{7FA25931-1417-418B-AA6D-3D9EA98E3BFD}"/>
          </ac:spMkLst>
        </pc:spChg>
        <pc:picChg chg="add del">
          <ac:chgData name="ESTEBAN CARNUCCIO" userId="c3264e5c-2653-4344-b673-ed77aafc2c20" providerId="ADAL" clId="{1019833B-7FE7-4933-8CB8-5293C89C4235}" dt="2022-03-28T02:59:28.027" v="76" actId="478"/>
          <ac:picMkLst>
            <pc:docMk/>
            <pc:sldMk cId="2376072763" sldId="354"/>
            <ac:picMk id="3" creationId="{00000000-0000-0000-0000-000000000000}"/>
          </ac:picMkLst>
        </pc:picChg>
      </pc:sldChg>
      <pc:sldChg chg="addSp delSp modSp new mod">
        <pc:chgData name="ESTEBAN CARNUCCIO" userId="c3264e5c-2653-4344-b673-ed77aafc2c20" providerId="ADAL" clId="{1019833B-7FE7-4933-8CB8-5293C89C4235}" dt="2022-03-30T21:22:04.631" v="422" actId="1076"/>
        <pc:sldMkLst>
          <pc:docMk/>
          <pc:sldMk cId="2242329704" sldId="355"/>
        </pc:sldMkLst>
        <pc:spChg chg="mod">
          <ac:chgData name="ESTEBAN CARNUCCIO" userId="c3264e5c-2653-4344-b673-ed77aafc2c20" providerId="ADAL" clId="{1019833B-7FE7-4933-8CB8-5293C89C4235}" dt="2022-03-30T21:22:04.631" v="422" actId="1076"/>
          <ac:spMkLst>
            <pc:docMk/>
            <pc:sldMk cId="2242329704" sldId="355"/>
            <ac:spMk id="2" creationId="{5CFC5E4F-BB1E-4C1D-9F5D-5C9017F9DF35}"/>
          </ac:spMkLst>
        </pc:spChg>
        <pc:spChg chg="del">
          <ac:chgData name="ESTEBAN CARNUCCIO" userId="c3264e5c-2653-4344-b673-ed77aafc2c20" providerId="ADAL" clId="{1019833B-7FE7-4933-8CB8-5293C89C4235}" dt="2022-03-30T21:20:58.578" v="386"/>
          <ac:spMkLst>
            <pc:docMk/>
            <pc:sldMk cId="2242329704" sldId="355"/>
            <ac:spMk id="3" creationId="{EF678F13-7F5F-46B7-8E4C-E8E717CD6E82}"/>
          </ac:spMkLst>
        </pc:spChg>
        <pc:picChg chg="add mod">
          <ac:chgData name="ESTEBAN CARNUCCIO" userId="c3264e5c-2653-4344-b673-ed77aafc2c20" providerId="ADAL" clId="{1019833B-7FE7-4933-8CB8-5293C89C4235}" dt="2022-03-30T21:21:03.207" v="389" actId="1076"/>
          <ac:picMkLst>
            <pc:docMk/>
            <pc:sldMk cId="2242329704" sldId="355"/>
            <ac:picMk id="5" creationId="{B04120D6-6081-45E5-AFB8-FFEDDA8F3B3F}"/>
          </ac:picMkLst>
        </pc:picChg>
      </pc:sldChg>
    </pc:docChg>
  </pc:docChgLst>
  <pc:docChgLst>
    <pc:chgData name="ESTEBAN CARNUCCIO" userId="c3264e5c-2653-4344-b673-ed77aafc2c20" providerId="ADAL" clId="{634BE768-9E63-45AB-920C-FFAB26D28A1D}"/>
    <pc:docChg chg="modSld">
      <pc:chgData name="ESTEBAN CARNUCCIO" userId="c3264e5c-2653-4344-b673-ed77aafc2c20" providerId="ADAL" clId="{634BE768-9E63-45AB-920C-FFAB26D28A1D}" dt="2023-04-03T13:28:52.145" v="4" actId="14100"/>
      <pc:docMkLst>
        <pc:docMk/>
      </pc:docMkLst>
      <pc:sldChg chg="addSp modSp mod">
        <pc:chgData name="ESTEBAN CARNUCCIO" userId="c3264e5c-2653-4344-b673-ed77aafc2c20" providerId="ADAL" clId="{634BE768-9E63-45AB-920C-FFAB26D28A1D}" dt="2023-04-03T13:28:52.145" v="4" actId="14100"/>
        <pc:sldMkLst>
          <pc:docMk/>
          <pc:sldMk cId="2445527872" sldId="342"/>
        </pc:sldMkLst>
        <pc:picChg chg="add mod">
          <ac:chgData name="ESTEBAN CARNUCCIO" userId="c3264e5c-2653-4344-b673-ed77aafc2c20" providerId="ADAL" clId="{634BE768-9E63-45AB-920C-FFAB26D28A1D}" dt="2023-04-03T13:28:52.145" v="4" actId="14100"/>
          <ac:picMkLst>
            <pc:docMk/>
            <pc:sldMk cId="2445527872" sldId="342"/>
            <ac:picMk id="7" creationId="{C3F6E225-1D66-0A73-FB85-C70EE26B1D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D5FDC-C27F-4B86-8228-A8A7349FD510}" type="datetimeFigureOut">
              <a:rPr lang="es-AR" smtClean="0"/>
              <a:t>3/4/2023</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F1D0DC-FBAA-4CD4-AD82-1C8FC05346D5}" type="slidenum">
              <a:rPr lang="es-AR" smtClean="0"/>
              <a:t>‹Nº›</a:t>
            </a:fld>
            <a:endParaRPr lang="es-AR"/>
          </a:p>
        </p:txBody>
      </p:sp>
    </p:spTree>
    <p:extLst>
      <p:ext uri="{BB962C8B-B14F-4D97-AF65-F5344CB8AC3E}">
        <p14:creationId xmlns:p14="http://schemas.microsoft.com/office/powerpoint/2010/main" val="270021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1</a:t>
            </a:fld>
            <a:endParaRPr lang="es-AR"/>
          </a:p>
        </p:txBody>
      </p:sp>
    </p:spTree>
    <p:extLst>
      <p:ext uri="{BB962C8B-B14F-4D97-AF65-F5344CB8AC3E}">
        <p14:creationId xmlns:p14="http://schemas.microsoft.com/office/powerpoint/2010/main" val="848629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805AFD-A860-442A-BC58-C01BE3F1F5D1}" type="slidenum">
              <a:rPr lang="es-ES_tradnl" altLang="es-ES" smtClean="0">
                <a:latin typeface="Tahoma" panose="020B0604030504040204" pitchFamily="34" charset="0"/>
              </a:rPr>
              <a:pPr>
                <a:spcBef>
                  <a:spcPct val="0"/>
                </a:spcBef>
              </a:pPr>
              <a:t>3</a:t>
            </a:fld>
            <a:endParaRPr lang="es-ES_tradnl" altLang="es-ES">
              <a:latin typeface="Tahoma" panose="020B0604030504040204" pitchFamily="34" charset="0"/>
            </a:endParaRPr>
          </a:p>
        </p:txBody>
      </p:sp>
      <p:sp>
        <p:nvSpPr>
          <p:cNvPr id="20483" name="Rectangle 2"/>
          <p:cNvSpPr>
            <a:spLocks noGrp="1" noRot="1" noChangeAspect="1" noChangeArrowheads="1" noTextEdit="1"/>
          </p:cNvSpPr>
          <p:nvPr>
            <p:ph type="sldImg"/>
          </p:nvPr>
        </p:nvSpPr>
        <p:spPr>
          <a:ln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a:t>¿Qué es un sistema embebido?</a:t>
            </a:r>
          </a:p>
          <a:p>
            <a:pPr algn="just" eaLnBrk="1" hangingPunct="1"/>
            <a:r>
              <a:rPr lang="es-ES" altLang="es-ES"/>
              <a:t>Un SE es un sistema formado por hardware y software que se crea para un objetivo concreto. A diferencia de un sistema de propósito general, como una PC, notebook, servidores, etc. Esos no son SE. Un ejemplo de SE son los GPS, Routers, módems, Smartphone, teléfonos de línea, etc.</a:t>
            </a:r>
          </a:p>
        </p:txBody>
      </p:sp>
    </p:spTree>
    <p:extLst>
      <p:ext uri="{BB962C8B-B14F-4D97-AF65-F5344CB8AC3E}">
        <p14:creationId xmlns:p14="http://schemas.microsoft.com/office/powerpoint/2010/main" val="2758834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D86A46-BD55-4B3C-AAC6-164D02733A0A}" type="slidenum">
              <a:rPr lang="es-ES_tradnl" altLang="es-ES" smtClean="0">
                <a:latin typeface="Tahoma" panose="020B0604030504040204" pitchFamily="34" charset="0"/>
              </a:rPr>
              <a:pPr>
                <a:spcBef>
                  <a:spcPct val="0"/>
                </a:spcBef>
              </a:pPr>
              <a:t>4</a:t>
            </a:fld>
            <a:endParaRPr lang="es-ES_tradnl" altLang="es-ES">
              <a:latin typeface="Tahoma" panose="020B0604030504040204" pitchFamily="34" charset="0"/>
            </a:endParaRPr>
          </a:p>
        </p:txBody>
      </p:sp>
      <p:sp>
        <p:nvSpPr>
          <p:cNvPr id="22531" name="Rectangle 2"/>
          <p:cNvSpPr>
            <a:spLocks noGrp="1" noRot="1" noChangeAspect="1" noChangeArrowheads="1" noTextEdit="1"/>
          </p:cNvSpPr>
          <p:nvPr>
            <p:ph type="sldImg"/>
          </p:nvPr>
        </p:nvSpPr>
        <p:spPr>
          <a:ln cap="flat"/>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a:t>Un SE (sistema embebido) va a estar compuesto por diferentes componentes electrónicos. Por esta razón cuando se quiere crear un S.E.  sepuede elegir hacerlos con algunos de estos componentes.</a:t>
            </a:r>
          </a:p>
          <a:p>
            <a:pPr eaLnBrk="1" hangingPunct="1"/>
            <a:endParaRPr lang="es-ES" altLang="es-ES"/>
          </a:p>
          <a:p>
            <a:pPr eaLnBrk="1" hangingPunct="1"/>
            <a:r>
              <a:rPr lang="es-ES" altLang="es-ES"/>
              <a:t>-</a:t>
            </a:r>
            <a:r>
              <a:rPr lang="es-ES" altLang="es-ES" b="1" u="sng"/>
              <a:t>Microprocesadores para embebidos</a:t>
            </a:r>
            <a:r>
              <a:rPr lang="es-ES" altLang="es-ES"/>
              <a:t>: como los CPU ARM o de Intel (pero no los que se usan en CPU de escritorio, sino los que son para embebidos)</a:t>
            </a:r>
          </a:p>
          <a:p>
            <a:pPr eaLnBrk="1" hangingPunct="1"/>
            <a:r>
              <a:rPr lang="es-ES" altLang="es-ES"/>
              <a:t>-</a:t>
            </a:r>
            <a:r>
              <a:rPr lang="es-ES" altLang="es-ES" b="1" u="sng"/>
              <a:t>Microcontroladores</a:t>
            </a:r>
            <a:r>
              <a:rPr lang="es-ES" altLang="es-ES"/>
              <a:t>: que </a:t>
            </a:r>
            <a:r>
              <a:rPr lang="es-AR" altLang="es-ES"/>
              <a:t>son chips que contienen numerosas cantidad de componentes, como por ejemplo </a:t>
            </a:r>
            <a:r>
              <a:rPr lang="es-ES" altLang="es-ES"/>
              <a:t>memoria RAM y Rom, microprocesador, etc. todo en un mismo integrado, pero son muchos menos potentes que los Microprocesadores para embebidos.</a:t>
            </a:r>
          </a:p>
          <a:p>
            <a:pPr eaLnBrk="1" hangingPunct="1"/>
            <a:r>
              <a:rPr lang="es-ES" altLang="es-ES"/>
              <a:t>- </a:t>
            </a:r>
            <a:r>
              <a:rPr lang="es-ES" altLang="es-ES" b="1" u="sng"/>
              <a:t>Los circuitos integrados ASIC</a:t>
            </a:r>
            <a:r>
              <a:rPr lang="es-ES" altLang="es-ES"/>
              <a:t>:</a:t>
            </a:r>
          </a:p>
          <a:p>
            <a:pPr eaLnBrk="1" hangingPunct="1"/>
            <a:r>
              <a:rPr lang="es-ES" altLang="es-ES" b="1" u="sng"/>
              <a:t>- Las chips de arquitecturas reconfigurables como las FPGA</a:t>
            </a:r>
          </a:p>
        </p:txBody>
      </p:sp>
    </p:spTree>
    <p:extLst>
      <p:ext uri="{BB962C8B-B14F-4D97-AF65-F5344CB8AC3E}">
        <p14:creationId xmlns:p14="http://schemas.microsoft.com/office/powerpoint/2010/main" val="93792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28ADB3-BD5F-4929-8323-E341ED059AFC}" type="slidenum">
              <a:rPr lang="es-ES_tradnl" altLang="es-ES" smtClean="0">
                <a:latin typeface="Tahoma" panose="020B0604030504040204" pitchFamily="34" charset="0"/>
              </a:rPr>
              <a:pPr>
                <a:spcBef>
                  <a:spcPct val="0"/>
                </a:spcBef>
              </a:pPr>
              <a:t>5</a:t>
            </a:fld>
            <a:endParaRPr lang="es-ES_tradnl" altLang="es-ES">
              <a:latin typeface="Tahoma" panose="020B0604030504040204" pitchFamily="34" charset="0"/>
            </a:endParaRPr>
          </a:p>
        </p:txBody>
      </p:sp>
      <p:sp>
        <p:nvSpPr>
          <p:cNvPr id="24579" name="Rectangle 2"/>
          <p:cNvSpPr>
            <a:spLocks noGrp="1" noRot="1" noChangeAspect="1" noChangeArrowheads="1" noTextEdit="1"/>
          </p:cNvSpPr>
          <p:nvPr>
            <p:ph type="sldImg"/>
          </p:nvPr>
        </p:nvSpPr>
        <p:spPr>
          <a:ln cap="flat"/>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r>
              <a:rPr lang="es-ES" altLang="es-ES"/>
              <a:t>Una vez que el Ing. elige los componentes electrónicos que va a usar en el desarrollo del SE,  los utiliza para fabricar una placa electrónica.  Para poder fabricar la placa electrónica es necesario mandarla a imprimir a una fabrica, en varias cantidades, soldar los componentes electrónicos, comprobar que funcionan y si hay algún inconveniente, ya sea por q no funciona o se quiere hacer otra cosa, hay que volver a mandar a reimprimir devuelta las placas. Como consecuencia todo este proceso lleva tiempo, esfuerzo y es costoso. Para tratar de minimizar dichos inconvenientes es que se crearon las arquitecturas reconfigurables.</a:t>
            </a:r>
          </a:p>
        </p:txBody>
      </p:sp>
    </p:spTree>
    <p:extLst>
      <p:ext uri="{BB962C8B-B14F-4D97-AF65-F5344CB8AC3E}">
        <p14:creationId xmlns:p14="http://schemas.microsoft.com/office/powerpoint/2010/main" val="281688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42</a:t>
            </a:fld>
            <a:endParaRPr lang="es-AR"/>
          </a:p>
        </p:txBody>
      </p:sp>
    </p:spTree>
    <p:extLst>
      <p:ext uri="{BB962C8B-B14F-4D97-AF65-F5344CB8AC3E}">
        <p14:creationId xmlns:p14="http://schemas.microsoft.com/office/powerpoint/2010/main" val="359597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47</a:t>
            </a:fld>
            <a:endParaRPr lang="es-AR"/>
          </a:p>
        </p:txBody>
      </p:sp>
    </p:spTree>
    <p:extLst>
      <p:ext uri="{BB962C8B-B14F-4D97-AF65-F5344CB8AC3E}">
        <p14:creationId xmlns:p14="http://schemas.microsoft.com/office/powerpoint/2010/main" val="1060074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3572380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58707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830660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46768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08BA3E0-61CC-40B0-BD73-F965E117F978}" type="datetimeFigureOut">
              <a:rPr lang="es-AR" smtClean="0"/>
              <a:t>3/4/2023</a:t>
            </a:fld>
            <a:endParaRPr lang="es-AR"/>
          </a:p>
        </p:txBody>
      </p:sp>
      <p:sp>
        <p:nvSpPr>
          <p:cNvPr id="8" name="Footer Placeholder 7"/>
          <p:cNvSpPr>
            <a:spLocks noGrp="1"/>
          </p:cNvSpPr>
          <p:nvPr>
            <p:ph type="ftr" sz="quarter" idx="11"/>
          </p:nvPr>
        </p:nvSpPr>
        <p:spPr/>
        <p:txBody>
          <a:bodyPr/>
          <a:lstStyle/>
          <a:p>
            <a:endParaRPr lang="es-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82898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08BA3E0-61CC-40B0-BD73-F965E117F978}" type="datetimeFigureOut">
              <a:rPr lang="es-AR" smtClean="0"/>
              <a:t>3/4/2023</a:t>
            </a:fld>
            <a:endParaRPr lang="es-AR"/>
          </a:p>
        </p:txBody>
      </p:sp>
      <p:sp>
        <p:nvSpPr>
          <p:cNvPr id="4" name="Footer Placeholder 3"/>
          <p:cNvSpPr>
            <a:spLocks noGrp="1"/>
          </p:cNvSpPr>
          <p:nvPr>
            <p:ph type="ftr" sz="quarter" idx="11"/>
          </p:nvPr>
        </p:nvSpPr>
        <p:spPr/>
        <p:txBody>
          <a:bodyPr/>
          <a:lstStyle/>
          <a:p>
            <a:endParaRPr lang="es-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20128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BA3E0-61CC-40B0-BD73-F965E117F978}" type="datetimeFigureOut">
              <a:rPr lang="es-AR" smtClean="0"/>
              <a:t>3/4/2023</a:t>
            </a:fld>
            <a:endParaRPr lang="es-AR"/>
          </a:p>
        </p:txBody>
      </p:sp>
      <p:sp>
        <p:nvSpPr>
          <p:cNvPr id="3" name="Footer Placeholder 2"/>
          <p:cNvSpPr>
            <a:spLocks noGrp="1"/>
          </p:cNvSpPr>
          <p:nvPr>
            <p:ph type="ftr" sz="quarter" idx="11"/>
          </p:nvPr>
        </p:nvSpPr>
        <p:spPr/>
        <p:txBody>
          <a:bodyPr/>
          <a:lstStyle/>
          <a:p>
            <a:endParaRPr lang="es-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404157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942446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46270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6549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2563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919916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22955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3/4/2023</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271316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49127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3/4/2023</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36607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08BA3E0-61CC-40B0-BD73-F965E117F978}" type="datetimeFigureOut">
              <a:rPr lang="es-AR" smtClean="0"/>
              <a:t>3/4/2023</a:t>
            </a:fld>
            <a:endParaRPr lang="es-A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652E13F-867D-44C3-A78D-02E0DECEE869}" type="slidenum">
              <a:rPr lang="es-AR" smtClean="0"/>
              <a:t>‹Nº›</a:t>
            </a:fld>
            <a:endParaRPr lang="es-AR"/>
          </a:p>
        </p:txBody>
      </p:sp>
    </p:spTree>
    <p:extLst>
      <p:ext uri="{BB962C8B-B14F-4D97-AF65-F5344CB8AC3E}">
        <p14:creationId xmlns:p14="http://schemas.microsoft.com/office/powerpoint/2010/main" val="7683466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4.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8.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s.wikipedia.org/wiki/Ejecutable" TargetMode="External"/><Relationship Id="rId2" Type="http://schemas.openxmlformats.org/officeDocument/2006/relationships/hyperlink" Target="https://es.wikipedia.org/wiki/Compilador" TargetMode="External"/><Relationship Id="rId1" Type="http://schemas.openxmlformats.org/officeDocument/2006/relationships/slideLayout" Target="../slideLayouts/slideLayout2.xml"/><Relationship Id="rId5" Type="http://schemas.openxmlformats.org/officeDocument/2006/relationships/hyperlink" Target="https://es.wikipedia.org/wiki/Herramienta" TargetMode="External"/><Relationship Id="rId4" Type="http://schemas.openxmlformats.org/officeDocument/2006/relationships/hyperlink" Target="https://es.wikipedia.org/wiki/Plataforma_(inform%C3%A1tic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 Id="rId6" Type="http://schemas.openxmlformats.org/officeDocument/2006/relationships/image" Target="../media/image53.jpg"/><Relationship Id="rId5" Type="http://schemas.openxmlformats.org/officeDocument/2006/relationships/image" Target="../media/image50.png"/><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gif"/><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5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5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4930" y="2218546"/>
            <a:ext cx="6962140" cy="4351338"/>
          </a:xfrm>
        </p:spPr>
      </p:pic>
      <p:sp>
        <p:nvSpPr>
          <p:cNvPr id="5" name="Título 1">
            <a:extLst>
              <a:ext uri="{FF2B5EF4-FFF2-40B4-BE49-F238E27FC236}">
                <a16:creationId xmlns:a16="http://schemas.microsoft.com/office/drawing/2014/main" id="{46F95F86-D5C7-4F9E-A52F-E00182242D55}"/>
              </a:ext>
            </a:extLst>
          </p:cNvPr>
          <p:cNvSpPr txBox="1">
            <a:spLocks/>
          </p:cNvSpPr>
          <p:nvPr/>
        </p:nvSpPr>
        <p:spPr>
          <a:xfrm>
            <a:off x="2349370" y="925644"/>
            <a:ext cx="8915399" cy="129290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AR" dirty="0"/>
              <a:t>Introducción a los Sistemas embebidos</a:t>
            </a:r>
          </a:p>
        </p:txBody>
      </p:sp>
    </p:spTree>
    <p:extLst>
      <p:ext uri="{BB962C8B-B14F-4D97-AF65-F5344CB8AC3E}">
        <p14:creationId xmlns:p14="http://schemas.microsoft.com/office/powerpoint/2010/main" val="1455547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83559" y="1839273"/>
            <a:ext cx="8024884" cy="3164048"/>
          </a:xfrm>
        </p:spPr>
        <p:style>
          <a:lnRef idx="2">
            <a:schemeClr val="accent1"/>
          </a:lnRef>
          <a:fillRef idx="1">
            <a:schemeClr val="lt1"/>
          </a:fillRef>
          <a:effectRef idx="0">
            <a:schemeClr val="accent1"/>
          </a:effectRef>
          <a:fontRef idx="minor">
            <a:schemeClr val="dk1"/>
          </a:fontRef>
        </p:style>
        <p:txBody>
          <a:bodyPr>
            <a:normAutofit/>
          </a:bodyPr>
          <a:lstStyle/>
          <a:p>
            <a:r>
              <a:rPr lang="es-AR" sz="2400" b="1" dirty="0"/>
              <a:t>¿Qué es un SE?</a:t>
            </a:r>
          </a:p>
          <a:p>
            <a:r>
              <a:rPr lang="es-AR" sz="2400" b="1" dirty="0"/>
              <a:t>Sensores y Actuadores</a:t>
            </a:r>
          </a:p>
          <a:p>
            <a:r>
              <a:rPr lang="es-AR" sz="2400" b="1" dirty="0"/>
              <a:t>Placas de Prototipado para SE</a:t>
            </a:r>
          </a:p>
          <a:p>
            <a:r>
              <a:rPr lang="es-AR" sz="2400" b="1" dirty="0" err="1"/>
              <a:t>CrossCompilar</a:t>
            </a:r>
            <a:r>
              <a:rPr lang="es-AR" sz="2400" b="1" dirty="0"/>
              <a:t> un SE</a:t>
            </a:r>
          </a:p>
          <a:p>
            <a:r>
              <a:rPr lang="es-AR" sz="2400" b="1" dirty="0"/>
              <a:t>Tipos de Señales</a:t>
            </a:r>
          </a:p>
          <a:p>
            <a:r>
              <a:rPr lang="es-AR" sz="2400" b="1" dirty="0"/>
              <a:t>Sensores y actuadores </a:t>
            </a:r>
            <a:r>
              <a:rPr lang="es-AR" sz="2400" b="1"/>
              <a:t>en Thinkercad</a:t>
            </a:r>
            <a:endParaRPr lang="es-AR" sz="2400" b="1" dirty="0"/>
          </a:p>
          <a:p>
            <a:endParaRPr lang="es-AR" dirty="0"/>
          </a:p>
          <a:p>
            <a:endParaRPr lang="es-AR" dirty="0"/>
          </a:p>
          <a:p>
            <a:endParaRPr lang="es-AR" dirty="0"/>
          </a:p>
        </p:txBody>
      </p:sp>
      <p:sp>
        <p:nvSpPr>
          <p:cNvPr id="2" name="Rectangle 2">
            <a:extLst>
              <a:ext uri="{FF2B5EF4-FFF2-40B4-BE49-F238E27FC236}">
                <a16:creationId xmlns:a16="http://schemas.microsoft.com/office/drawing/2014/main" id="{5CFD1A32-6A4B-4471-9F73-AC760ED738DE}"/>
              </a:ext>
            </a:extLst>
          </p:cNvPr>
          <p:cNvSpPr>
            <a:spLocks noChangeArrowheads="1"/>
          </p:cNvSpPr>
          <p:nvPr/>
        </p:nvSpPr>
        <p:spPr bwMode="auto">
          <a:xfrm>
            <a:off x="0" y="108829"/>
            <a:ext cx="12191999" cy="708025"/>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Temario</a:t>
            </a:r>
          </a:p>
        </p:txBody>
      </p:sp>
    </p:spTree>
    <p:extLst>
      <p:ext uri="{BB962C8B-B14F-4D97-AF65-F5344CB8AC3E}">
        <p14:creationId xmlns:p14="http://schemas.microsoft.com/office/powerpoint/2010/main" val="465937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cxnSp>
        <p:nvCxnSpPr>
          <p:cNvPr id="19459" name="Straight Connector 8"/>
          <p:cNvCxnSpPr>
            <a:cxnSpLocks noChangeShapeType="1"/>
          </p:cNvCxnSpPr>
          <p:nvPr/>
        </p:nvCxnSpPr>
        <p:spPr bwMode="auto">
          <a:xfrm>
            <a:off x="1524000" y="9810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2135189" y="2974976"/>
            <a:ext cx="7921625" cy="378565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342900" indent="-342900" algn="just">
              <a:buFont typeface="Arial" panose="020B0604020202020204" pitchFamily="34" charset="0"/>
              <a:buChar char="•"/>
              <a:defRPr/>
            </a:pPr>
            <a:r>
              <a:rPr lang="es-AR" sz="2000" dirty="0">
                <a:cs typeface="Arial" charset="0"/>
              </a:rPr>
              <a:t>Son sistemas de hardware y software, de propósito específico embebidos en algún producto del mercado. Por ejemplo: </a:t>
            </a:r>
          </a:p>
          <a:p>
            <a:pPr marL="914400" lvl="1" indent="-457200" algn="just">
              <a:buFont typeface="+mj-lt"/>
              <a:buAutoNum type="alphaLcParenR"/>
              <a:defRPr/>
            </a:pPr>
            <a:endParaRPr lang="es-AR" sz="2000" dirty="0">
              <a:cs typeface="Arial" charset="0"/>
            </a:endParaRPr>
          </a:p>
          <a:p>
            <a:pPr marL="914400" lvl="1" indent="-457200" algn="just">
              <a:buFont typeface="+mj-lt"/>
              <a:buAutoNum type="alphaLcParenR"/>
              <a:defRPr/>
            </a:pPr>
            <a:r>
              <a:rPr lang="es-AR" sz="2000" u="sng" dirty="0">
                <a:cs typeface="Arial" charset="0"/>
              </a:rPr>
              <a:t>Embebidos de la industria automotriz </a:t>
            </a:r>
            <a:r>
              <a:rPr lang="es-AR" sz="2000" dirty="0">
                <a:cs typeface="Arial" charset="0"/>
              </a:rPr>
              <a:t>: navegador GPS</a:t>
            </a:r>
            <a:endParaRPr lang="es-AR" sz="2000" u="sng" dirty="0">
              <a:cs typeface="Arial" charset="0"/>
            </a:endParaRPr>
          </a:p>
          <a:p>
            <a:pPr marL="914400" lvl="1" indent="-457200" algn="just">
              <a:buFont typeface="+mj-lt"/>
              <a:buAutoNum type="alphaLcParenR"/>
              <a:defRPr/>
            </a:pPr>
            <a:r>
              <a:rPr lang="es-AR" sz="2000" u="sng" dirty="0">
                <a:cs typeface="Arial" charset="0"/>
              </a:rPr>
              <a:t>Embebidos de la industria de las telecomunicaciones</a:t>
            </a:r>
            <a:r>
              <a:rPr lang="es-AR" sz="2000" dirty="0">
                <a:cs typeface="Arial" charset="0"/>
              </a:rPr>
              <a:t>: </a:t>
            </a:r>
            <a:r>
              <a:rPr lang="es-AR" sz="2000" dirty="0" err="1">
                <a:cs typeface="Arial" charset="0"/>
              </a:rPr>
              <a:t>routers</a:t>
            </a:r>
            <a:r>
              <a:rPr lang="es-AR" sz="2000" dirty="0">
                <a:cs typeface="Arial" charset="0"/>
              </a:rPr>
              <a:t>, </a:t>
            </a:r>
            <a:r>
              <a:rPr lang="es-AR" sz="2000" dirty="0" err="1">
                <a:cs typeface="Arial" charset="0"/>
              </a:rPr>
              <a:t>modems</a:t>
            </a:r>
            <a:r>
              <a:rPr lang="es-AR" sz="2000" dirty="0">
                <a:cs typeface="Arial" charset="0"/>
              </a:rPr>
              <a:t> </a:t>
            </a:r>
          </a:p>
          <a:p>
            <a:pPr marL="914400" lvl="1" indent="-457200" algn="just">
              <a:buFont typeface="+mj-lt"/>
              <a:buAutoNum type="alphaLcParenR"/>
              <a:defRPr/>
            </a:pPr>
            <a:r>
              <a:rPr lang="es-AR" sz="2000" u="sng" dirty="0">
                <a:cs typeface="Arial" charset="0"/>
              </a:rPr>
              <a:t>Embebidos de la industria de las comunicaciones:</a:t>
            </a:r>
            <a:r>
              <a:rPr lang="es-AR" sz="2000" dirty="0">
                <a:cs typeface="Arial" charset="0"/>
              </a:rPr>
              <a:t> teléfonos celulares, </a:t>
            </a:r>
            <a:r>
              <a:rPr lang="es-AR" sz="2000" dirty="0" err="1">
                <a:cs typeface="Arial" charset="0"/>
              </a:rPr>
              <a:t>palms</a:t>
            </a:r>
            <a:r>
              <a:rPr lang="es-AR" sz="2000" dirty="0">
                <a:cs typeface="Arial" charset="0"/>
              </a:rPr>
              <a:t>, e-</a:t>
            </a:r>
            <a:r>
              <a:rPr lang="es-AR" sz="2000" dirty="0" err="1">
                <a:cs typeface="Arial" charset="0"/>
              </a:rPr>
              <a:t>books</a:t>
            </a:r>
            <a:r>
              <a:rPr lang="es-AR" sz="2000" dirty="0">
                <a:cs typeface="Arial" charset="0"/>
              </a:rPr>
              <a:t> </a:t>
            </a:r>
            <a:endParaRPr lang="es-AR" sz="2000" u="sng" dirty="0">
              <a:cs typeface="Arial" charset="0"/>
            </a:endParaRPr>
          </a:p>
          <a:p>
            <a:pPr marL="914400" lvl="1" indent="-457200" algn="just">
              <a:buFont typeface="+mj-lt"/>
              <a:buAutoNum type="alphaLcParenR"/>
              <a:defRPr/>
            </a:pPr>
            <a:r>
              <a:rPr lang="es-AR" sz="2000" u="sng" dirty="0">
                <a:cs typeface="Arial" charset="0"/>
              </a:rPr>
              <a:t>Embebidos de la industria del hogar:</a:t>
            </a:r>
            <a:r>
              <a:rPr lang="es-AR" sz="2000" dirty="0">
                <a:cs typeface="Arial" charset="0"/>
              </a:rPr>
              <a:t> control de heladeras, microondas, robots </a:t>
            </a:r>
          </a:p>
          <a:p>
            <a:pPr marL="914400" lvl="1" indent="-457200" algn="just">
              <a:buFont typeface="+mj-lt"/>
              <a:buAutoNum type="alphaLcParenR"/>
              <a:defRPr/>
            </a:pPr>
            <a:r>
              <a:rPr lang="es-AR" sz="2000" dirty="0" err="1">
                <a:cs typeface="Arial" charset="0"/>
              </a:rPr>
              <a:t>Etc</a:t>
            </a:r>
            <a:r>
              <a:rPr lang="es-AR" sz="2000" dirty="0">
                <a:cs typeface="Arial" charset="0"/>
              </a:rPr>
              <a:t>, pero muchos etcéteras</a:t>
            </a:r>
          </a:p>
        </p:txBody>
      </p:sp>
      <p:sp>
        <p:nvSpPr>
          <p:cNvPr id="6" name="Rectangle 2"/>
          <p:cNvSpPr>
            <a:spLocks noChangeArrowheads="1"/>
          </p:cNvSpPr>
          <p:nvPr/>
        </p:nvSpPr>
        <p:spPr bwMode="auto">
          <a:xfrm>
            <a:off x="2135188" y="1067460"/>
            <a:ext cx="7920880" cy="184730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2075" tIns="46038" rIns="92075" bIns="46038">
            <a:spAutoFit/>
            <a:scene3d>
              <a:camera prst="orthographicFront">
                <a:rot lat="0" lon="21299999" rev="0"/>
              </a:camera>
              <a:lightRig rig="threePt" dir="t"/>
            </a:scene3d>
          </a:bodyPr>
          <a:lstStyle/>
          <a:p>
            <a:pPr marL="342900" indent="-342900" algn="just">
              <a:buFont typeface="Arial" panose="020B0604020202020204" pitchFamily="34" charset="0"/>
              <a:buChar char="•"/>
              <a:defRPr/>
            </a:pPr>
            <a:r>
              <a:rPr lang="es-AR" sz="1900" dirty="0"/>
              <a:t>Es un sistema diseñado para realizar una o algunas pocas funciones especificas, frecuentemente en un sistema de computación en tiempo real.</a:t>
            </a:r>
          </a:p>
          <a:p>
            <a:pPr marL="342900" indent="-342900" algn="just">
              <a:buFont typeface="Arial" panose="020B0604020202020204" pitchFamily="34" charset="0"/>
              <a:buChar char="•"/>
              <a:defRPr/>
            </a:pPr>
            <a:r>
              <a:rPr lang="es-AR" sz="1900" dirty="0"/>
              <a:t> Al contrario de lo que ocurre con las PC de escritorios, servidores, supercomputadoras o clúster que son de propósito general ya que están</a:t>
            </a:r>
            <a:endParaRPr lang="es-ES_tradnl" sz="1900" dirty="0">
              <a:cs typeface="Arial" charset="0"/>
            </a:endParaRPr>
          </a:p>
        </p:txBody>
      </p:sp>
    </p:spTree>
    <p:extLst>
      <p:ext uri="{BB962C8B-B14F-4D97-AF65-F5344CB8AC3E}">
        <p14:creationId xmlns:p14="http://schemas.microsoft.com/office/powerpoint/2010/main" val="2679018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07" name="Straight Connector 8"/>
          <p:cNvCxnSpPr>
            <a:cxnSpLocks noChangeShapeType="1"/>
          </p:cNvCxnSpPr>
          <p:nvPr/>
        </p:nvCxnSpPr>
        <p:spPr bwMode="auto">
          <a:xfrm>
            <a:off x="1524000" y="14128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2135189" y="1568451"/>
            <a:ext cx="7921625" cy="708025"/>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a:defRPr/>
            </a:pPr>
            <a:r>
              <a:rPr lang="es-AR" sz="2000" dirty="0">
                <a:cs typeface="Arial" charset="0"/>
              </a:rPr>
              <a:t>Si un ingeniero necesita desarrollar un producto nuevo embebido, puede elegir  usar  entre diversas alternativas: </a:t>
            </a:r>
          </a:p>
        </p:txBody>
      </p:sp>
      <p:pic>
        <p:nvPicPr>
          <p:cNvPr id="6" name="Imagen 5"/>
          <p:cNvPicPr>
            <a:picLocks noChangeAspect="1"/>
          </p:cNvPicPr>
          <p:nvPr/>
        </p:nvPicPr>
        <p:blipFill>
          <a:blip r:embed="rId3"/>
          <a:stretch>
            <a:fillRect/>
          </a:stretch>
        </p:blipFill>
        <p:spPr>
          <a:xfrm>
            <a:off x="4313239" y="3028951"/>
            <a:ext cx="2808287" cy="2424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p:cNvPicPr>
            <a:picLocks noChangeAspect="1"/>
          </p:cNvPicPr>
          <p:nvPr/>
        </p:nvPicPr>
        <p:blipFill>
          <a:blip r:embed="rId4"/>
          <a:stretch>
            <a:fillRect/>
          </a:stretch>
        </p:blipFill>
        <p:spPr>
          <a:xfrm>
            <a:off x="1928814" y="3384551"/>
            <a:ext cx="1601787" cy="1249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p:cNvPicPr>
            <a:picLocks noChangeAspect="1"/>
          </p:cNvPicPr>
          <p:nvPr/>
        </p:nvPicPr>
        <p:blipFill>
          <a:blip r:embed="rId5"/>
          <a:stretch>
            <a:fillRect/>
          </a:stretch>
        </p:blipFill>
        <p:spPr>
          <a:xfrm>
            <a:off x="7796213" y="3028951"/>
            <a:ext cx="1814512" cy="1362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6"/>
          <a:stretch>
            <a:fillRect/>
          </a:stretch>
        </p:blipFill>
        <p:spPr>
          <a:xfrm>
            <a:off x="7643814" y="5157788"/>
            <a:ext cx="2378075" cy="1585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p:cNvSpPr txBox="1"/>
          <p:nvPr/>
        </p:nvSpPr>
        <p:spPr>
          <a:xfrm>
            <a:off x="1609726" y="2520951"/>
            <a:ext cx="2411413" cy="70802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Microprocesadores embebidos</a:t>
            </a:r>
          </a:p>
        </p:txBody>
      </p:sp>
      <p:sp>
        <p:nvSpPr>
          <p:cNvPr id="16" name="CuadroTexto 15"/>
          <p:cNvSpPr txBox="1"/>
          <p:nvPr/>
        </p:nvSpPr>
        <p:spPr>
          <a:xfrm>
            <a:off x="4313239" y="2554288"/>
            <a:ext cx="2808287" cy="4000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Microcontroladores</a:t>
            </a:r>
          </a:p>
        </p:txBody>
      </p:sp>
      <p:sp>
        <p:nvSpPr>
          <p:cNvPr id="17" name="CuadroTexto 16"/>
          <p:cNvSpPr txBox="1"/>
          <p:nvPr/>
        </p:nvSpPr>
        <p:spPr>
          <a:xfrm>
            <a:off x="7796213" y="2554288"/>
            <a:ext cx="1814512" cy="4000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err="1"/>
              <a:t>Asic</a:t>
            </a:r>
            <a:endParaRPr lang="es-AR" dirty="0"/>
          </a:p>
        </p:txBody>
      </p:sp>
      <p:sp>
        <p:nvSpPr>
          <p:cNvPr id="18" name="CuadroTexto 17"/>
          <p:cNvSpPr txBox="1"/>
          <p:nvPr/>
        </p:nvSpPr>
        <p:spPr>
          <a:xfrm>
            <a:off x="7583489" y="4730750"/>
            <a:ext cx="2473325" cy="4016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FPGA</a:t>
            </a:r>
          </a:p>
        </p:txBody>
      </p:sp>
      <p:sp>
        <p:nvSpPr>
          <p:cNvPr id="3" name="Rectangle 2">
            <a:extLst>
              <a:ext uri="{FF2B5EF4-FFF2-40B4-BE49-F238E27FC236}">
                <a16:creationId xmlns:a16="http://schemas.microsoft.com/office/drawing/2014/main" id="{03279A5F-A72F-418A-B09D-B7EBF5D3FE58}"/>
              </a:ext>
            </a:extLst>
          </p:cNvPr>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spTree>
    <p:extLst>
      <p:ext uri="{BB962C8B-B14F-4D97-AF65-F5344CB8AC3E}">
        <p14:creationId xmlns:p14="http://schemas.microsoft.com/office/powerpoint/2010/main" val="186812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555" name="Straight Connector 8"/>
          <p:cNvCxnSpPr>
            <a:cxnSpLocks noChangeShapeType="1"/>
          </p:cNvCxnSpPr>
          <p:nvPr/>
        </p:nvCxnSpPr>
        <p:spPr bwMode="auto">
          <a:xfrm>
            <a:off x="1524000" y="14128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1992313" y="1568451"/>
            <a:ext cx="8280400" cy="1015663"/>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es-AR" sz="2000" dirty="0">
                <a:cs typeface="Arial" charset="0"/>
              </a:rPr>
              <a:t>Esos componentes el ingeniero puede usarlas individualmente o juntarlas para crear un para crear el producto embebido en una placa electrónica.</a:t>
            </a:r>
          </a:p>
        </p:txBody>
      </p:sp>
      <p:pic>
        <p:nvPicPr>
          <p:cNvPr id="4" name="Imagen 3"/>
          <p:cNvPicPr>
            <a:picLocks noChangeAspect="1"/>
          </p:cNvPicPr>
          <p:nvPr/>
        </p:nvPicPr>
        <p:blipFill>
          <a:blip r:embed="rId3"/>
          <a:stretch>
            <a:fillRect/>
          </a:stretch>
        </p:blipFill>
        <p:spPr>
          <a:xfrm>
            <a:off x="2173289" y="2708275"/>
            <a:ext cx="2371725" cy="2217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p:cNvPicPr>
            <a:picLocks noChangeAspect="1"/>
          </p:cNvPicPr>
          <p:nvPr/>
        </p:nvPicPr>
        <p:blipFill>
          <a:blip r:embed="rId4"/>
          <a:stretch>
            <a:fillRect/>
          </a:stretch>
        </p:blipFill>
        <p:spPr>
          <a:xfrm>
            <a:off x="4800600" y="2708276"/>
            <a:ext cx="2590800" cy="1800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p:cNvPicPr>
            <a:picLocks noChangeAspect="1"/>
          </p:cNvPicPr>
          <p:nvPr/>
        </p:nvPicPr>
        <p:blipFill>
          <a:blip r:embed="rId5"/>
          <a:stretch>
            <a:fillRect/>
          </a:stretch>
        </p:blipFill>
        <p:spPr>
          <a:xfrm>
            <a:off x="7673975" y="2708275"/>
            <a:ext cx="2628900" cy="1881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Imagen 14"/>
          <p:cNvPicPr>
            <a:picLocks noChangeAspect="1"/>
          </p:cNvPicPr>
          <p:nvPr/>
        </p:nvPicPr>
        <p:blipFill>
          <a:blip r:embed="rId6"/>
          <a:stretch>
            <a:fillRect/>
          </a:stretch>
        </p:blipFill>
        <p:spPr>
          <a:xfrm>
            <a:off x="5016501" y="4797426"/>
            <a:ext cx="3167063" cy="1801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7FA4E5D7-933D-4E15-84C6-80D2DA0F610A}"/>
              </a:ext>
            </a:extLst>
          </p:cNvPr>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spTree>
    <p:extLst>
      <p:ext uri="{BB962C8B-B14F-4D97-AF65-F5344CB8AC3E}">
        <p14:creationId xmlns:p14="http://schemas.microsoft.com/office/powerpoint/2010/main" val="342002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1047750"/>
            <a:ext cx="4762500" cy="4762500"/>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948" y="1562100"/>
            <a:ext cx="1866900" cy="1866900"/>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1285" y="1684181"/>
            <a:ext cx="1888231" cy="1888231"/>
          </a:xfrm>
          <a:prstGeom prst="rect">
            <a:avLst/>
          </a:prstGeom>
        </p:spPr>
      </p:pic>
      <p:cxnSp>
        <p:nvCxnSpPr>
          <p:cNvPr id="7" name="Conector curvado 6"/>
          <p:cNvCxnSpPr>
            <a:stCxn id="3" idx="2"/>
          </p:cNvCxnSpPr>
          <p:nvPr/>
        </p:nvCxnSpPr>
        <p:spPr>
          <a:xfrm rot="16200000" flipH="1">
            <a:off x="3146202" y="2296196"/>
            <a:ext cx="318752" cy="2584360"/>
          </a:xfrm>
          <a:prstGeom prst="curvedConnector2">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14" name="Forma libre 13"/>
          <p:cNvSpPr/>
          <p:nvPr/>
        </p:nvSpPr>
        <p:spPr>
          <a:xfrm>
            <a:off x="7856113" y="2833352"/>
            <a:ext cx="2455117" cy="2099256"/>
          </a:xfrm>
          <a:custGeom>
            <a:avLst/>
            <a:gdLst>
              <a:gd name="connsiteX0" fmla="*/ 0 w 2455117"/>
              <a:gd name="connsiteY0" fmla="*/ 2099256 h 2099256"/>
              <a:gd name="connsiteX1" fmla="*/ 2099256 w 2455117"/>
              <a:gd name="connsiteY1" fmla="*/ 1493949 h 2099256"/>
              <a:gd name="connsiteX2" fmla="*/ 2343955 w 2455117"/>
              <a:gd name="connsiteY2" fmla="*/ 914400 h 2099256"/>
              <a:gd name="connsiteX3" fmla="*/ 2446986 w 2455117"/>
              <a:gd name="connsiteY3" fmla="*/ 141668 h 2099256"/>
              <a:gd name="connsiteX4" fmla="*/ 2446986 w 2455117"/>
              <a:gd name="connsiteY4" fmla="*/ 0 h 2099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117" h="2099256">
                <a:moveTo>
                  <a:pt x="0" y="2099256"/>
                </a:moveTo>
                <a:cubicBezTo>
                  <a:pt x="854298" y="1895340"/>
                  <a:pt x="1708597" y="1691425"/>
                  <a:pt x="2099256" y="1493949"/>
                </a:cubicBezTo>
                <a:cubicBezTo>
                  <a:pt x="2489915" y="1296473"/>
                  <a:pt x="2286000" y="1139780"/>
                  <a:pt x="2343955" y="914400"/>
                </a:cubicBezTo>
                <a:cubicBezTo>
                  <a:pt x="2401910" y="689020"/>
                  <a:pt x="2429814" y="294068"/>
                  <a:pt x="2446986" y="141668"/>
                </a:cubicBezTo>
                <a:cubicBezTo>
                  <a:pt x="2464158" y="-10732"/>
                  <a:pt x="2449132" y="6439"/>
                  <a:pt x="2446986" y="0"/>
                </a:cubicBezTo>
              </a:path>
            </a:pathLst>
          </a:cu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s-AR"/>
          </a:p>
        </p:txBody>
      </p:sp>
      <p:sp>
        <p:nvSpPr>
          <p:cNvPr id="16" name="CuadroTexto 15"/>
          <p:cNvSpPr txBox="1"/>
          <p:nvPr/>
        </p:nvSpPr>
        <p:spPr>
          <a:xfrm rot="20415400">
            <a:off x="1838263" y="3060034"/>
            <a:ext cx="8515473" cy="1077218"/>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s-AR" sz="3200" dirty="0"/>
              <a:t>No!!! Porque debe realizar Procesamiento</a:t>
            </a:r>
          </a:p>
          <a:p>
            <a:r>
              <a:rPr lang="es-AR" sz="3200" dirty="0"/>
              <a:t>Debe tener una lógica Programable</a:t>
            </a:r>
          </a:p>
        </p:txBody>
      </p:sp>
      <p:sp>
        <p:nvSpPr>
          <p:cNvPr id="4" name="Rectangle 2">
            <a:extLst>
              <a:ext uri="{FF2B5EF4-FFF2-40B4-BE49-F238E27FC236}">
                <a16:creationId xmlns:a16="http://schemas.microsoft.com/office/drawing/2014/main" id="{956F6059-1377-4750-B1D7-DBF853612856}"/>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¿Es un sistema embebidos?</a:t>
            </a:r>
          </a:p>
        </p:txBody>
      </p:sp>
    </p:spTree>
    <p:extLst>
      <p:ext uri="{BB962C8B-B14F-4D97-AF65-F5344CB8AC3E}">
        <p14:creationId xmlns:p14="http://schemas.microsoft.com/office/powerpoint/2010/main" val="25252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A7F2840E-F2C3-4CA1-906A-FD3A6D0D0D93}"/>
              </a:ext>
            </a:extLst>
          </p:cNvPr>
          <p:cNvSpPr txBox="1"/>
          <p:nvPr/>
        </p:nvSpPr>
        <p:spPr>
          <a:xfrm>
            <a:off x="2231402" y="933162"/>
            <a:ext cx="8257134" cy="206210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wrap="square">
            <a:spAutoFit/>
          </a:bodyPr>
          <a:lstStyle>
            <a:defPPr>
              <a:defRPr lang="es-AR"/>
            </a:defPPr>
            <a:lvl1pPr algn="just">
              <a:defRPr sz="3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s-AR" dirty="0"/>
              <a:t>Si un Circuito lo puedo reemplazar por un cable no conviene hacerlo en un Sistema Embebido, porque sale más caro que hacerlo solo con un cable.</a:t>
            </a:r>
          </a:p>
        </p:txBody>
      </p:sp>
      <p:sp>
        <p:nvSpPr>
          <p:cNvPr id="10" name="CuadroTexto 9">
            <a:extLst>
              <a:ext uri="{FF2B5EF4-FFF2-40B4-BE49-F238E27FC236}">
                <a16:creationId xmlns:a16="http://schemas.microsoft.com/office/drawing/2014/main" id="{0E651EF2-AD73-4D42-9A9D-07DA880910DF}"/>
              </a:ext>
            </a:extLst>
          </p:cNvPr>
          <p:cNvSpPr txBox="1"/>
          <p:nvPr/>
        </p:nvSpPr>
        <p:spPr>
          <a:xfrm>
            <a:off x="2231402" y="3324127"/>
            <a:ext cx="8392606" cy="1077218"/>
          </a:xfrm>
          <a:prstGeom prst="rect">
            <a:avLst/>
          </a:prstGeom>
          <a:solidFill>
            <a:srgbClr val="FF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wrap="square">
            <a:spAutoFit/>
          </a:bodyPr>
          <a:lstStyle>
            <a:defPPr>
              <a:defRPr lang="es-AR"/>
            </a:defPPr>
            <a:lvl1pPr algn="just">
              <a:defRPr sz="3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s-AR" dirty="0"/>
              <a:t>Para aprovechar al embebido, este tiene que hacer un mínimo de procesamiento</a:t>
            </a:r>
          </a:p>
        </p:txBody>
      </p:sp>
    </p:spTree>
    <p:extLst>
      <p:ext uri="{BB962C8B-B14F-4D97-AF65-F5344CB8AC3E}">
        <p14:creationId xmlns:p14="http://schemas.microsoft.com/office/powerpoint/2010/main" val="223484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6781" y="2005881"/>
            <a:ext cx="5137103" cy="3741474"/>
          </a:xfrm>
        </p:spPr>
      </p:pic>
      <p:sp>
        <p:nvSpPr>
          <p:cNvPr id="5" name="CuadroTexto 4"/>
          <p:cNvSpPr txBox="1"/>
          <p:nvPr/>
        </p:nvSpPr>
        <p:spPr>
          <a:xfrm>
            <a:off x="750626" y="477672"/>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Sensores y Actuadores</a:t>
            </a:r>
          </a:p>
        </p:txBody>
      </p:sp>
    </p:spTree>
    <p:extLst>
      <p:ext uri="{BB962C8B-B14F-4D97-AF65-F5344CB8AC3E}">
        <p14:creationId xmlns:p14="http://schemas.microsoft.com/office/powerpoint/2010/main" val="1568197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160" descr="https://software.intel.com/sites/default/files/managed/86/1e/iot_galileo.png"/>
          <p:cNvPicPr preferRelativeResize="0"/>
          <p:nvPr/>
        </p:nvPicPr>
        <p:blipFill rotWithShape="1">
          <a:blip r:embed="rId2">
            <a:alphaModFix/>
          </a:blip>
          <a:srcRect/>
          <a:stretch/>
        </p:blipFill>
        <p:spPr>
          <a:xfrm>
            <a:off x="4452876" y="1799780"/>
            <a:ext cx="3643338" cy="2186003"/>
          </a:xfrm>
          <a:prstGeom prst="rect">
            <a:avLst/>
          </a:prstGeom>
          <a:noFill/>
          <a:ln>
            <a:noFill/>
          </a:ln>
        </p:spPr>
      </p:pic>
      <p:sp>
        <p:nvSpPr>
          <p:cNvPr id="3" name="Shape 169"/>
          <p:cNvSpPr/>
          <p:nvPr/>
        </p:nvSpPr>
        <p:spPr>
          <a:xfrm rot="19515891">
            <a:off x="3874104" y="2929724"/>
            <a:ext cx="713331" cy="366633"/>
          </a:xfrm>
          <a:prstGeom prst="rightArrow">
            <a:avLst>
              <a:gd name="adj1" fmla="val 50000"/>
              <a:gd name="adj2" fmla="val 50000"/>
            </a:avLst>
          </a:prstGeom>
          <a:solidFill>
            <a:srgbClr val="E67E2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 name="Imagen 3"/>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422315" y="2346034"/>
            <a:ext cx="1028231" cy="107817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5" name="Imagen 4"/>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9673768" y="2759169"/>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6" name="Shape 169"/>
          <p:cNvSpPr/>
          <p:nvPr/>
        </p:nvSpPr>
        <p:spPr>
          <a:xfrm rot="1646786">
            <a:off x="8207046" y="2769626"/>
            <a:ext cx="713331" cy="366633"/>
          </a:xfrm>
          <a:prstGeom prst="rightArrow">
            <a:avLst>
              <a:gd name="adj1" fmla="val 50000"/>
              <a:gd name="adj2" fmla="val 50000"/>
            </a:avLst>
          </a:prstGeom>
          <a:solidFill>
            <a:srgbClr val="E67E2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 name="Imagen 6"/>
          <p:cNvPicPr>
            <a:picLocks noChangeAspect="1"/>
          </p:cNvPicPr>
          <p:nvPr/>
        </p:nvPicPr>
        <p:blipFill>
          <a:blip r:embed="rId5">
            <a:alphaModFix/>
          </a:blip>
          <a:stretch>
            <a:fillRect/>
          </a:stretch>
        </p:blipFill>
        <p:spPr>
          <a:xfrm>
            <a:off x="9520581" y="4470972"/>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8" name="Imagen 7"/>
          <p:cNvPicPr>
            <a:picLocks noChangeAspect="1"/>
          </p:cNvPicPr>
          <p:nvPr/>
        </p:nvPicPr>
        <p:blipFill>
          <a:blip r:embed="rId6">
            <a:alphaModFix/>
          </a:blip>
          <a:stretch>
            <a:fillRect/>
          </a:stretch>
        </p:blipFill>
        <p:spPr>
          <a:xfrm>
            <a:off x="2108159" y="3959666"/>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9" name="Imagen 8"/>
          <p:cNvPicPr>
            <a:picLocks noChangeAspect="1"/>
          </p:cNvPicPr>
          <p:nvPr/>
        </p:nvPicPr>
        <p:blipFill>
          <a:blip r:embed="rId7"/>
          <a:stretch>
            <a:fillRect/>
          </a:stretch>
        </p:blipFill>
        <p:spPr>
          <a:xfrm>
            <a:off x="4593742" y="4504655"/>
            <a:ext cx="3600450" cy="1866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Conector recto de flecha 10"/>
          <p:cNvCxnSpPr>
            <a:cxnSpLocks/>
          </p:cNvCxnSpPr>
          <p:nvPr/>
        </p:nvCxnSpPr>
        <p:spPr>
          <a:xfrm flipV="1">
            <a:off x="6393967" y="3756074"/>
            <a:ext cx="0" cy="57122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a:off x="1560285" y="1237566"/>
            <a:ext cx="1890261" cy="523220"/>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2800" b="1" cap="all" dirty="0"/>
              <a:t>Sensores</a:t>
            </a:r>
            <a:endParaRPr lang="es-AR" sz="4000" b="1" cap="all" dirty="0"/>
          </a:p>
        </p:txBody>
      </p:sp>
      <p:sp>
        <p:nvSpPr>
          <p:cNvPr id="13" name="CuadroTexto 12"/>
          <p:cNvSpPr txBox="1"/>
          <p:nvPr/>
        </p:nvSpPr>
        <p:spPr>
          <a:xfrm>
            <a:off x="8563711" y="1237566"/>
            <a:ext cx="2844048"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actuadores</a:t>
            </a:r>
          </a:p>
        </p:txBody>
      </p:sp>
      <p:sp>
        <p:nvSpPr>
          <p:cNvPr id="17" name="Rectangle 2">
            <a:extLst>
              <a:ext uri="{FF2B5EF4-FFF2-40B4-BE49-F238E27FC236}">
                <a16:creationId xmlns:a16="http://schemas.microsoft.com/office/drawing/2014/main" id="{3FD0E0F0-12EF-4389-9AF7-16F024CE0B23}"/>
              </a:ext>
            </a:extLst>
          </p:cNvPr>
          <p:cNvSpPr>
            <a:spLocks noChangeArrowheads="1"/>
          </p:cNvSpPr>
          <p:nvPr/>
        </p:nvSpPr>
        <p:spPr bwMode="auto">
          <a:xfrm>
            <a:off x="-14068"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Sensores y actuadores</a:t>
            </a:r>
          </a:p>
        </p:txBody>
      </p:sp>
    </p:spTree>
    <p:extLst>
      <p:ext uri="{BB962C8B-B14F-4D97-AF65-F5344CB8AC3E}">
        <p14:creationId xmlns:p14="http://schemas.microsoft.com/office/powerpoint/2010/main" val="3095054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286172" y="1582107"/>
            <a:ext cx="2137124"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Sensores</a:t>
            </a:r>
            <a:endParaRPr lang="es-AR" sz="4000" b="1" cap="all" dirty="0"/>
          </a:p>
        </p:txBody>
      </p:sp>
      <p:sp>
        <p:nvSpPr>
          <p:cNvPr id="4" name="Rectángulo 3"/>
          <p:cNvSpPr/>
          <p:nvPr/>
        </p:nvSpPr>
        <p:spPr>
          <a:xfrm>
            <a:off x="3923764" y="1643662"/>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dirty="0"/>
              <a:t>Es un dispositivo que está capacitado para detectar acciones o estímulos externos y responder en consecuencia.</a:t>
            </a:r>
          </a:p>
        </p:txBody>
      </p:sp>
      <p:sp>
        <p:nvSpPr>
          <p:cNvPr id="5" name="Rectángulo 4"/>
          <p:cNvSpPr/>
          <p:nvPr/>
        </p:nvSpPr>
        <p:spPr>
          <a:xfrm>
            <a:off x="3923764" y="2541994"/>
            <a:ext cx="6096000"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dirty="0"/>
              <a:t>Permite detectar las variaciones que sufren el ambiente en donde se encuentra instalado</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764" y="3279282"/>
            <a:ext cx="5881352" cy="3308261"/>
          </a:xfrm>
          <a:prstGeom prst="rect">
            <a:avLst/>
          </a:prstGeom>
        </p:spPr>
      </p:pic>
      <p:sp>
        <p:nvSpPr>
          <p:cNvPr id="8" name="Rectangle 2">
            <a:extLst>
              <a:ext uri="{FF2B5EF4-FFF2-40B4-BE49-F238E27FC236}">
                <a16:creationId xmlns:a16="http://schemas.microsoft.com/office/drawing/2014/main" id="{FE45F81B-A8D1-481C-B0B5-627617EE67B3}"/>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94952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25587" y="1805430"/>
            <a:ext cx="2844048"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actuadores</a:t>
            </a:r>
            <a:endParaRPr lang="es-AR" sz="4000" b="1" cap="all" dirty="0"/>
          </a:p>
        </p:txBody>
      </p:sp>
      <p:sp>
        <p:nvSpPr>
          <p:cNvPr id="4" name="Rectángulo 3"/>
          <p:cNvSpPr/>
          <p:nvPr/>
        </p:nvSpPr>
        <p:spPr>
          <a:xfrm>
            <a:off x="3923764" y="1643662"/>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b="1" dirty="0"/>
              <a:t>Es un dispositivo que está capacitado para realizar una determinada acción mecánica o la cual modifica el ambiente en el que se encuentra</a:t>
            </a:r>
          </a:p>
        </p:txBody>
      </p:sp>
      <p:pic>
        <p:nvPicPr>
          <p:cNvPr id="7" name="Imagen 6"/>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3015507" y="2966848"/>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8" name="Imagen 7"/>
          <p:cNvPicPr>
            <a:picLocks noChangeAspect="1"/>
          </p:cNvPicPr>
          <p:nvPr/>
        </p:nvPicPr>
        <p:blipFill>
          <a:blip r:embed="rId3">
            <a:alphaModFix/>
          </a:blip>
          <a:stretch>
            <a:fillRect/>
          </a:stretch>
        </p:blipFill>
        <p:spPr>
          <a:xfrm>
            <a:off x="4706149" y="2842063"/>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9" name="Imagen 8"/>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6510469" y="2967134"/>
            <a:ext cx="1975155" cy="145371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0" name="Imagen 9"/>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2508822" y="5028391"/>
            <a:ext cx="1676812" cy="1345842"/>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1" name="Imagen 10"/>
          <p:cNvPicPr>
            <a:picLocks noChangeAspect="1"/>
          </p:cNvPicPr>
          <p:nvPr/>
        </p:nvPicPr>
        <p:blipFill>
          <a:blip r:embed="rId6">
            <a:alphaModFix/>
          </a:blip>
          <a:stretch>
            <a:fillRect/>
          </a:stretch>
        </p:blipFill>
        <p:spPr>
          <a:xfrm>
            <a:off x="9762187" y="2903970"/>
            <a:ext cx="1740910" cy="1516878"/>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2" name="Imagen 11"/>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4991521" y="4904904"/>
            <a:ext cx="1378146" cy="1363588"/>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3" name="Imagen 12"/>
          <p:cNvPicPr>
            <a:picLocks noChangeAspect="1"/>
          </p:cNvPicPr>
          <p:nvPr/>
        </p:nvPicPr>
        <p:blipFill>
          <a:blip r:embed="rId8">
            <a:alphaModFix/>
            <a:extLst>
              <a:ext uri="{28A0092B-C50C-407E-A947-70E740481C1C}">
                <a14:useLocalDpi xmlns:a14="http://schemas.microsoft.com/office/drawing/2010/main" val="0"/>
              </a:ext>
            </a:extLst>
          </a:blip>
          <a:stretch>
            <a:fillRect/>
          </a:stretch>
        </p:blipFill>
        <p:spPr>
          <a:xfrm>
            <a:off x="7175554" y="5053309"/>
            <a:ext cx="2500171" cy="132092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5" name="Rectangle 2">
            <a:extLst>
              <a:ext uri="{FF2B5EF4-FFF2-40B4-BE49-F238E27FC236}">
                <a16:creationId xmlns:a16="http://schemas.microsoft.com/office/drawing/2014/main" id="{7E654DD4-4F30-4D90-B125-99FD263793CC}"/>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343319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48727" y="1515427"/>
            <a:ext cx="2624436" cy="1077218"/>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pPr algn="ctr"/>
            <a:r>
              <a:rPr lang="es-AR" sz="3200" b="1" cap="all" dirty="0"/>
              <a:t>Otros </a:t>
            </a:r>
          </a:p>
          <a:p>
            <a:pPr algn="ctr"/>
            <a:r>
              <a:rPr lang="es-AR" sz="3200" b="1" cap="all" dirty="0"/>
              <a:t>perifericos</a:t>
            </a:r>
          </a:p>
        </p:txBody>
      </p:sp>
      <p:sp>
        <p:nvSpPr>
          <p:cNvPr id="4" name="Rectángulo 3"/>
          <p:cNvSpPr/>
          <p:nvPr/>
        </p:nvSpPr>
        <p:spPr>
          <a:xfrm>
            <a:off x="4185634" y="1368905"/>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b="1" dirty="0"/>
              <a:t>Estos son dispositivos que permiten comunicar al sistema embebido con el exterior de manera que pueda intercambiar información o almacenar datos.</a:t>
            </a:r>
            <a:endParaRPr lang="es-AR" dirty="0"/>
          </a:p>
        </p:txBody>
      </p:sp>
      <p:pic>
        <p:nvPicPr>
          <p:cNvPr id="6" name="Imagen 5"/>
          <p:cNvPicPr>
            <a:picLocks noChangeAspect="1"/>
          </p:cNvPicPr>
          <p:nvPr/>
        </p:nvPicPr>
        <p:blipFill>
          <a:blip r:embed="rId2">
            <a:alphaModFix/>
          </a:blip>
          <a:stretch>
            <a:fillRect/>
          </a:stretch>
        </p:blipFill>
        <p:spPr>
          <a:xfrm>
            <a:off x="6823046" y="3806336"/>
            <a:ext cx="1037846" cy="209422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4" name="Imagen 13"/>
          <p:cNvPicPr>
            <a:picLocks noChangeAspect="1"/>
          </p:cNvPicPr>
          <p:nvPr/>
        </p:nvPicPr>
        <p:blipFill>
          <a:blip r:embed="rId3">
            <a:alphaModFix/>
          </a:blip>
          <a:stretch>
            <a:fillRect/>
          </a:stretch>
        </p:blipFill>
        <p:spPr>
          <a:xfrm>
            <a:off x="4653721" y="4530402"/>
            <a:ext cx="1438691" cy="128399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6" name="Imagen 15"/>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2695563" y="4586606"/>
            <a:ext cx="1327426" cy="97223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7" name="Imagen 16"/>
          <p:cNvPicPr>
            <a:picLocks noChangeAspect="1"/>
          </p:cNvPicPr>
          <p:nvPr/>
        </p:nvPicPr>
        <p:blipFill>
          <a:blip r:embed="rId5">
            <a:alphaModFix/>
          </a:blip>
          <a:stretch>
            <a:fillRect/>
          </a:stretch>
        </p:blipFill>
        <p:spPr>
          <a:xfrm>
            <a:off x="8738766" y="4175203"/>
            <a:ext cx="2080979" cy="17950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8" name="Rectángulo 17"/>
          <p:cNvSpPr/>
          <p:nvPr/>
        </p:nvSpPr>
        <p:spPr>
          <a:xfrm>
            <a:off x="4185634" y="2592645"/>
            <a:ext cx="6096000"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a:r>
              <a:rPr lang="es-AR" sz="2000" b="1" cap="all" dirty="0"/>
              <a:t>No son considerados ni sensores ni actuadores</a:t>
            </a:r>
            <a:endParaRPr lang="es-AR" sz="2000" cap="all" dirty="0"/>
          </a:p>
        </p:txBody>
      </p:sp>
      <p:sp>
        <p:nvSpPr>
          <p:cNvPr id="5" name="Rectangle 2">
            <a:extLst>
              <a:ext uri="{FF2B5EF4-FFF2-40B4-BE49-F238E27FC236}">
                <a16:creationId xmlns:a16="http://schemas.microsoft.com/office/drawing/2014/main" id="{86592779-A77D-4117-9EE0-C61A24573424}"/>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3816305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tebooks HP - El equipo no se inicia y emite un código de LED o pitidos |  Soporte al cliente de HP®">
            <a:extLst>
              <a:ext uri="{FF2B5EF4-FFF2-40B4-BE49-F238E27FC236}">
                <a16:creationId xmlns:a16="http://schemas.microsoft.com/office/drawing/2014/main" id="{D0CDAED1-7F37-4FA3-AF02-C0457C923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798" y="3909333"/>
            <a:ext cx="4485120" cy="29486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795141C2-58EE-4E3E-8933-7A90305BD0DD}"/>
              </a:ext>
            </a:extLst>
          </p:cNvPr>
          <p:cNvSpPr>
            <a:spLocks noGrp="1" noChangeArrowheads="1"/>
          </p:cNvSpPr>
          <p:nvPr>
            <p:ph type="title"/>
          </p:nvPr>
        </p:nvSpPr>
        <p:spPr bwMode="auto">
          <a:xfrm>
            <a:off x="838200" y="0"/>
            <a:ext cx="10515600" cy="1325563"/>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Sensores y actuadores</a:t>
            </a:r>
          </a:p>
        </p:txBody>
      </p:sp>
      <p:pic>
        <p:nvPicPr>
          <p:cNvPr id="6" name="Shape 160" descr="https://software.intel.com/sites/default/files/managed/86/1e/iot_galileo.png">
            <a:extLst>
              <a:ext uri="{FF2B5EF4-FFF2-40B4-BE49-F238E27FC236}">
                <a16:creationId xmlns:a16="http://schemas.microsoft.com/office/drawing/2014/main" id="{E69F7FBB-4465-4CCB-92C8-5596EB5B5F28}"/>
              </a:ext>
            </a:extLst>
          </p:cNvPr>
          <p:cNvPicPr preferRelativeResize="0"/>
          <p:nvPr/>
        </p:nvPicPr>
        <p:blipFill rotWithShape="1">
          <a:blip r:embed="rId3">
            <a:alphaModFix/>
          </a:blip>
          <a:srcRect/>
          <a:stretch/>
        </p:blipFill>
        <p:spPr>
          <a:xfrm>
            <a:off x="4433289" y="1558427"/>
            <a:ext cx="3643338" cy="2186003"/>
          </a:xfrm>
          <a:prstGeom prst="rect">
            <a:avLst/>
          </a:prstGeom>
          <a:ln w="127000" cap="sq">
            <a:solidFill>
              <a:srgbClr val="000000"/>
            </a:solidFill>
            <a:miter lim="800000"/>
          </a:ln>
          <a:effectLst>
            <a:outerShdw blurRad="57150" dist="50800" dir="2700000" algn="tl" rotWithShape="0">
              <a:srgbClr val="000000">
                <a:alpha val="40000"/>
              </a:srgbClr>
            </a:outerShdw>
          </a:effectLst>
        </p:spPr>
      </p:pic>
      <p:cxnSp>
        <p:nvCxnSpPr>
          <p:cNvPr id="8" name="Conector recto de flecha 7">
            <a:extLst>
              <a:ext uri="{FF2B5EF4-FFF2-40B4-BE49-F238E27FC236}">
                <a16:creationId xmlns:a16="http://schemas.microsoft.com/office/drawing/2014/main" id="{6E8B6D1C-5FF9-4869-8035-8534188D484D}"/>
              </a:ext>
            </a:extLst>
          </p:cNvPr>
          <p:cNvCxnSpPr>
            <a:cxnSpLocks/>
          </p:cNvCxnSpPr>
          <p:nvPr/>
        </p:nvCxnSpPr>
        <p:spPr>
          <a:xfrm flipV="1">
            <a:off x="6393967" y="3756074"/>
            <a:ext cx="0" cy="57122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0D4E182D-5B09-40EC-8E3A-0E1A7CB88EC6}"/>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1493371" y="2066904"/>
            <a:ext cx="1028231" cy="107817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1" name="Imagen 10">
            <a:extLst>
              <a:ext uri="{FF2B5EF4-FFF2-40B4-BE49-F238E27FC236}">
                <a16:creationId xmlns:a16="http://schemas.microsoft.com/office/drawing/2014/main" id="{4F75AEB8-FCB9-4DC1-B3CB-F7F22E428F8B}"/>
              </a:ext>
            </a:extLst>
          </p:cNvPr>
          <p:cNvPicPr>
            <a:picLocks noChangeAspect="1"/>
          </p:cNvPicPr>
          <p:nvPr/>
        </p:nvPicPr>
        <p:blipFill>
          <a:blip r:embed="rId5">
            <a:alphaModFix/>
          </a:blip>
          <a:stretch>
            <a:fillRect/>
          </a:stretch>
        </p:blipFill>
        <p:spPr>
          <a:xfrm>
            <a:off x="1376459" y="3756074"/>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3" name="CuadroTexto 12">
            <a:extLst>
              <a:ext uri="{FF2B5EF4-FFF2-40B4-BE49-F238E27FC236}">
                <a16:creationId xmlns:a16="http://schemas.microsoft.com/office/drawing/2014/main" id="{C5135760-BAAC-4EE4-BD05-9D2DC71E9A9D}"/>
              </a:ext>
            </a:extLst>
          </p:cNvPr>
          <p:cNvSpPr txBox="1"/>
          <p:nvPr/>
        </p:nvSpPr>
        <p:spPr>
          <a:xfrm>
            <a:off x="1493371" y="927597"/>
            <a:ext cx="1890261" cy="523220"/>
          </a:xfrm>
          <a:prstGeom prst="rect">
            <a:avLst/>
          </a:prstGeom>
          <a:gradFill rotWithShape="1">
            <a:gsLst>
              <a:gs pos="0">
                <a:srgbClr val="029676">
                  <a:tint val="96000"/>
                  <a:lumMod val="104000"/>
                </a:srgbClr>
              </a:gs>
              <a:gs pos="100000">
                <a:srgbClr val="029676">
                  <a:shade val="98000"/>
                  <a:lumMod val="94000"/>
                </a:srgbClr>
              </a:gs>
            </a:gsLst>
            <a:lin ang="5400000" scaled="0"/>
          </a:gradFill>
          <a:ln w="9525" cap="rnd" cmpd="sng" algn="ctr">
            <a:solidFill>
              <a:srgbClr val="029676">
                <a:shade val="90000"/>
              </a:srgbClr>
            </a:solidFill>
            <a:prstDash val="solid"/>
          </a:ln>
          <a:effectLst>
            <a:outerShdw blurRad="38100" dist="25400" dir="5400000" rotWithShape="0">
              <a:srgbClr val="000000">
                <a:alpha val="25000"/>
              </a:srgbClr>
            </a:outerShdw>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2800" b="1" i="0" u="none" strike="noStrike" kern="0" cap="all" spc="0" normalizeH="0" baseline="0" noProof="0" dirty="0">
                <a:ln>
                  <a:noFill/>
                </a:ln>
                <a:solidFill>
                  <a:prstClr val="white"/>
                </a:solidFill>
                <a:effectLst/>
                <a:uLnTx/>
                <a:uFillTx/>
                <a:latin typeface="Century Gothic" panose="020B0502020202020204"/>
                <a:ea typeface="+mn-ea"/>
                <a:cs typeface="+mn-cs"/>
              </a:rPr>
              <a:t>Sensores</a:t>
            </a:r>
            <a:endParaRPr kumimoji="0" lang="es-AR" sz="4000" b="1" i="0" u="none" strike="noStrike" kern="0" cap="all" spc="0" normalizeH="0" baseline="0" noProof="0" dirty="0">
              <a:ln>
                <a:noFill/>
              </a:ln>
              <a:solidFill>
                <a:prstClr val="white"/>
              </a:solidFill>
              <a:effectLst/>
              <a:uLnTx/>
              <a:uFillTx/>
              <a:latin typeface="Century Gothic" panose="020B0502020202020204"/>
              <a:ea typeface="+mn-ea"/>
              <a:cs typeface="+mn-cs"/>
            </a:endParaRPr>
          </a:p>
        </p:txBody>
      </p:sp>
      <p:cxnSp>
        <p:nvCxnSpPr>
          <p:cNvPr id="21" name="Conector: curvado 20">
            <a:extLst>
              <a:ext uri="{FF2B5EF4-FFF2-40B4-BE49-F238E27FC236}">
                <a16:creationId xmlns:a16="http://schemas.microsoft.com/office/drawing/2014/main" id="{19FB82F8-A8AD-41DF-BDC0-4DDD7E4B7134}"/>
              </a:ext>
            </a:extLst>
          </p:cNvPr>
          <p:cNvCxnSpPr>
            <a:cxnSpLocks/>
            <a:stCxn id="10" idx="3"/>
            <a:endCxn id="6" idx="1"/>
          </p:cNvCxnSpPr>
          <p:nvPr/>
        </p:nvCxnSpPr>
        <p:spPr>
          <a:xfrm>
            <a:off x="2521602" y="2605991"/>
            <a:ext cx="1911687" cy="45438"/>
          </a:xfrm>
          <a:prstGeom prst="curvedConnector3">
            <a:avLst/>
          </a:prstGeom>
          <a:ln w="57150"/>
        </p:spPr>
        <p:style>
          <a:lnRef idx="1">
            <a:schemeClr val="accent1"/>
          </a:lnRef>
          <a:fillRef idx="0">
            <a:schemeClr val="accent1"/>
          </a:fillRef>
          <a:effectRef idx="0">
            <a:schemeClr val="accent1"/>
          </a:effectRef>
          <a:fontRef idx="minor">
            <a:schemeClr val="tx1"/>
          </a:fontRef>
        </p:style>
      </p:cxnSp>
      <p:cxnSp>
        <p:nvCxnSpPr>
          <p:cNvPr id="24" name="Conector: curvado 23">
            <a:extLst>
              <a:ext uri="{FF2B5EF4-FFF2-40B4-BE49-F238E27FC236}">
                <a16:creationId xmlns:a16="http://schemas.microsoft.com/office/drawing/2014/main" id="{31CFE3CE-E791-4320-B41F-E2A935F7C9F6}"/>
              </a:ext>
            </a:extLst>
          </p:cNvPr>
          <p:cNvCxnSpPr>
            <a:cxnSpLocks/>
            <a:stCxn id="11" idx="3"/>
          </p:cNvCxnSpPr>
          <p:nvPr/>
        </p:nvCxnSpPr>
        <p:spPr>
          <a:xfrm flipV="1">
            <a:off x="2750630" y="3503779"/>
            <a:ext cx="1614084" cy="1178367"/>
          </a:xfrm>
          <a:prstGeom prst="curvedConnector3">
            <a:avLst/>
          </a:prstGeom>
          <a:ln w="76200"/>
        </p:spPr>
        <p:style>
          <a:lnRef idx="1">
            <a:schemeClr val="accent1"/>
          </a:lnRef>
          <a:fillRef idx="0">
            <a:schemeClr val="accent1"/>
          </a:fillRef>
          <a:effectRef idx="0">
            <a:schemeClr val="accent1"/>
          </a:effectRef>
          <a:fontRef idx="minor">
            <a:schemeClr val="tx1"/>
          </a:fontRef>
        </p:style>
      </p:cxnSp>
      <p:pic>
        <p:nvPicPr>
          <p:cNvPr id="30" name="Imagen 29">
            <a:extLst>
              <a:ext uri="{FF2B5EF4-FFF2-40B4-BE49-F238E27FC236}">
                <a16:creationId xmlns:a16="http://schemas.microsoft.com/office/drawing/2014/main" id="{5A533500-04FB-4CC6-96B4-68E4936B8D84}"/>
              </a:ext>
            </a:extLst>
          </p:cNvPr>
          <p:cNvPicPr>
            <a:picLocks noChangeAspect="1"/>
          </p:cNvPicPr>
          <p:nvPr/>
        </p:nvPicPr>
        <p:blipFill>
          <a:blip r:embed="rId6" cstate="print">
            <a:alphaModFix/>
            <a:extLst>
              <a:ext uri="{28A0092B-C50C-407E-A947-70E740481C1C}">
                <a14:useLocalDpi xmlns:a14="http://schemas.microsoft.com/office/drawing/2010/main" val="0"/>
              </a:ext>
            </a:extLst>
          </a:blip>
          <a:stretch>
            <a:fillRect/>
          </a:stretch>
        </p:blipFill>
        <p:spPr>
          <a:xfrm>
            <a:off x="9991878" y="1984524"/>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31" name="Imagen 30">
            <a:extLst>
              <a:ext uri="{FF2B5EF4-FFF2-40B4-BE49-F238E27FC236}">
                <a16:creationId xmlns:a16="http://schemas.microsoft.com/office/drawing/2014/main" id="{F8C5C5B0-3115-4B0E-BC29-9846A6C9B640}"/>
              </a:ext>
            </a:extLst>
          </p:cNvPr>
          <p:cNvPicPr>
            <a:picLocks noChangeAspect="1"/>
          </p:cNvPicPr>
          <p:nvPr/>
        </p:nvPicPr>
        <p:blipFill>
          <a:blip r:embed="rId7">
            <a:alphaModFix/>
          </a:blip>
          <a:stretch>
            <a:fillRect/>
          </a:stretch>
        </p:blipFill>
        <p:spPr>
          <a:xfrm>
            <a:off x="9991878" y="3965220"/>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33" name="CuadroTexto 32">
            <a:extLst>
              <a:ext uri="{FF2B5EF4-FFF2-40B4-BE49-F238E27FC236}">
                <a16:creationId xmlns:a16="http://schemas.microsoft.com/office/drawing/2014/main" id="{97E78234-5DA0-41EC-9DDD-C4B1A6BF40CD}"/>
              </a:ext>
            </a:extLst>
          </p:cNvPr>
          <p:cNvSpPr txBox="1"/>
          <p:nvPr/>
        </p:nvSpPr>
        <p:spPr>
          <a:xfrm>
            <a:off x="8609524" y="977896"/>
            <a:ext cx="2844048" cy="584775"/>
          </a:xfrm>
          <a:prstGeom prst="rect">
            <a:avLst/>
          </a:prstGeom>
          <a:gradFill rotWithShape="1">
            <a:gsLst>
              <a:gs pos="0">
                <a:srgbClr val="029676">
                  <a:tint val="96000"/>
                  <a:lumMod val="104000"/>
                </a:srgbClr>
              </a:gs>
              <a:gs pos="100000">
                <a:srgbClr val="029676">
                  <a:shade val="98000"/>
                  <a:lumMod val="94000"/>
                </a:srgbClr>
              </a:gs>
            </a:gsLst>
            <a:lin ang="5400000" scaled="0"/>
          </a:gradFill>
          <a:ln w="9525" cap="rnd" cmpd="sng" algn="ctr">
            <a:solidFill>
              <a:srgbClr val="029676">
                <a:shade val="90000"/>
              </a:srgbClr>
            </a:solidFill>
            <a:prstDash val="solid"/>
          </a:ln>
          <a:effectLst>
            <a:outerShdw blurRad="38100" dist="25400" dir="5400000" rotWithShape="0">
              <a:srgbClr val="000000">
                <a:alpha val="25000"/>
              </a:srgbClr>
            </a:outerShdw>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200" b="1" i="0" u="none" strike="noStrike" kern="0" cap="all" spc="0" normalizeH="0" baseline="0" noProof="0" dirty="0">
                <a:ln>
                  <a:noFill/>
                </a:ln>
                <a:solidFill>
                  <a:prstClr val="white"/>
                </a:solidFill>
                <a:effectLst/>
                <a:uLnTx/>
                <a:uFillTx/>
                <a:latin typeface="Century Gothic" panose="020B0502020202020204"/>
                <a:ea typeface="+mn-ea"/>
                <a:cs typeface="+mn-cs"/>
              </a:rPr>
              <a:t>actuadores</a:t>
            </a:r>
          </a:p>
        </p:txBody>
      </p:sp>
      <p:cxnSp>
        <p:nvCxnSpPr>
          <p:cNvPr id="35" name="Conector: curvado 34">
            <a:extLst>
              <a:ext uri="{FF2B5EF4-FFF2-40B4-BE49-F238E27FC236}">
                <a16:creationId xmlns:a16="http://schemas.microsoft.com/office/drawing/2014/main" id="{616C245D-5CCB-40E0-90CA-30C8EFAA6CB0}"/>
              </a:ext>
            </a:extLst>
          </p:cNvPr>
          <p:cNvCxnSpPr>
            <a:stCxn id="6" idx="3"/>
            <a:endCxn id="30" idx="1"/>
          </p:cNvCxnSpPr>
          <p:nvPr/>
        </p:nvCxnSpPr>
        <p:spPr>
          <a:xfrm flipV="1">
            <a:off x="8076627" y="2438653"/>
            <a:ext cx="1915251" cy="212776"/>
          </a:xfrm>
          <a:prstGeom prst="curvedConnector3">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ector: curvado 36">
            <a:extLst>
              <a:ext uri="{FF2B5EF4-FFF2-40B4-BE49-F238E27FC236}">
                <a16:creationId xmlns:a16="http://schemas.microsoft.com/office/drawing/2014/main" id="{6E69C9DF-8FD4-4AA6-A8BD-CE89BA594CC6}"/>
              </a:ext>
            </a:extLst>
          </p:cNvPr>
          <p:cNvCxnSpPr>
            <a:cxnSpLocks/>
            <a:endCxn id="31" idx="1"/>
          </p:cNvCxnSpPr>
          <p:nvPr/>
        </p:nvCxnSpPr>
        <p:spPr>
          <a:xfrm>
            <a:off x="8145203" y="3295132"/>
            <a:ext cx="1846675" cy="1320471"/>
          </a:xfrm>
          <a:prstGeom prst="curvedConnector3">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AD8DA6CF-808D-405C-9454-CCC51404529A}"/>
              </a:ext>
            </a:extLst>
          </p:cNvPr>
          <p:cNvPicPr>
            <a:picLocks noChangeAspect="1"/>
          </p:cNvPicPr>
          <p:nvPr/>
        </p:nvPicPr>
        <p:blipFill>
          <a:blip r:embed="rId8"/>
          <a:stretch>
            <a:fillRect/>
          </a:stretch>
        </p:blipFill>
        <p:spPr>
          <a:xfrm>
            <a:off x="4905601" y="4281594"/>
            <a:ext cx="2758190" cy="1419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7130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strVal val="#ppt_w*0.70"/>
                                          </p:val>
                                        </p:tav>
                                        <p:tav tm="100000">
                                          <p:val>
                                            <p:strVal val="#ppt_w"/>
                                          </p:val>
                                        </p:tav>
                                      </p:tavLst>
                                    </p:anim>
                                    <p:anim calcmode="lin" valueType="num">
                                      <p:cBhvr>
                                        <p:cTn id="26" dur="1000" fill="hold"/>
                                        <p:tgtEl>
                                          <p:spTgt spid="21"/>
                                        </p:tgtEl>
                                        <p:attrNameLst>
                                          <p:attrName>ppt_h</p:attrName>
                                        </p:attrNameLst>
                                      </p:cBhvr>
                                      <p:tavLst>
                                        <p:tav tm="0">
                                          <p:val>
                                            <p:strVal val="#ppt_h"/>
                                          </p:val>
                                        </p:tav>
                                        <p:tav tm="100000">
                                          <p:val>
                                            <p:strVal val="#ppt_h"/>
                                          </p:val>
                                        </p:tav>
                                      </p:tavLst>
                                    </p:anim>
                                    <p:animEffect transition="in" filter="fade">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strVal val="#ppt_w*0.70"/>
                                          </p:val>
                                        </p:tav>
                                        <p:tav tm="100000">
                                          <p:val>
                                            <p:strVal val="#ppt_w"/>
                                          </p:val>
                                        </p:tav>
                                      </p:tavLst>
                                    </p:anim>
                                    <p:anim calcmode="lin" valueType="num">
                                      <p:cBhvr>
                                        <p:cTn id="33" dur="1000" fill="hold"/>
                                        <p:tgtEl>
                                          <p:spTgt spid="24"/>
                                        </p:tgtEl>
                                        <p:attrNameLst>
                                          <p:attrName>ppt_h</p:attrName>
                                        </p:attrNameLst>
                                      </p:cBhvr>
                                      <p:tavLst>
                                        <p:tav tm="0">
                                          <p:val>
                                            <p:strVal val="#ppt_h"/>
                                          </p:val>
                                        </p:tav>
                                        <p:tav tm="100000">
                                          <p:val>
                                            <p:strVal val="#ppt_h"/>
                                          </p:val>
                                        </p:tav>
                                      </p:tavLst>
                                    </p:anim>
                                    <p:animEffect transition="in" filter="fade">
                                      <p:cBhvr>
                                        <p:cTn id="34" dur="10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1000" fill="hold"/>
                                        <p:tgtEl>
                                          <p:spTgt spid="35"/>
                                        </p:tgtEl>
                                        <p:attrNameLst>
                                          <p:attrName>ppt_w</p:attrName>
                                        </p:attrNameLst>
                                      </p:cBhvr>
                                      <p:tavLst>
                                        <p:tav tm="0">
                                          <p:val>
                                            <p:strVal val="#ppt_w*0.70"/>
                                          </p:val>
                                        </p:tav>
                                        <p:tav tm="100000">
                                          <p:val>
                                            <p:strVal val="#ppt_w"/>
                                          </p:val>
                                        </p:tav>
                                      </p:tavLst>
                                    </p:anim>
                                    <p:anim calcmode="lin" valueType="num">
                                      <p:cBhvr>
                                        <p:cTn id="40" dur="1000" fill="hold"/>
                                        <p:tgtEl>
                                          <p:spTgt spid="35"/>
                                        </p:tgtEl>
                                        <p:attrNameLst>
                                          <p:attrName>ppt_h</p:attrName>
                                        </p:attrNameLst>
                                      </p:cBhvr>
                                      <p:tavLst>
                                        <p:tav tm="0">
                                          <p:val>
                                            <p:strVal val="#ppt_h"/>
                                          </p:val>
                                        </p:tav>
                                        <p:tav tm="100000">
                                          <p:val>
                                            <p:strVal val="#ppt_h"/>
                                          </p:val>
                                        </p:tav>
                                      </p:tavLst>
                                    </p:anim>
                                    <p:animEffect transition="in" filter="fade">
                                      <p:cBhvr>
                                        <p:cTn id="41" dur="10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1000" fill="hold"/>
                                        <p:tgtEl>
                                          <p:spTgt spid="37"/>
                                        </p:tgtEl>
                                        <p:attrNameLst>
                                          <p:attrName>ppt_w</p:attrName>
                                        </p:attrNameLst>
                                      </p:cBhvr>
                                      <p:tavLst>
                                        <p:tav tm="0">
                                          <p:val>
                                            <p:strVal val="#ppt_w*0.70"/>
                                          </p:val>
                                        </p:tav>
                                        <p:tav tm="100000">
                                          <p:val>
                                            <p:strVal val="#ppt_w"/>
                                          </p:val>
                                        </p:tav>
                                      </p:tavLst>
                                    </p:anim>
                                    <p:anim calcmode="lin" valueType="num">
                                      <p:cBhvr>
                                        <p:cTn id="47" dur="1000" fill="hold"/>
                                        <p:tgtEl>
                                          <p:spTgt spid="37"/>
                                        </p:tgtEl>
                                        <p:attrNameLst>
                                          <p:attrName>ppt_h</p:attrName>
                                        </p:attrNameLst>
                                      </p:cBhvr>
                                      <p:tavLst>
                                        <p:tav tm="0">
                                          <p:val>
                                            <p:strVal val="#ppt_h"/>
                                          </p:val>
                                        </p:tav>
                                        <p:tav tm="100000">
                                          <p:val>
                                            <p:strVal val="#ppt_h"/>
                                          </p:val>
                                        </p:tav>
                                      </p:tavLst>
                                    </p:anim>
                                    <p:animEffect transition="in" filter="fade">
                                      <p:cBhvr>
                                        <p:cTn id="48" dur="10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fade">
                                      <p:cBhvr>
                                        <p:cTn id="53" dur="500"/>
                                        <p:tgtEl>
                                          <p:spTgt spid="2050"/>
                                        </p:tgtEl>
                                      </p:cBhvr>
                                    </p:animEffect>
                                  </p:childTnLst>
                                </p:cTn>
                              </p:par>
                              <p:par>
                                <p:cTn id="54" presetID="10"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childTnLst>
                          </p:cTn>
                        </p:par>
                      </p:childTnLst>
                    </p:cTn>
                  </p:par>
                  <p:par>
                    <p:cTn id="62" fill="hold">
                      <p:stCondLst>
                        <p:cond delay="indefinite"/>
                      </p:stCondLst>
                      <p:childTnLst>
                        <p:par>
                          <p:cTn id="63" fill="hold">
                            <p:stCondLst>
                              <p:cond delay="0"/>
                            </p:stCondLst>
                            <p:childTnLst>
                              <p:par>
                                <p:cTn id="64" presetID="64" presetClass="path" presetSubtype="0" accel="50000" decel="50000" fill="hold" nodeType="clickEffect">
                                  <p:stCondLst>
                                    <p:cond delay="0"/>
                                  </p:stCondLst>
                                  <p:childTnLst>
                                    <p:animMotion origin="layout" path="M -4.79167E-6 2.22222E-6 L 0.00495 -0.37222 " pathEditMode="relative" rAng="0" ptsTypes="AA">
                                      <p:cBhvr>
                                        <p:cTn id="65" dur="2000" fill="hold"/>
                                        <p:tgtEl>
                                          <p:spTgt spid="7"/>
                                        </p:tgtEl>
                                        <p:attrNameLst>
                                          <p:attrName>ppt_x</p:attrName>
                                          <p:attrName>ppt_y</p:attrName>
                                        </p:attrNameLst>
                                      </p:cBhvr>
                                      <p:rCtr x="247" y="-18611"/>
                                    </p:animMotion>
                                  </p:childTnLst>
                                </p:cTn>
                              </p:par>
                              <p:par>
                                <p:cTn id="66" presetID="31" presetClass="exit" presetSubtype="0" fill="hold" nodeType="withEffect">
                                  <p:stCondLst>
                                    <p:cond delay="1000"/>
                                  </p:stCondLst>
                                  <p:childTnLst>
                                    <p:anim calcmode="lin" valueType="num">
                                      <p:cBhvr>
                                        <p:cTn id="67" dur="1000"/>
                                        <p:tgtEl>
                                          <p:spTgt spid="7"/>
                                        </p:tgtEl>
                                        <p:attrNameLst>
                                          <p:attrName>ppt_w</p:attrName>
                                        </p:attrNameLst>
                                      </p:cBhvr>
                                      <p:tavLst>
                                        <p:tav tm="0">
                                          <p:val>
                                            <p:strVal val="ppt_w"/>
                                          </p:val>
                                        </p:tav>
                                        <p:tav tm="100000">
                                          <p:val>
                                            <p:fltVal val="0"/>
                                          </p:val>
                                        </p:tav>
                                      </p:tavLst>
                                    </p:anim>
                                    <p:anim calcmode="lin" valueType="num">
                                      <p:cBhvr>
                                        <p:cTn id="68" dur="1000"/>
                                        <p:tgtEl>
                                          <p:spTgt spid="7"/>
                                        </p:tgtEl>
                                        <p:attrNameLst>
                                          <p:attrName>ppt_h</p:attrName>
                                        </p:attrNameLst>
                                      </p:cBhvr>
                                      <p:tavLst>
                                        <p:tav tm="0">
                                          <p:val>
                                            <p:strVal val="ppt_h"/>
                                          </p:val>
                                        </p:tav>
                                        <p:tav tm="100000">
                                          <p:val>
                                            <p:fltVal val="0"/>
                                          </p:val>
                                        </p:tav>
                                      </p:tavLst>
                                    </p:anim>
                                    <p:anim calcmode="lin" valueType="num">
                                      <p:cBhvr>
                                        <p:cTn id="69" dur="1000"/>
                                        <p:tgtEl>
                                          <p:spTgt spid="7"/>
                                        </p:tgtEl>
                                        <p:attrNameLst>
                                          <p:attrName>style.rotation</p:attrName>
                                        </p:attrNameLst>
                                      </p:cBhvr>
                                      <p:tavLst>
                                        <p:tav tm="0">
                                          <p:val>
                                            <p:fltVal val="0"/>
                                          </p:val>
                                        </p:tav>
                                        <p:tav tm="100000">
                                          <p:val>
                                            <p:fltVal val="90"/>
                                          </p:val>
                                        </p:tav>
                                      </p:tavLst>
                                    </p:anim>
                                    <p:animEffect transition="out" filter="fade">
                                      <p:cBhvr>
                                        <p:cTn id="70" dur="1000"/>
                                        <p:tgtEl>
                                          <p:spTgt spid="7"/>
                                        </p:tgtEl>
                                      </p:cBhvr>
                                    </p:animEffect>
                                    <p:set>
                                      <p:cBhvr>
                                        <p:cTn id="71"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107095" y="1418707"/>
            <a:ext cx="10313423" cy="53462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ángulo 2"/>
          <p:cNvSpPr/>
          <p:nvPr/>
        </p:nvSpPr>
        <p:spPr>
          <a:xfrm>
            <a:off x="1457116" y="1886458"/>
            <a:ext cx="6300123" cy="1938992"/>
          </a:xfrm>
          <a:prstGeom prst="rect">
            <a:avLst/>
          </a:prstGeom>
          <a:noFill/>
        </p:spPr>
        <p:txBody>
          <a:bodyPr wrap="none" lIns="91440" tIns="45720" rIns="91440" bIns="45720">
            <a:spAutoFit/>
          </a:bodyPr>
          <a:lstStyle/>
          <a:p>
            <a:pPr algn="ctr"/>
            <a:r>
              <a:rPr lang="es-ES" sz="4000" b="1" dirty="0">
                <a:solidFill>
                  <a:srgbClr val="003300"/>
                </a:solidFill>
                <a:ea typeface="+mj-ea"/>
                <a:cs typeface="+mj-cs"/>
              </a:rPr>
              <a:t>¿Y un Sistema Embebido</a:t>
            </a:r>
          </a:p>
          <a:p>
            <a:pPr algn="ctr"/>
            <a:r>
              <a:rPr lang="es-ES" sz="4000" b="1" dirty="0">
                <a:solidFill>
                  <a:srgbClr val="003300"/>
                </a:solidFill>
                <a:ea typeface="+mj-ea"/>
                <a:cs typeface="+mj-cs"/>
              </a:rPr>
              <a:t>que tiene que ver con</a:t>
            </a:r>
          </a:p>
          <a:p>
            <a:pPr algn="ctr"/>
            <a:r>
              <a:rPr lang="es-ES" sz="4000" b="1" dirty="0">
                <a:solidFill>
                  <a:srgbClr val="003300"/>
                </a:solidFill>
                <a:ea typeface="+mj-ea"/>
                <a:cs typeface="+mj-cs"/>
              </a:rPr>
              <a:t> Internet de las Cosas?</a:t>
            </a:r>
          </a:p>
        </p:txBody>
      </p:sp>
    </p:spTree>
    <p:extLst>
      <p:ext uri="{BB962C8B-B14F-4D97-AF65-F5344CB8AC3E}">
        <p14:creationId xmlns:p14="http://schemas.microsoft.com/office/powerpoint/2010/main" val="272337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p:cNvGrpSpPr/>
          <p:nvPr/>
        </p:nvGrpSpPr>
        <p:grpSpPr>
          <a:xfrm>
            <a:off x="95533" y="785027"/>
            <a:ext cx="11946412" cy="3009547"/>
            <a:chOff x="95533" y="785027"/>
            <a:chExt cx="11946412" cy="3009547"/>
          </a:xfrm>
        </p:grpSpPr>
        <p:sp>
          <p:nvSpPr>
            <p:cNvPr id="14" name="Rectángulo 13"/>
            <p:cNvSpPr/>
            <p:nvPr/>
          </p:nvSpPr>
          <p:spPr>
            <a:xfrm>
              <a:off x="95533" y="1339025"/>
              <a:ext cx="7915703" cy="245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95533" y="785027"/>
              <a:ext cx="1555845"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s-AR" sz="2800" dirty="0">
                  <a:solidFill>
                    <a:schemeClr val="tx1"/>
                  </a:solidFill>
                </a:rPr>
                <a:t>Arduino</a:t>
              </a:r>
              <a:endParaRPr lang="es-AR" sz="3000" dirty="0">
                <a:solidFill>
                  <a:schemeClr val="tx1"/>
                </a:solidFill>
              </a:endParaRPr>
            </a:p>
          </p:txBody>
        </p:sp>
        <p:pic>
          <p:nvPicPr>
            <p:cNvPr id="11" name="Imagen 10"/>
            <p:cNvPicPr>
              <a:picLocks noChangeAspect="1"/>
            </p:cNvPicPr>
            <p:nvPr/>
          </p:nvPicPr>
          <p:blipFill>
            <a:blip r:embed="rId2"/>
            <a:stretch>
              <a:fillRect/>
            </a:stretch>
          </p:blipFill>
          <p:spPr>
            <a:xfrm>
              <a:off x="189006" y="1387797"/>
              <a:ext cx="2733675" cy="2333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3"/>
            <a:stretch>
              <a:fillRect/>
            </a:stretch>
          </p:blipFill>
          <p:spPr>
            <a:xfrm>
              <a:off x="3082791" y="1419366"/>
              <a:ext cx="2744800" cy="2307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p:cNvPicPr>
              <a:picLocks noChangeAspect="1"/>
            </p:cNvPicPr>
            <p:nvPr/>
          </p:nvPicPr>
          <p:blipFill>
            <a:blip r:embed="rId4"/>
            <a:stretch>
              <a:fillRect/>
            </a:stretch>
          </p:blipFill>
          <p:spPr>
            <a:xfrm>
              <a:off x="6052564" y="1451435"/>
              <a:ext cx="1628775" cy="22307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Rectángulo 14"/>
            <p:cNvSpPr/>
            <p:nvPr/>
          </p:nvSpPr>
          <p:spPr>
            <a:xfrm>
              <a:off x="8011236" y="1339025"/>
              <a:ext cx="4030709" cy="245554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r>
                <a:rPr lang="es-AR" dirty="0">
                  <a:solidFill>
                    <a:schemeClr val="tx1"/>
                  </a:solidFill>
                </a:rPr>
                <a:t>No usan Sistema Operativo</a:t>
              </a:r>
            </a:p>
            <a:p>
              <a:pPr marL="285750" indent="-285750">
                <a:buFont typeface="Arial" panose="020B0604020202020204" pitchFamily="34" charset="0"/>
                <a:buChar char="•"/>
              </a:pPr>
              <a:r>
                <a:rPr lang="es-AR" dirty="0">
                  <a:solidFill>
                    <a:schemeClr val="tx1"/>
                  </a:solidFill>
                </a:rPr>
                <a:t>Usan microcontrolador, no tienen CPU</a:t>
              </a:r>
            </a:p>
            <a:p>
              <a:pPr marL="285750" indent="-285750">
                <a:buFont typeface="Arial" panose="020B0604020202020204" pitchFamily="34" charset="0"/>
                <a:buChar char="•"/>
              </a:pPr>
              <a:r>
                <a:rPr lang="es-AR" dirty="0">
                  <a:solidFill>
                    <a:schemeClr val="tx1"/>
                  </a:solidFill>
                </a:rPr>
                <a:t>Se programa directamente el firmware </a:t>
              </a:r>
            </a:p>
            <a:p>
              <a:pPr marL="285750" indent="-285750">
                <a:buFont typeface="Arial" panose="020B0604020202020204" pitchFamily="34" charset="0"/>
                <a:buChar char="•"/>
              </a:pPr>
              <a:r>
                <a:rPr lang="es-AR" dirty="0">
                  <a:solidFill>
                    <a:schemeClr val="tx1"/>
                  </a:solidFill>
                </a:rPr>
                <a:t>Se programa en lenguaje Wiring (C modificado)</a:t>
              </a:r>
            </a:p>
            <a:p>
              <a:pPr marL="285750" indent="-285750">
                <a:buFont typeface="Arial" panose="020B0604020202020204" pitchFamily="34" charset="0"/>
                <a:buChar char="•"/>
              </a:pPr>
              <a:r>
                <a:rPr lang="es-AR" b="1" u="sng" dirty="0">
                  <a:solidFill>
                    <a:srgbClr val="FF0000"/>
                  </a:solidFill>
                </a:rPr>
                <a:t>No</a:t>
              </a:r>
              <a:r>
                <a:rPr lang="es-AR" dirty="0">
                  <a:solidFill>
                    <a:srgbClr val="FF0000"/>
                  </a:solidFill>
                </a:rPr>
                <a:t> poseen incorporado un modulo de Bluetooth ni Wifi</a:t>
              </a:r>
            </a:p>
            <a:p>
              <a:pPr algn="ctr"/>
              <a:endParaRPr lang="es-AR" dirty="0">
                <a:solidFill>
                  <a:schemeClr val="tx1"/>
                </a:solidFill>
              </a:endParaRPr>
            </a:p>
            <a:p>
              <a:pPr algn="ctr"/>
              <a:endParaRPr lang="es-AR" dirty="0">
                <a:solidFill>
                  <a:schemeClr val="tx1"/>
                </a:solidFill>
              </a:endParaRPr>
            </a:p>
            <a:p>
              <a:pPr algn="ctr"/>
              <a:endParaRPr lang="es-AR" dirty="0">
                <a:solidFill>
                  <a:schemeClr val="tx1"/>
                </a:solidFill>
              </a:endParaRPr>
            </a:p>
            <a:p>
              <a:pPr algn="ctr"/>
              <a:endParaRPr lang="es-AR" dirty="0">
                <a:solidFill>
                  <a:schemeClr val="tx1"/>
                </a:solidFill>
              </a:endParaRPr>
            </a:p>
          </p:txBody>
        </p:sp>
      </p:grpSp>
      <p:grpSp>
        <p:nvGrpSpPr>
          <p:cNvPr id="18" name="Grupo 17"/>
          <p:cNvGrpSpPr/>
          <p:nvPr/>
        </p:nvGrpSpPr>
        <p:grpSpPr>
          <a:xfrm>
            <a:off x="150055" y="3770194"/>
            <a:ext cx="11891890" cy="3009547"/>
            <a:chOff x="1" y="785027"/>
            <a:chExt cx="12041944" cy="3009547"/>
          </a:xfrm>
        </p:grpSpPr>
        <p:sp>
          <p:nvSpPr>
            <p:cNvPr id="19" name="Rectángulo 18"/>
            <p:cNvSpPr/>
            <p:nvPr/>
          </p:nvSpPr>
          <p:spPr>
            <a:xfrm>
              <a:off x="1" y="1339025"/>
              <a:ext cx="6052564" cy="245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CuadroTexto 19"/>
            <p:cNvSpPr txBox="1"/>
            <p:nvPr/>
          </p:nvSpPr>
          <p:spPr>
            <a:xfrm>
              <a:off x="12990" y="785027"/>
              <a:ext cx="2210939" cy="55399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s-AR" sz="2400" dirty="0">
                  <a:solidFill>
                    <a:schemeClr val="tx1"/>
                  </a:solidFill>
                </a:rPr>
                <a:t>Raspberry</a:t>
              </a:r>
              <a:r>
                <a:rPr lang="es-AR" sz="3000" dirty="0">
                  <a:solidFill>
                    <a:schemeClr val="tx1"/>
                  </a:solidFill>
                </a:rPr>
                <a:t> PI</a:t>
              </a:r>
            </a:p>
          </p:txBody>
        </p:sp>
        <p:sp>
          <p:nvSpPr>
            <p:cNvPr id="24" name="Rectángulo 23"/>
            <p:cNvSpPr/>
            <p:nvPr/>
          </p:nvSpPr>
          <p:spPr>
            <a:xfrm>
              <a:off x="6052564" y="1339025"/>
              <a:ext cx="5989381" cy="245554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sz="2000" dirty="0">
                <a:solidFill>
                  <a:schemeClr val="tx1"/>
                </a:solidFill>
              </a:endParaRPr>
            </a:p>
            <a:p>
              <a:pPr marL="285750" indent="-285750">
                <a:buFont typeface="Arial" panose="020B0604020202020204" pitchFamily="34" charset="0"/>
                <a:buChar char="•"/>
              </a:pPr>
              <a:r>
                <a:rPr lang="es-AR" sz="2000" dirty="0">
                  <a:solidFill>
                    <a:schemeClr val="tx1"/>
                  </a:solidFill>
                </a:rPr>
                <a:t>Usa Sistema Operativo </a:t>
              </a:r>
            </a:p>
            <a:p>
              <a:pPr marL="285750" indent="-285750">
                <a:buFont typeface="Arial" panose="020B0604020202020204" pitchFamily="34" charset="0"/>
                <a:buChar char="•"/>
              </a:pPr>
              <a:r>
                <a:rPr lang="es-AR" sz="2000" dirty="0">
                  <a:solidFill>
                    <a:schemeClr val="tx1"/>
                  </a:solidFill>
                </a:rPr>
                <a:t>El SO oficial es </a:t>
              </a:r>
              <a:r>
                <a:rPr lang="es-AR" sz="2000" dirty="0" err="1">
                  <a:solidFill>
                    <a:schemeClr val="tx1"/>
                  </a:solidFill>
                </a:rPr>
                <a:t>Raspbian</a:t>
              </a:r>
              <a:endParaRPr lang="es-AR" sz="2000" dirty="0">
                <a:solidFill>
                  <a:schemeClr val="tx1"/>
                </a:solidFill>
              </a:endParaRPr>
            </a:p>
            <a:p>
              <a:pPr marL="285750" indent="-285750">
                <a:buFont typeface="Arial" panose="020B0604020202020204" pitchFamily="34" charset="0"/>
                <a:buChar char="•"/>
              </a:pPr>
              <a:r>
                <a:rPr lang="es-AR" sz="2000" dirty="0">
                  <a:solidFill>
                    <a:schemeClr val="tx1"/>
                  </a:solidFill>
                </a:rPr>
                <a:t>Usa un CPU </a:t>
              </a:r>
              <a:r>
                <a:rPr lang="es-AR" sz="2000" dirty="0" err="1">
                  <a:solidFill>
                    <a:schemeClr val="tx1"/>
                  </a:solidFill>
                </a:rPr>
                <a:t>Quad</a:t>
              </a:r>
              <a:r>
                <a:rPr lang="es-AR" sz="2000" dirty="0">
                  <a:solidFill>
                    <a:schemeClr val="tx1"/>
                  </a:solidFill>
                </a:rPr>
                <a:t> Core</a:t>
              </a:r>
            </a:p>
            <a:p>
              <a:pPr marL="285750" indent="-285750">
                <a:buFont typeface="Arial" panose="020B0604020202020204" pitchFamily="34" charset="0"/>
                <a:buChar char="•"/>
              </a:pPr>
              <a:r>
                <a:rPr lang="es-AR" sz="2000" dirty="0">
                  <a:solidFill>
                    <a:schemeClr val="tx1"/>
                  </a:solidFill>
                </a:rPr>
                <a:t>Se crean programas que lo ejecuta en SO</a:t>
              </a:r>
            </a:p>
            <a:p>
              <a:pPr marL="285750" indent="-285750">
                <a:buFont typeface="Arial" panose="020B0604020202020204" pitchFamily="34" charset="0"/>
                <a:buChar char="•"/>
              </a:pPr>
              <a:r>
                <a:rPr lang="es-AR" sz="2000" dirty="0">
                  <a:solidFill>
                    <a:schemeClr val="tx1"/>
                  </a:solidFill>
                </a:rPr>
                <a:t>Se programa en lenguaje Python principalmente. Pero también se puede programar en </a:t>
              </a:r>
              <a:r>
                <a:rPr lang="es-AR" sz="2000" dirty="0" err="1">
                  <a:solidFill>
                    <a:schemeClr val="tx1"/>
                  </a:solidFill>
                </a:rPr>
                <a:t>Java,C</a:t>
              </a:r>
              <a:r>
                <a:rPr lang="es-AR" sz="2000" dirty="0">
                  <a:solidFill>
                    <a:schemeClr val="tx1"/>
                  </a:solidFill>
                </a:rPr>
                <a:t>++, Node.js</a:t>
              </a:r>
            </a:p>
            <a:p>
              <a:pPr marL="285750" indent="-285750">
                <a:buFont typeface="Arial" panose="020B0604020202020204" pitchFamily="34" charset="0"/>
                <a:buChar char="•"/>
              </a:pPr>
              <a:r>
                <a:rPr lang="es-AR" sz="2000" b="1" u="sng" dirty="0">
                  <a:solidFill>
                    <a:srgbClr val="FF0000"/>
                  </a:solidFill>
                </a:rPr>
                <a:t>Si</a:t>
              </a:r>
              <a:r>
                <a:rPr lang="es-AR" sz="2000" dirty="0">
                  <a:solidFill>
                    <a:srgbClr val="FF0000"/>
                  </a:solidFill>
                </a:rPr>
                <a:t> posee incorporado Bluetooth y Wifi</a:t>
              </a:r>
              <a:endParaRPr lang="es-AR" dirty="0">
                <a:solidFill>
                  <a:srgbClr val="FF0000"/>
                </a:solidFill>
              </a:endParaRPr>
            </a:p>
            <a:p>
              <a:pPr algn="ctr"/>
              <a:endParaRPr lang="es-AR" dirty="0">
                <a:solidFill>
                  <a:schemeClr val="tx1"/>
                </a:solidFill>
              </a:endParaRPr>
            </a:p>
          </p:txBody>
        </p:sp>
      </p:grpSp>
      <p:pic>
        <p:nvPicPr>
          <p:cNvPr id="27" name="Imagen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9053" y="4419770"/>
            <a:ext cx="2264391" cy="2264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6" name="CuadroTexto 25"/>
          <p:cNvSpPr txBox="1"/>
          <p:nvPr/>
        </p:nvSpPr>
        <p:spPr>
          <a:xfrm>
            <a:off x="2922681" y="4419770"/>
            <a:ext cx="1742785" cy="369332"/>
          </a:xfrm>
          <a:prstGeom prst="rect">
            <a:avLst/>
          </a:prstGeom>
          <a:noFill/>
        </p:spPr>
        <p:txBody>
          <a:bodyPr wrap="none" rtlCol="0">
            <a:spAutoFit/>
          </a:bodyPr>
          <a:lstStyle/>
          <a:p>
            <a:r>
              <a:rPr lang="es-AR" dirty="0">
                <a:solidFill>
                  <a:schemeClr val="bg1">
                    <a:lumMod val="50000"/>
                  </a:schemeClr>
                </a:solidFill>
              </a:rPr>
              <a:t>Raspberry PI 4</a:t>
            </a:r>
          </a:p>
        </p:txBody>
      </p:sp>
      <p:sp>
        <p:nvSpPr>
          <p:cNvPr id="2" name="Rectangle 2">
            <a:extLst>
              <a:ext uri="{FF2B5EF4-FFF2-40B4-BE49-F238E27FC236}">
                <a16:creationId xmlns:a16="http://schemas.microsoft.com/office/drawing/2014/main" id="{4474687D-95AD-4673-85AA-C72F31DD3B5E}"/>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Placas existentes más utilizadas</a:t>
            </a:r>
          </a:p>
        </p:txBody>
      </p:sp>
    </p:spTree>
    <p:extLst>
      <p:ext uri="{BB962C8B-B14F-4D97-AF65-F5344CB8AC3E}">
        <p14:creationId xmlns:p14="http://schemas.microsoft.com/office/powerpoint/2010/main" val="2107420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E3C78F80-930E-48FC-B493-B103AD3E9B9F}"/>
              </a:ext>
            </a:extLst>
          </p:cNvPr>
          <p:cNvGrpSpPr/>
          <p:nvPr/>
        </p:nvGrpSpPr>
        <p:grpSpPr>
          <a:xfrm>
            <a:off x="0" y="3848453"/>
            <a:ext cx="11946412" cy="3009547"/>
            <a:chOff x="1" y="785027"/>
            <a:chExt cx="12041944" cy="3009547"/>
          </a:xfrm>
        </p:grpSpPr>
        <p:sp>
          <p:nvSpPr>
            <p:cNvPr id="5" name="Rectángulo 4">
              <a:extLst>
                <a:ext uri="{FF2B5EF4-FFF2-40B4-BE49-F238E27FC236}">
                  <a16:creationId xmlns:a16="http://schemas.microsoft.com/office/drawing/2014/main" id="{AA4969A1-3E83-4B86-9CC3-CB18DE0FFA33}"/>
                </a:ext>
              </a:extLst>
            </p:cNvPr>
            <p:cNvSpPr/>
            <p:nvPr/>
          </p:nvSpPr>
          <p:spPr>
            <a:xfrm>
              <a:off x="1" y="1339025"/>
              <a:ext cx="6052564" cy="2455549"/>
            </a:xfrm>
            <a:prstGeom prst="rect">
              <a:avLst/>
            </a:prstGeom>
            <a:solidFill>
              <a:srgbClr val="549E39"/>
            </a:solidFill>
            <a:ln w="15875" cap="rnd" cmpd="sng" algn="ctr">
              <a:solidFill>
                <a:srgbClr val="549E39">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30EF232E-373D-495A-80C0-D468E0F462EC}"/>
                </a:ext>
              </a:extLst>
            </p:cNvPr>
            <p:cNvSpPr txBox="1"/>
            <p:nvPr/>
          </p:nvSpPr>
          <p:spPr>
            <a:xfrm>
              <a:off x="12990" y="785027"/>
              <a:ext cx="2903248" cy="553998"/>
            </a:xfrm>
            <a:prstGeom prst="rect">
              <a:avLst/>
            </a:prstGeom>
            <a:solidFill>
              <a:srgbClr val="8AB833"/>
            </a:solidFill>
            <a:ln w="22225" cap="rnd" cmpd="sng" algn="ctr">
              <a:solidFill>
                <a:sysClr val="window" lastClr="FFFFFF"/>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000" b="0" i="0" u="none" strike="noStrike" kern="0" cap="none" spc="0" normalizeH="0" baseline="0" noProof="0" dirty="0">
                  <a:ln>
                    <a:noFill/>
                  </a:ln>
                  <a:solidFill>
                    <a:prstClr val="black"/>
                  </a:solidFill>
                  <a:effectLst/>
                  <a:uLnTx/>
                  <a:uFillTx/>
                  <a:latin typeface="Century Gothic" panose="020B0502020202020204"/>
                  <a:ea typeface="+mn-ea"/>
                  <a:cs typeface="+mn-cs"/>
                </a:rPr>
                <a:t>Intel Galileo</a:t>
              </a:r>
            </a:p>
          </p:txBody>
        </p:sp>
        <p:sp>
          <p:nvSpPr>
            <p:cNvPr id="7" name="Rectángulo 6">
              <a:extLst>
                <a:ext uri="{FF2B5EF4-FFF2-40B4-BE49-F238E27FC236}">
                  <a16:creationId xmlns:a16="http://schemas.microsoft.com/office/drawing/2014/main" id="{33141EBE-4DF4-4649-B45E-63824739B53E}"/>
                </a:ext>
              </a:extLst>
            </p:cNvPr>
            <p:cNvSpPr/>
            <p:nvPr/>
          </p:nvSpPr>
          <p:spPr>
            <a:xfrm>
              <a:off x="6052564" y="1339025"/>
              <a:ext cx="5989381" cy="2455549"/>
            </a:xfrm>
            <a:prstGeom prst="rect">
              <a:avLst/>
            </a:prstGeom>
            <a:noFill/>
            <a:ln w="38100" cap="rnd" cmpd="sng" algn="ctr">
              <a:solidFill>
                <a:srgbClr val="549E39">
                  <a:shade val="50000"/>
                </a:srgbClr>
              </a:solidFill>
              <a:prstDash val="solid"/>
            </a:ln>
            <a:effectLst/>
          </p:spPr>
          <p:txBody>
            <a:bodyPr rtlCol="0" anchor="ct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Usa Sistema Operativo Linux llamado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Yoctos</a:t>
              </a: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Usa un CPU Intel Quark SOC X1000</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Se crean programas que lo ejecuta en SO</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Se programa en lenguaje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Wiring</a:t>
              </a: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Java,C</a:t>
              </a: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 Node.js y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python</a:t>
              </a: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p:txBody>
        </p:sp>
      </p:grpSp>
      <p:pic>
        <p:nvPicPr>
          <p:cNvPr id="8" name="Imagen 7">
            <a:extLst>
              <a:ext uri="{FF2B5EF4-FFF2-40B4-BE49-F238E27FC236}">
                <a16:creationId xmlns:a16="http://schemas.microsoft.com/office/drawing/2014/main" id="{DFE8DCD4-3FA4-4232-B0F8-31C6305CFB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736" y="4478926"/>
            <a:ext cx="3138206" cy="2353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uadroTexto 8">
            <a:extLst>
              <a:ext uri="{FF2B5EF4-FFF2-40B4-BE49-F238E27FC236}">
                <a16:creationId xmlns:a16="http://schemas.microsoft.com/office/drawing/2014/main" id="{B8490CCC-2621-4BC3-9A02-18157197FA22}"/>
              </a:ext>
            </a:extLst>
          </p:cNvPr>
          <p:cNvSpPr txBox="1"/>
          <p:nvPr/>
        </p:nvSpPr>
        <p:spPr>
          <a:xfrm>
            <a:off x="2087736" y="4587117"/>
            <a:ext cx="1310167" cy="369332"/>
          </a:xfrm>
          <a:prstGeom prst="rect">
            <a:avLst/>
          </a:prstGeom>
          <a:noFill/>
        </p:spPr>
        <p:txBody>
          <a:bodyPr wrap="none" rtlCol="0">
            <a:spAutoFit/>
          </a:bodyPr>
          <a:lstStyle/>
          <a:p>
            <a:pPr defTabSz="457200"/>
            <a:r>
              <a:rPr lang="es-AR" dirty="0">
                <a:solidFill>
                  <a:prstClr val="white">
                    <a:lumMod val="50000"/>
                  </a:prstClr>
                </a:solidFill>
                <a:latin typeface="Century Gothic" panose="020B0502020202020204"/>
              </a:rPr>
              <a:t>Intel Galileo</a:t>
            </a:r>
          </a:p>
        </p:txBody>
      </p:sp>
      <p:sp>
        <p:nvSpPr>
          <p:cNvPr id="10" name="Rectangle 2">
            <a:extLst>
              <a:ext uri="{FF2B5EF4-FFF2-40B4-BE49-F238E27FC236}">
                <a16:creationId xmlns:a16="http://schemas.microsoft.com/office/drawing/2014/main" id="{06318AF4-1DA4-4019-BA64-F735311DD8D3}"/>
              </a:ext>
            </a:extLst>
          </p:cNvPr>
          <p:cNvSpPr>
            <a:spLocks noChangeArrowheads="1"/>
          </p:cNvSpPr>
          <p:nvPr/>
        </p:nvSpPr>
        <p:spPr bwMode="auto">
          <a:xfrm>
            <a:off x="0" y="-24238"/>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defTabSz="457200" eaLnBrk="1" hangingPunct="1">
              <a:spcBef>
                <a:spcPct val="50000"/>
              </a:spcBef>
              <a:buClrTx/>
              <a:buFontTx/>
              <a:buNone/>
              <a:defRPr/>
            </a:pPr>
            <a:r>
              <a:rPr lang="es-ES_tradnl" altLang="es-ES" sz="4000" b="1" dirty="0">
                <a:solidFill>
                  <a:srgbClr val="003300"/>
                </a:solidFill>
                <a:latin typeface="Century Gothic" panose="020B0502020202020204"/>
              </a:rPr>
              <a:t>Placas existentes más utilizadas</a:t>
            </a:r>
          </a:p>
        </p:txBody>
      </p:sp>
      <p:grpSp>
        <p:nvGrpSpPr>
          <p:cNvPr id="11" name="Grupo 10">
            <a:extLst>
              <a:ext uri="{FF2B5EF4-FFF2-40B4-BE49-F238E27FC236}">
                <a16:creationId xmlns:a16="http://schemas.microsoft.com/office/drawing/2014/main" id="{B3DC1D05-463D-4F98-A733-62CA5B4B53CB}"/>
              </a:ext>
            </a:extLst>
          </p:cNvPr>
          <p:cNvGrpSpPr/>
          <p:nvPr/>
        </p:nvGrpSpPr>
        <p:grpSpPr>
          <a:xfrm>
            <a:off x="122793" y="633814"/>
            <a:ext cx="11946412" cy="3009547"/>
            <a:chOff x="1" y="785027"/>
            <a:chExt cx="12041944" cy="3009547"/>
          </a:xfrm>
        </p:grpSpPr>
        <p:sp>
          <p:nvSpPr>
            <p:cNvPr id="12" name="Rectángulo 11">
              <a:extLst>
                <a:ext uri="{FF2B5EF4-FFF2-40B4-BE49-F238E27FC236}">
                  <a16:creationId xmlns:a16="http://schemas.microsoft.com/office/drawing/2014/main" id="{5D13C269-0148-4ACE-9FE9-3F131A3D6EAC}"/>
                </a:ext>
              </a:extLst>
            </p:cNvPr>
            <p:cNvSpPr/>
            <p:nvPr/>
          </p:nvSpPr>
          <p:spPr>
            <a:xfrm>
              <a:off x="1" y="1339025"/>
              <a:ext cx="6052564" cy="2455549"/>
            </a:xfrm>
            <a:prstGeom prst="rect">
              <a:avLst/>
            </a:prstGeom>
            <a:solidFill>
              <a:srgbClr val="549E39"/>
            </a:solidFill>
            <a:ln w="15875" cap="rnd" cmpd="sng" algn="ctr">
              <a:solidFill>
                <a:srgbClr val="549E39">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CuadroTexto 12">
              <a:extLst>
                <a:ext uri="{FF2B5EF4-FFF2-40B4-BE49-F238E27FC236}">
                  <a16:creationId xmlns:a16="http://schemas.microsoft.com/office/drawing/2014/main" id="{7E4A3D63-84F8-4E7E-8768-A91D738C8DC3}"/>
                </a:ext>
              </a:extLst>
            </p:cNvPr>
            <p:cNvSpPr txBox="1"/>
            <p:nvPr/>
          </p:nvSpPr>
          <p:spPr>
            <a:xfrm>
              <a:off x="12989" y="785027"/>
              <a:ext cx="3550085" cy="553998"/>
            </a:xfrm>
            <a:prstGeom prst="rect">
              <a:avLst/>
            </a:prstGeom>
            <a:solidFill>
              <a:srgbClr val="8AB833"/>
            </a:solidFill>
            <a:ln w="22225" cap="rnd" cmpd="sng" algn="ctr">
              <a:solidFill>
                <a:sysClr val="window" lastClr="FFFFFF"/>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000" b="0" i="0" u="none" strike="noStrike" kern="0" cap="none" spc="0" normalizeH="0" baseline="0" noProof="0" dirty="0">
                  <a:ln>
                    <a:noFill/>
                  </a:ln>
                  <a:solidFill>
                    <a:prstClr val="black"/>
                  </a:solidFill>
                  <a:effectLst/>
                  <a:uLnTx/>
                  <a:uFillTx/>
                  <a:latin typeface="Century Gothic" panose="020B0502020202020204"/>
                  <a:ea typeface="+mn-ea"/>
                  <a:cs typeface="+mn-cs"/>
                </a:rPr>
                <a:t>ESP8266 &amp; ESP32</a:t>
              </a:r>
            </a:p>
          </p:txBody>
        </p:sp>
        <p:sp>
          <p:nvSpPr>
            <p:cNvPr id="14" name="Rectángulo 13">
              <a:extLst>
                <a:ext uri="{FF2B5EF4-FFF2-40B4-BE49-F238E27FC236}">
                  <a16:creationId xmlns:a16="http://schemas.microsoft.com/office/drawing/2014/main" id="{7E14A13A-AD12-467C-BA30-91D0CCD96326}"/>
                </a:ext>
              </a:extLst>
            </p:cNvPr>
            <p:cNvSpPr/>
            <p:nvPr/>
          </p:nvSpPr>
          <p:spPr>
            <a:xfrm>
              <a:off x="6052564" y="1339025"/>
              <a:ext cx="5989381" cy="2455549"/>
            </a:xfrm>
            <a:prstGeom prst="rect">
              <a:avLst/>
            </a:prstGeom>
            <a:noFill/>
            <a:ln w="38100" cap="rnd" cmpd="sng" algn="ctr">
              <a:solidFill>
                <a:srgbClr val="549E39">
                  <a:shade val="50000"/>
                </a:srgbClr>
              </a:solidFill>
              <a:prstDash val="solid"/>
            </a:ln>
            <a:effectLst/>
          </p:spPr>
          <p:txBody>
            <a:bodyPr rtlCol="0" anchor="ct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Por defecto funciona sin S.O, pero se puede usar con un S.O de tiempo Real (</a:t>
              </a:r>
              <a:r>
                <a:rPr kumimoji="0" lang="es-AR" b="0" i="0" u="none" strike="noStrike" kern="0" cap="none" spc="0" normalizeH="0" baseline="0" noProof="0" dirty="0" err="1">
                  <a:ln>
                    <a:noFill/>
                  </a:ln>
                  <a:solidFill>
                    <a:prstClr val="black"/>
                  </a:solidFill>
                  <a:effectLst/>
                  <a:uLnTx/>
                  <a:uFillTx/>
                  <a:latin typeface="Century Gothic" panose="020B0502020202020204"/>
                  <a:ea typeface="+mn-ea"/>
                  <a:cs typeface="+mn-cs"/>
                </a:rPr>
                <a:t>FReeRTOS</a:t>
              </a: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 </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Usa un CPU </a:t>
              </a:r>
              <a:r>
                <a:rPr lang="es-AR" kern="0" dirty="0" err="1">
                  <a:solidFill>
                    <a:prstClr val="black"/>
                  </a:solidFill>
                  <a:latin typeface="Century Gothic" panose="020B0502020202020204"/>
                </a:rPr>
                <a:t>Xtensa</a:t>
              </a:r>
              <a:r>
                <a:rPr lang="es-AR" kern="0" dirty="0">
                  <a:solidFill>
                    <a:prstClr val="black"/>
                  </a:solidFill>
                  <a:latin typeface="Century Gothic" panose="020B0502020202020204"/>
                </a:rPr>
                <a:t> de doble núcleo </a:t>
              </a:r>
              <a:endPar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just"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Se puede programar directamente en Firmware o sobre S.O</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Se programa en lenguaje Wiring, Javascript ,C++ y  </a:t>
              </a:r>
              <a:r>
                <a:rPr kumimoji="0" lang="es-AR" b="0" i="0" u="none" strike="noStrike" kern="0" cap="none" spc="0" normalizeH="0" baseline="0" noProof="0" dirty="0" err="1">
                  <a:ln>
                    <a:noFill/>
                  </a:ln>
                  <a:solidFill>
                    <a:prstClr val="black"/>
                  </a:solidFill>
                  <a:effectLst/>
                  <a:uLnTx/>
                  <a:uFillTx/>
                  <a:latin typeface="Century Gothic" panose="020B0502020202020204"/>
                  <a:ea typeface="+mn-ea"/>
                  <a:cs typeface="+mn-cs"/>
                </a:rPr>
                <a:t>MicroPython</a:t>
              </a:r>
              <a:endPar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indent="-285750">
                <a:buFont typeface="Arial" panose="020B0604020202020204" pitchFamily="34" charset="0"/>
                <a:buChar char="•"/>
                <a:defRPr/>
              </a:pPr>
              <a:r>
                <a:rPr lang="es-AR" b="1" u="sng" dirty="0">
                  <a:solidFill>
                    <a:srgbClr val="FF0000"/>
                  </a:solidFill>
                </a:rPr>
                <a:t>Si</a:t>
              </a:r>
              <a:r>
                <a:rPr lang="es-AR" dirty="0">
                  <a:solidFill>
                    <a:srgbClr val="FF0000"/>
                  </a:solidFill>
                </a:rPr>
                <a:t> posee incorporado Bluetooth y Wifi</a:t>
              </a: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p:txBody>
        </p:sp>
      </p:grpSp>
      <p:pic>
        <p:nvPicPr>
          <p:cNvPr id="16" name="Imagen 15" descr="Imagen que contiene electrónica, circuito&#10;&#10;Descripción generada automáticamente">
            <a:extLst>
              <a:ext uri="{FF2B5EF4-FFF2-40B4-BE49-F238E27FC236}">
                <a16:creationId xmlns:a16="http://schemas.microsoft.com/office/drawing/2014/main" id="{9CFA140C-4D3B-4E3F-AD39-FF7492E03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2263" y="1238288"/>
            <a:ext cx="2111279" cy="21112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CuadroTexto 16">
            <a:extLst>
              <a:ext uri="{FF2B5EF4-FFF2-40B4-BE49-F238E27FC236}">
                <a16:creationId xmlns:a16="http://schemas.microsoft.com/office/drawing/2014/main" id="{3D13FCEC-6CDA-49F7-82C3-C6356A157546}"/>
              </a:ext>
            </a:extLst>
          </p:cNvPr>
          <p:cNvSpPr txBox="1"/>
          <p:nvPr/>
        </p:nvSpPr>
        <p:spPr>
          <a:xfrm>
            <a:off x="2347189" y="1286576"/>
            <a:ext cx="816249" cy="369332"/>
          </a:xfrm>
          <a:prstGeom prst="rect">
            <a:avLst/>
          </a:prstGeom>
          <a:noFill/>
        </p:spPr>
        <p:txBody>
          <a:bodyPr wrap="none" rtlCol="0">
            <a:spAutoFit/>
          </a:bodyPr>
          <a:lstStyle/>
          <a:p>
            <a:pPr defTabSz="457200"/>
            <a:r>
              <a:rPr lang="es-AR" dirty="0">
                <a:solidFill>
                  <a:prstClr val="white">
                    <a:lumMod val="50000"/>
                  </a:prstClr>
                </a:solidFill>
                <a:latin typeface="Century Gothic" panose="020B0502020202020204"/>
              </a:rPr>
              <a:t>ESP32</a:t>
            </a:r>
          </a:p>
        </p:txBody>
      </p:sp>
    </p:spTree>
    <p:extLst>
      <p:ext uri="{BB962C8B-B14F-4D97-AF65-F5344CB8AC3E}">
        <p14:creationId xmlns:p14="http://schemas.microsoft.com/office/powerpoint/2010/main" val="1099266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677594" y="1554067"/>
            <a:ext cx="5387028" cy="3892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3"/>
          <a:stretch>
            <a:fillRect/>
          </a:stretch>
        </p:blipFill>
        <p:spPr>
          <a:xfrm>
            <a:off x="254977" y="1499475"/>
            <a:ext cx="6313436" cy="4295775"/>
          </a:xfrm>
          <a:prstGeom prst="rect">
            <a:avLst/>
          </a:prstGeom>
        </p:spPr>
      </p:pic>
      <p:sp>
        <p:nvSpPr>
          <p:cNvPr id="2" name="Rectangle 2">
            <a:extLst>
              <a:ext uri="{FF2B5EF4-FFF2-40B4-BE49-F238E27FC236}">
                <a16:creationId xmlns:a16="http://schemas.microsoft.com/office/drawing/2014/main" id="{DA2042DE-4F29-401E-B33C-D3CE99FDBBA9}"/>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ATMEGA 328</a:t>
            </a:r>
          </a:p>
        </p:txBody>
      </p:sp>
    </p:spTree>
    <p:extLst>
      <p:ext uri="{BB962C8B-B14F-4D97-AF65-F5344CB8AC3E}">
        <p14:creationId xmlns:p14="http://schemas.microsoft.com/office/powerpoint/2010/main" val="178990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51847" y="1501254"/>
            <a:ext cx="4929820" cy="4120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3"/>
          <a:stretch>
            <a:fillRect/>
          </a:stretch>
        </p:blipFill>
        <p:spPr>
          <a:xfrm>
            <a:off x="6403145" y="1396549"/>
            <a:ext cx="4596951" cy="53333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Conector recto 7"/>
          <p:cNvCxnSpPr/>
          <p:nvPr/>
        </p:nvCxnSpPr>
        <p:spPr>
          <a:xfrm>
            <a:off x="6987654" y="2442949"/>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6987654" y="6266597"/>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6987654" y="6652663"/>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6987654" y="1651379"/>
            <a:ext cx="2197289"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6987654" y="5868847"/>
            <a:ext cx="2797791" cy="25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EC9CBC56-1B26-45C3-823A-18E0981F8A4A}"/>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Arduino UNO y sus partes</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3014469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851847" y="1477172"/>
            <a:ext cx="6728347" cy="45710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CuadroTexto 1"/>
          <p:cNvSpPr txBox="1"/>
          <p:nvPr/>
        </p:nvSpPr>
        <p:spPr>
          <a:xfrm>
            <a:off x="7710790" y="1487143"/>
            <a:ext cx="4101636" cy="1323439"/>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s-AR" sz="4000" dirty="0"/>
              <a:t>Es como una </a:t>
            </a:r>
          </a:p>
          <a:p>
            <a:r>
              <a:rPr lang="es-AR" sz="4000" dirty="0"/>
              <a:t>Mini Computadora</a:t>
            </a:r>
          </a:p>
        </p:txBody>
      </p:sp>
      <p:sp>
        <p:nvSpPr>
          <p:cNvPr id="5" name="CuadroTexto 4"/>
          <p:cNvSpPr txBox="1"/>
          <p:nvPr/>
        </p:nvSpPr>
        <p:spPr>
          <a:xfrm>
            <a:off x="7995274" y="4410039"/>
            <a:ext cx="3409908" cy="1077218"/>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pPr algn="ctr"/>
            <a:r>
              <a:rPr lang="es-AR" sz="3200" dirty="0"/>
              <a:t>Parecida a una </a:t>
            </a:r>
          </a:p>
          <a:p>
            <a:pPr algn="ctr"/>
            <a:r>
              <a:rPr lang="es-AR" sz="3200" dirty="0"/>
              <a:t>Pentium 4</a:t>
            </a:r>
          </a:p>
        </p:txBody>
      </p:sp>
      <p:sp>
        <p:nvSpPr>
          <p:cNvPr id="6" name="Rectangle 1"/>
          <p:cNvSpPr>
            <a:spLocks noChangeArrowheads="1"/>
          </p:cNvSpPr>
          <p:nvPr/>
        </p:nvSpPr>
        <p:spPr bwMode="auto">
          <a:xfrm>
            <a:off x="7649761" y="3092329"/>
            <a:ext cx="4223694" cy="923330"/>
          </a:xfrm>
          <a:prstGeom prst="rect">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AR" altLang="es-AR" sz="1800" b="0" i="0" u="none" strike="noStrike" cap="none" normalizeH="0" baseline="0" dirty="0" err="1">
                <a:ln>
                  <a:noFill/>
                </a:ln>
                <a:solidFill>
                  <a:schemeClr val="tx1"/>
                </a:solidFill>
                <a:effectLst/>
                <a:latin typeface="Arial" panose="020B0604020202020204" pitchFamily="34" charset="0"/>
              </a:rPr>
              <a:t>Quad</a:t>
            </a:r>
            <a:r>
              <a:rPr kumimoji="0" lang="es-AR" altLang="es-AR" sz="1800" b="0" i="0" u="none" strike="noStrike" cap="none" normalizeH="0" baseline="0" dirty="0">
                <a:ln>
                  <a:noFill/>
                </a:ln>
                <a:solidFill>
                  <a:schemeClr val="tx1"/>
                </a:solidFill>
                <a:effectLst/>
                <a:latin typeface="Arial" panose="020B0604020202020204" pitchFamily="34" charset="0"/>
              </a:rPr>
              <a:t> Core 1.2GHz Broadcom BCM2837 64bit CPU</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AR" altLang="es-AR" sz="1800" b="0" i="0" u="none" strike="noStrike" cap="none" normalizeH="0" baseline="0" dirty="0">
                <a:ln>
                  <a:noFill/>
                </a:ln>
                <a:solidFill>
                  <a:schemeClr val="tx1"/>
                </a:solidFill>
                <a:effectLst/>
                <a:latin typeface="Arial" panose="020B0604020202020204" pitchFamily="34" charset="0"/>
              </a:rPr>
              <a:t>1GB RAM </a:t>
            </a:r>
          </a:p>
        </p:txBody>
      </p:sp>
      <p:sp>
        <p:nvSpPr>
          <p:cNvPr id="8" name="Rectangle 2">
            <a:extLst>
              <a:ext uri="{FF2B5EF4-FFF2-40B4-BE49-F238E27FC236}">
                <a16:creationId xmlns:a16="http://schemas.microsoft.com/office/drawing/2014/main" id="{7FA25931-1417-418B-AA6D-3D9EA98E3BFD}"/>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a:solidFill>
                  <a:srgbClr val="003300"/>
                </a:solidFill>
                <a:ea typeface="+mj-ea"/>
                <a:cs typeface="+mj-cs"/>
              </a:rPr>
              <a:t>Raspberry PI 3 y sus partes</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728471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FC5E4F-BB1E-4C1D-9F5D-5C9017F9DF35}"/>
              </a:ext>
            </a:extLst>
          </p:cNvPr>
          <p:cNvSpPr>
            <a:spLocks noGrp="1"/>
          </p:cNvSpPr>
          <p:nvPr>
            <p:ph type="title"/>
          </p:nvPr>
        </p:nvSpPr>
        <p:spPr>
          <a:xfrm>
            <a:off x="1659602" y="2761290"/>
            <a:ext cx="4984922" cy="1280890"/>
          </a:xfrm>
          <a:solidFill>
            <a:schemeClr val="accent6"/>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s-MX" sz="6000" dirty="0">
                <a:solidFill>
                  <a:schemeClr val="bg1"/>
                </a:solidFill>
              </a:rPr>
              <a:t>Intervalo</a:t>
            </a:r>
            <a:endParaRPr lang="es-AR" sz="6000" dirty="0">
              <a:solidFill>
                <a:schemeClr val="bg1"/>
              </a:solidFill>
            </a:endParaRPr>
          </a:p>
        </p:txBody>
      </p:sp>
      <p:pic>
        <p:nvPicPr>
          <p:cNvPr id="5" name="Marcador de contenido 4" descr="Círculo&#10;&#10;Descripción generada automáticamente con confianza media">
            <a:extLst>
              <a:ext uri="{FF2B5EF4-FFF2-40B4-BE49-F238E27FC236}">
                <a16:creationId xmlns:a16="http://schemas.microsoft.com/office/drawing/2014/main" id="{B04120D6-6081-45E5-AFB8-FFEDDA8F3B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27198" y="2153055"/>
            <a:ext cx="3605200" cy="3778250"/>
          </a:xfrm>
        </p:spPr>
      </p:pic>
    </p:spTree>
    <p:extLst>
      <p:ext uri="{BB962C8B-B14F-4D97-AF65-F5344CB8AC3E}">
        <p14:creationId xmlns:p14="http://schemas.microsoft.com/office/powerpoint/2010/main" val="2242329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82C2E7-ED0B-4955-B780-B86C5ECD4601}"/>
              </a:ext>
            </a:extLst>
          </p:cNvPr>
          <p:cNvSpPr>
            <a:spLocks noChangeArrowheads="1"/>
          </p:cNvSpPr>
          <p:nvPr/>
        </p:nvSpPr>
        <p:spPr bwMode="auto">
          <a:xfrm>
            <a:off x="0" y="108829"/>
            <a:ext cx="12191999" cy="163185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defRPr/>
            </a:pPr>
            <a:r>
              <a:rPr lang="es-AR" sz="4000" dirty="0"/>
              <a:t>¿Cómo se programa </a:t>
            </a:r>
          </a:p>
          <a:p>
            <a:pPr algn="ctr" eaLnBrk="1" hangingPunct="1">
              <a:spcBef>
                <a:spcPct val="50000"/>
              </a:spcBef>
              <a:buClrTx/>
              <a:defRPr/>
            </a:pPr>
            <a:r>
              <a:rPr lang="es-AR" sz="4000" dirty="0"/>
              <a:t>un SE?</a:t>
            </a:r>
            <a:endParaRPr lang="es-AR" sz="4000" dirty="0">
              <a:solidFill>
                <a:schemeClr val="tx1"/>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448" y="2189284"/>
            <a:ext cx="4697045" cy="2642088"/>
          </a:xfrm>
          <a:prstGeom prst="rect">
            <a:avLst/>
          </a:prstGeom>
        </p:spPr>
      </p:pic>
    </p:spTree>
    <p:extLst>
      <p:ext uri="{BB962C8B-B14F-4D97-AF65-F5344CB8AC3E}">
        <p14:creationId xmlns:p14="http://schemas.microsoft.com/office/powerpoint/2010/main" val="2424432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314668" y="1664031"/>
            <a:ext cx="7121386" cy="4354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ángulo 2"/>
          <p:cNvSpPr/>
          <p:nvPr/>
        </p:nvSpPr>
        <p:spPr>
          <a:xfrm>
            <a:off x="6209731" y="2388358"/>
            <a:ext cx="2879678" cy="832514"/>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 name="Conector recto de flecha 7"/>
          <p:cNvCxnSpPr/>
          <p:nvPr/>
        </p:nvCxnSpPr>
        <p:spPr>
          <a:xfrm flipH="1">
            <a:off x="9089409" y="1992573"/>
            <a:ext cx="941695" cy="395785"/>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CuadroTexto 8"/>
          <p:cNvSpPr txBox="1"/>
          <p:nvPr/>
        </p:nvSpPr>
        <p:spPr>
          <a:xfrm>
            <a:off x="10112991" y="1715574"/>
            <a:ext cx="1871025" cy="553998"/>
          </a:xfrm>
          <a:prstGeom prst="rect">
            <a:avLst/>
          </a:prstGeom>
          <a:noFill/>
        </p:spPr>
        <p:txBody>
          <a:bodyPr wrap="none" rtlCol="0">
            <a:spAutoFit/>
          </a:bodyPr>
          <a:lstStyle/>
          <a:p>
            <a:r>
              <a:rPr lang="es-AR" sz="3000" dirty="0">
                <a:ln w="0"/>
                <a:effectLst>
                  <a:outerShdw blurRad="38100" dist="19050" dir="2700000" algn="tl" rotWithShape="0">
                    <a:schemeClr val="dk1">
                      <a:alpha val="40000"/>
                    </a:schemeClr>
                  </a:outerShdw>
                </a:effectLst>
              </a:rPr>
              <a:t>Firmware</a:t>
            </a:r>
          </a:p>
        </p:txBody>
      </p:sp>
      <p:sp>
        <p:nvSpPr>
          <p:cNvPr id="6" name="Rectangle 2">
            <a:extLst>
              <a:ext uri="{FF2B5EF4-FFF2-40B4-BE49-F238E27FC236}">
                <a16:creationId xmlns:a16="http://schemas.microsoft.com/office/drawing/2014/main" id="{27349D40-196F-46CD-8E27-640AC1C6EA1D}"/>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 vs S.O.</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273082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87104" y="2042426"/>
            <a:ext cx="9699008" cy="16312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s-AR" sz="2000" dirty="0"/>
              <a:t>Programar directamente en el micro.</a:t>
            </a:r>
          </a:p>
          <a:p>
            <a:pPr marL="285750" indent="-285750">
              <a:buFont typeface="Arial" panose="020B0604020202020204" pitchFamily="34" charset="0"/>
              <a:buChar char="•"/>
            </a:pPr>
            <a:r>
              <a:rPr lang="es-AR" sz="2000" dirty="0"/>
              <a:t>Hecho a medida del micro usado.</a:t>
            </a:r>
          </a:p>
          <a:p>
            <a:pPr marL="285750" indent="-285750">
              <a:buFont typeface="Arial" panose="020B0604020202020204" pitchFamily="34" charset="0"/>
              <a:buChar char="•"/>
            </a:pPr>
            <a:r>
              <a:rPr lang="es-AR" sz="2000" dirty="0"/>
              <a:t>Conexión por puerto HW, se debe implementar.</a:t>
            </a:r>
          </a:p>
          <a:p>
            <a:pPr marL="285750" indent="-285750">
              <a:buFont typeface="Arial" panose="020B0604020202020204" pitchFamily="34" charset="0"/>
              <a:buChar char="•"/>
            </a:pPr>
            <a:r>
              <a:rPr lang="es-AR" sz="2000" dirty="0"/>
              <a:t>No se pueden hacer aplicaciones, no hay SO. (si hay que acceder a un disco, se debe implementar todo el proceso)</a:t>
            </a:r>
          </a:p>
        </p:txBody>
      </p:sp>
      <p:sp>
        <p:nvSpPr>
          <p:cNvPr id="3" name="Rectángulo 2"/>
          <p:cNvSpPr/>
          <p:nvPr/>
        </p:nvSpPr>
        <p:spPr>
          <a:xfrm>
            <a:off x="887104" y="1264872"/>
            <a:ext cx="979909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AR" dirty="0">
                <a:ln w="0"/>
                <a:solidFill>
                  <a:schemeClr val="tx1"/>
                </a:solidFill>
                <a:effectLst>
                  <a:outerShdw blurRad="38100" dist="19050" dir="2700000" algn="tl" rotWithShape="0">
                    <a:schemeClr val="dk1">
                      <a:alpha val="40000"/>
                    </a:schemeClr>
                  </a:outerShdw>
                </a:effectLst>
                <a:latin typeface="LiberationSans"/>
              </a:rPr>
              <a:t>Paso a paso, no hace nada que no se programe, se interactúa directamente con el hardware, no se hace nada automáticamente, ni hay protocolo de </a:t>
            </a:r>
            <a:r>
              <a:rPr lang="es-AR" dirty="0" err="1">
                <a:ln w="0"/>
                <a:solidFill>
                  <a:schemeClr val="tx1"/>
                </a:solidFill>
                <a:effectLst>
                  <a:outerShdw blurRad="38100" dist="19050" dir="2700000" algn="tl" rotWithShape="0">
                    <a:schemeClr val="dk1">
                      <a:alpha val="40000"/>
                    </a:schemeClr>
                  </a:outerShdw>
                </a:effectLst>
                <a:latin typeface="LiberationSans"/>
              </a:rPr>
              <a:t>plug</a:t>
            </a:r>
            <a:r>
              <a:rPr lang="es-AR" dirty="0">
                <a:ln w="0"/>
                <a:solidFill>
                  <a:schemeClr val="tx1"/>
                </a:solidFill>
                <a:effectLst>
                  <a:outerShdw blurRad="38100" dist="19050" dir="2700000" algn="tl" rotWithShape="0">
                    <a:schemeClr val="dk1">
                      <a:alpha val="40000"/>
                    </a:schemeClr>
                  </a:outerShdw>
                </a:effectLst>
                <a:latin typeface="LiberationSans"/>
              </a:rPr>
              <a:t> and </a:t>
            </a:r>
            <a:r>
              <a:rPr lang="es-AR" dirty="0" err="1">
                <a:ln w="0"/>
                <a:solidFill>
                  <a:schemeClr val="tx1"/>
                </a:solidFill>
                <a:effectLst>
                  <a:outerShdw blurRad="38100" dist="19050" dir="2700000" algn="tl" rotWithShape="0">
                    <a:schemeClr val="dk1">
                      <a:alpha val="40000"/>
                    </a:schemeClr>
                  </a:outerShdw>
                </a:effectLst>
                <a:latin typeface="LiberationSans"/>
              </a:rPr>
              <a:t>play</a:t>
            </a:r>
            <a:endParaRPr lang="es-AR" dirty="0">
              <a:ln w="0"/>
              <a:solidFill>
                <a:schemeClr val="tx1"/>
              </a:solidFill>
              <a:effectLst>
                <a:outerShdw blurRad="38100" dist="19050" dir="2700000" algn="tl" rotWithShape="0">
                  <a:schemeClr val="dk1">
                    <a:alpha val="40000"/>
                  </a:schemeClr>
                </a:outerShdw>
              </a:effectLst>
            </a:endParaRPr>
          </a:p>
        </p:txBody>
      </p:sp>
      <p:sp>
        <p:nvSpPr>
          <p:cNvPr id="6" name="Rectángulo 5"/>
          <p:cNvSpPr/>
          <p:nvPr/>
        </p:nvSpPr>
        <p:spPr>
          <a:xfrm>
            <a:off x="887104" y="3832807"/>
            <a:ext cx="9699008" cy="25545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Arial" panose="020B0604020202020204" pitchFamily="34" charset="0"/>
              <a:buChar char="•"/>
            </a:pPr>
            <a:r>
              <a:rPr lang="es-AR" sz="2000" dirty="0"/>
              <a:t>Acceso directo al micro</a:t>
            </a:r>
          </a:p>
          <a:p>
            <a:pPr lvl="1"/>
            <a:r>
              <a:rPr lang="es-AR" sz="2000" dirty="0"/>
              <a:t>– Hay que arreglarse con lo implementado en silicio.</a:t>
            </a:r>
          </a:p>
          <a:p>
            <a:pPr lvl="1"/>
            <a:r>
              <a:rPr lang="es-AR" sz="2000" dirty="0"/>
              <a:t>– Solo existen funciones, no software.</a:t>
            </a:r>
          </a:p>
          <a:p>
            <a:pPr lvl="1"/>
            <a:r>
              <a:rPr lang="es-AR" sz="2000" dirty="0"/>
              <a:t>– No hay llamadas a sistemas. (no existe sistema)</a:t>
            </a:r>
          </a:p>
          <a:p>
            <a:pPr lvl="1"/>
            <a:r>
              <a:rPr lang="es-AR" sz="2000" dirty="0"/>
              <a:t>– No hay interfaces predefinidas.</a:t>
            </a:r>
          </a:p>
          <a:p>
            <a:pPr lvl="1"/>
            <a:r>
              <a:rPr lang="es-AR" sz="2000" dirty="0"/>
              <a:t>– No hay gestión de memoria.</a:t>
            </a:r>
          </a:p>
          <a:p>
            <a:pPr marL="342900" indent="-342900">
              <a:buFont typeface="Arial" panose="020B0604020202020204" pitchFamily="34" charset="0"/>
              <a:buChar char="•"/>
            </a:pPr>
            <a:r>
              <a:rPr lang="es-AR" sz="2000" dirty="0"/>
              <a:t>Todos los recursos a disposición. Cualquier cosa necesaria debe ser implementada</a:t>
            </a:r>
            <a:r>
              <a:rPr lang="es-AR" sz="2000" dirty="0">
                <a:solidFill>
                  <a:srgbClr val="FFFFFF"/>
                </a:solidFill>
              </a:rPr>
              <a:t>.</a:t>
            </a:r>
            <a:endParaRPr lang="es-AR" sz="2000" dirty="0"/>
          </a:p>
        </p:txBody>
      </p:sp>
      <p:sp>
        <p:nvSpPr>
          <p:cNvPr id="5" name="Rectangle 2">
            <a:extLst>
              <a:ext uri="{FF2B5EF4-FFF2-40B4-BE49-F238E27FC236}">
                <a16:creationId xmlns:a16="http://schemas.microsoft.com/office/drawing/2014/main" id="{3DD9EBA6-EC41-4787-90BD-CAE1F24A449A}"/>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19482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25857" y="1851357"/>
            <a:ext cx="9699008"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AR" sz="2000" dirty="0">
                <a:ln w="0"/>
                <a:solidFill>
                  <a:schemeClr val="tx1"/>
                </a:solidFill>
                <a:effectLst>
                  <a:outerShdw blurRad="38100" dist="19050" dir="2700000" algn="tl" rotWithShape="0">
                    <a:schemeClr val="dk1">
                      <a:alpha val="40000"/>
                    </a:schemeClr>
                  </a:outerShdw>
                </a:effectLst>
                <a:latin typeface="LiberationSans"/>
              </a:rPr>
              <a:t>No hay software </a:t>
            </a:r>
            <a:r>
              <a:rPr lang="es-AR" sz="2000" dirty="0" err="1">
                <a:ln w="0"/>
                <a:solidFill>
                  <a:schemeClr val="tx1"/>
                </a:solidFill>
                <a:effectLst>
                  <a:outerShdw blurRad="38100" dist="19050" dir="2700000" algn="tl" rotWithShape="0">
                    <a:schemeClr val="dk1">
                      <a:alpha val="40000"/>
                    </a:schemeClr>
                  </a:outerShdw>
                </a:effectLst>
                <a:latin typeface="LiberationSans"/>
              </a:rPr>
              <a:t>autocontenido</a:t>
            </a:r>
            <a:r>
              <a:rPr lang="es-AR" sz="2000" dirty="0">
                <a:ln w="0"/>
                <a:solidFill>
                  <a:schemeClr val="tx1"/>
                </a:solidFill>
                <a:effectLst>
                  <a:outerShdw blurRad="38100" dist="19050" dir="2700000" algn="tl" rotWithShape="0">
                    <a:schemeClr val="dk1">
                      <a:alpha val="40000"/>
                    </a:schemeClr>
                  </a:outerShdw>
                </a:effectLst>
                <a:latin typeface="LiberationSans"/>
              </a:rPr>
              <a:t> que se puede correr al llamarlo, debe ser colocado en el medio del único hilo que esta corriendo. No hay método de llamada ni administración, es todo código directo.</a:t>
            </a:r>
          </a:p>
        </p:txBody>
      </p:sp>
      <p:sp>
        <p:nvSpPr>
          <p:cNvPr id="3" name="Rectangle 2">
            <a:extLst>
              <a:ext uri="{FF2B5EF4-FFF2-40B4-BE49-F238E27FC236}">
                <a16:creationId xmlns:a16="http://schemas.microsoft.com/office/drawing/2014/main" id="{71ADB02C-A6B3-4562-BADB-D69721309602}"/>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306352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3456" y="1325618"/>
            <a:ext cx="9976514" cy="427809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s-AR" sz="2800" dirty="0">
                <a:ln w="0"/>
                <a:solidFill>
                  <a:schemeClr val="tx1"/>
                </a:solidFill>
                <a:effectLst>
                  <a:outerShdw blurRad="38100" dist="19050" dir="2700000" algn="tl" rotWithShape="0">
                    <a:schemeClr val="dk1">
                      <a:alpha val="40000"/>
                    </a:schemeClr>
                  </a:outerShdw>
                </a:effectLst>
                <a:latin typeface="LiberationSans"/>
              </a:rPr>
              <a:t>Programa que corre en </a:t>
            </a:r>
            <a:r>
              <a:rPr lang="es-AR" sz="2800" dirty="0" err="1">
                <a:ln w="0"/>
                <a:solidFill>
                  <a:schemeClr val="tx1"/>
                </a:solidFill>
                <a:effectLst>
                  <a:outerShdw blurRad="38100" dist="19050" dir="2700000" algn="tl" rotWithShape="0">
                    <a:schemeClr val="dk1">
                      <a:alpha val="40000"/>
                    </a:schemeClr>
                  </a:outerShdw>
                </a:effectLst>
                <a:latin typeface="LiberationSans"/>
              </a:rPr>
              <a:t>Bare</a:t>
            </a:r>
            <a:r>
              <a:rPr lang="es-AR" sz="2800" dirty="0">
                <a:ln w="0"/>
                <a:solidFill>
                  <a:schemeClr val="tx1"/>
                </a:solidFill>
                <a:effectLst>
                  <a:outerShdw blurRad="38100" dist="19050" dir="2700000" algn="tl" rotWithShape="0">
                    <a:schemeClr val="dk1">
                      <a:alpha val="40000"/>
                    </a:schemeClr>
                  </a:outerShdw>
                </a:effectLst>
                <a:latin typeface="LiberationSans"/>
              </a:rPr>
              <a:t>-Metal.</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Interactúa directamente con el HW.</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Lógica de bajo nivel, controla circuitos.</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Se encuentra en memoria interna del integrado.</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No se puede modificar fácilmente y esta asociado fuertemente al hardware (por </a:t>
            </a:r>
            <a:r>
              <a:rPr lang="es-AR" sz="2400" dirty="0" err="1">
                <a:ln w="0"/>
                <a:solidFill>
                  <a:schemeClr val="tx1"/>
                </a:solidFill>
                <a:effectLst>
                  <a:outerShdw blurRad="38100" dist="19050" dir="2700000" algn="tl" rotWithShape="0">
                    <a:schemeClr val="dk1">
                      <a:alpha val="40000"/>
                    </a:schemeClr>
                  </a:outerShdw>
                </a:effectLst>
                <a:latin typeface="LiberationSans"/>
              </a:rPr>
              <a:t>ej</a:t>
            </a:r>
            <a:r>
              <a:rPr lang="es-AR" sz="2400" dirty="0">
                <a:ln w="0"/>
                <a:solidFill>
                  <a:schemeClr val="tx1"/>
                </a:solidFill>
                <a:effectLst>
                  <a:outerShdw blurRad="38100" dist="19050" dir="2700000" algn="tl" rotWithShape="0">
                    <a:schemeClr val="dk1">
                      <a:alpha val="40000"/>
                    </a:schemeClr>
                  </a:outerShdw>
                </a:effectLst>
                <a:latin typeface="LiberationSans"/>
              </a:rPr>
              <a:t>: BIOS).</a:t>
            </a:r>
          </a:p>
          <a:p>
            <a:endParaRPr lang="es-AR" sz="2400" dirty="0">
              <a:ln w="0"/>
              <a:solidFill>
                <a:schemeClr val="tx1"/>
              </a:solidFill>
              <a:effectLst>
                <a:outerShdw blurRad="38100" dist="19050" dir="2700000" algn="tl" rotWithShape="0">
                  <a:schemeClr val="dk1">
                    <a:alpha val="40000"/>
                  </a:schemeClr>
                </a:outerShdw>
              </a:effectLst>
              <a:latin typeface="LiberationSans"/>
            </a:endParaRPr>
          </a:p>
          <a:p>
            <a:r>
              <a:rPr lang="es-AR" sz="2400" dirty="0">
                <a:ln w="0"/>
                <a:solidFill>
                  <a:schemeClr val="tx1"/>
                </a:solidFill>
                <a:effectLst>
                  <a:outerShdw blurRad="38100" dist="19050" dir="2700000" algn="tl" rotWithShape="0">
                    <a:schemeClr val="dk1">
                      <a:alpha val="40000"/>
                    </a:schemeClr>
                  </a:outerShdw>
                </a:effectLst>
                <a:latin typeface="LiberationSans"/>
              </a:rPr>
              <a:t>La IEEE lo define </a:t>
            </a:r>
            <a:r>
              <a:rPr lang="es-AR" sz="2800" dirty="0">
                <a:ln w="0"/>
                <a:solidFill>
                  <a:schemeClr val="tx1"/>
                </a:solidFill>
                <a:effectLst>
                  <a:outerShdw blurRad="38100" dist="19050" dir="2700000" algn="tl" rotWithShape="0">
                    <a:schemeClr val="dk1">
                      <a:alpha val="40000"/>
                    </a:schemeClr>
                  </a:outerShdw>
                </a:effectLst>
                <a:latin typeface="LiberationSans"/>
              </a:rPr>
              <a:t>como:</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"La combinación de instrucciones de un dispositivo de hardware e instrucciones y datos de computadora que residen como software de solo lectura en ese dispositivo</a:t>
            </a:r>
            <a:endParaRPr lang="es-AR" sz="2400" dirty="0">
              <a:ln w="0"/>
              <a:solidFill>
                <a:schemeClr val="tx1"/>
              </a:solidFill>
              <a:effectLst>
                <a:outerShdw blurRad="38100" dist="19050" dir="2700000" algn="tl" rotWithShape="0">
                  <a:schemeClr val="dk1">
                    <a:alpha val="40000"/>
                  </a:schemeClr>
                </a:outerShdw>
              </a:effectLst>
            </a:endParaRPr>
          </a:p>
        </p:txBody>
      </p:sp>
      <p:sp>
        <p:nvSpPr>
          <p:cNvPr id="2" name="Rectangle 2">
            <a:extLst>
              <a:ext uri="{FF2B5EF4-FFF2-40B4-BE49-F238E27FC236}">
                <a16:creationId xmlns:a16="http://schemas.microsoft.com/office/drawing/2014/main" id="{D102FA23-6769-44B6-9E8C-1E9C0D612EEF}"/>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a:solidFill>
                  <a:srgbClr val="003300"/>
                </a:solidFill>
                <a:ea typeface="+mj-ea"/>
                <a:cs typeface="+mj-cs"/>
              </a:rPr>
              <a:t>Firmware</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41742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0302" y="1345223"/>
            <a:ext cx="5441095" cy="4097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2">
            <a:extLst>
              <a:ext uri="{FF2B5EF4-FFF2-40B4-BE49-F238E27FC236}">
                <a16:creationId xmlns:a16="http://schemas.microsoft.com/office/drawing/2014/main" id="{BFF065C0-CD7A-412A-A3AD-9E9CBE5AB1B5}"/>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CrossCompilar</a:t>
            </a:r>
            <a:r>
              <a:rPr lang="es-AR" sz="4000" b="1" dirty="0">
                <a:solidFill>
                  <a:srgbClr val="003300"/>
                </a:solidFill>
                <a:ea typeface="+mj-ea"/>
                <a:cs typeface="+mj-cs"/>
              </a:rPr>
              <a:t> y Depuración en SE</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498856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3456" y="1955205"/>
            <a:ext cx="997651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s-AR" sz="2400" dirty="0"/>
              <a:t>Un </a:t>
            </a:r>
            <a:r>
              <a:rPr lang="es-AR" sz="2400" b="1" dirty="0"/>
              <a:t>compilador cruzado</a:t>
            </a:r>
            <a:r>
              <a:rPr lang="es-AR" sz="2400" dirty="0"/>
              <a:t> es un </a:t>
            </a:r>
            <a:r>
              <a:rPr lang="es-AR" sz="2400" dirty="0">
                <a:hlinkClick r:id="rId2" tooltip="Compilador"/>
              </a:rPr>
              <a:t>compilador</a:t>
            </a:r>
            <a:r>
              <a:rPr lang="es-AR" sz="2400" dirty="0"/>
              <a:t> capaz de crear código </a:t>
            </a:r>
            <a:r>
              <a:rPr lang="es-AR" sz="2400" dirty="0">
                <a:hlinkClick r:id="rId3" tooltip="Ejecutable"/>
              </a:rPr>
              <a:t>ejecutable</a:t>
            </a:r>
            <a:r>
              <a:rPr lang="es-AR" sz="2400" dirty="0"/>
              <a:t> para otra </a:t>
            </a:r>
            <a:r>
              <a:rPr lang="es-AR" sz="2400" dirty="0">
                <a:hlinkClick r:id="rId4" tooltip="Plataforma (informática)"/>
              </a:rPr>
              <a:t>plataforma</a:t>
            </a:r>
            <a:r>
              <a:rPr lang="es-AR" sz="2400" dirty="0"/>
              <a:t> distinta a aquella en la que el </a:t>
            </a:r>
            <a:r>
              <a:rPr lang="es-AR" sz="2400" dirty="0">
                <a:hlinkClick r:id="rId2" tooltip="Compilador"/>
              </a:rPr>
              <a:t>compilador</a:t>
            </a:r>
            <a:r>
              <a:rPr lang="es-AR" sz="2400" dirty="0"/>
              <a:t> se ejecuta.</a:t>
            </a:r>
            <a:endParaRPr lang="es-AR" sz="2000" dirty="0"/>
          </a:p>
        </p:txBody>
      </p:sp>
      <p:sp>
        <p:nvSpPr>
          <p:cNvPr id="2" name="Rectángulo 1"/>
          <p:cNvSpPr/>
          <p:nvPr/>
        </p:nvSpPr>
        <p:spPr>
          <a:xfrm>
            <a:off x="873456" y="3429000"/>
            <a:ext cx="997651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s-AR" sz="2400" dirty="0">
                <a:solidFill>
                  <a:schemeClr val="dk1"/>
                </a:solidFill>
              </a:rPr>
              <a:t> Esta </a:t>
            </a:r>
            <a:r>
              <a:rPr lang="es-AR" sz="2400" dirty="0">
                <a:solidFill>
                  <a:schemeClr val="dk1"/>
                </a:solidFill>
                <a:hlinkClick r:id="rId5" tooltip="Herramienta"/>
              </a:rPr>
              <a:t>herramienta</a:t>
            </a:r>
            <a:r>
              <a:rPr lang="es-AR" sz="2400" dirty="0">
                <a:solidFill>
                  <a:schemeClr val="dk1"/>
                </a:solidFill>
              </a:rPr>
              <a:t> es útil cuando quiere compilarse código para una plataforma a la que no se tiene acceso, o cuando es incómodo o imposible compilar en dicha plataforma</a:t>
            </a:r>
          </a:p>
        </p:txBody>
      </p:sp>
      <p:sp>
        <p:nvSpPr>
          <p:cNvPr id="3" name="Rectangle 2">
            <a:extLst>
              <a:ext uri="{FF2B5EF4-FFF2-40B4-BE49-F238E27FC236}">
                <a16:creationId xmlns:a16="http://schemas.microsoft.com/office/drawing/2014/main" id="{1DE10396-00D3-43A8-A376-5BDE5EA88DE2}"/>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CrossCompilar</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77568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984" y="1869742"/>
            <a:ext cx="2684913" cy="2684913"/>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718" y="4254403"/>
            <a:ext cx="1929444" cy="2354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Conector curvado 11"/>
          <p:cNvCxnSpPr>
            <a:stCxn id="6" idx="1"/>
            <a:endCxn id="5" idx="1"/>
          </p:cNvCxnSpPr>
          <p:nvPr/>
        </p:nvCxnSpPr>
        <p:spPr>
          <a:xfrm rot="10800000">
            <a:off x="1233984" y="3212199"/>
            <a:ext cx="377734" cy="2219324"/>
          </a:xfrm>
          <a:prstGeom prst="curvedConnector3">
            <a:avLst>
              <a:gd name="adj1" fmla="val 308655"/>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123" y="1869742"/>
            <a:ext cx="2470813" cy="2470813"/>
          </a:xfrm>
          <a:prstGeom prst="rect">
            <a:avLst/>
          </a:prstGeom>
        </p:spPr>
      </p:pic>
      <p:pic>
        <p:nvPicPr>
          <p:cNvPr id="17" name="Imagen 16"/>
          <p:cNvPicPr>
            <a:picLocks noChangeAspect="1"/>
          </p:cNvPicPr>
          <p:nvPr/>
        </p:nvPicPr>
        <p:blipFill>
          <a:blip r:embed="rId5"/>
          <a:stretch>
            <a:fillRect/>
          </a:stretch>
        </p:blipFill>
        <p:spPr>
          <a:xfrm>
            <a:off x="8539156" y="1761297"/>
            <a:ext cx="2946140" cy="2471883"/>
          </a:xfrm>
          <a:prstGeom prst="rect">
            <a:avLst/>
          </a:prstGeom>
        </p:spPr>
      </p:pic>
      <p:cxnSp>
        <p:nvCxnSpPr>
          <p:cNvPr id="19" name="Conector recto de flecha 18"/>
          <p:cNvCxnSpPr>
            <a:stCxn id="5" idx="3"/>
          </p:cNvCxnSpPr>
          <p:nvPr/>
        </p:nvCxnSpPr>
        <p:spPr>
          <a:xfrm flipV="1">
            <a:off x="3918897" y="3187210"/>
            <a:ext cx="800817" cy="249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3"/>
            <a:endCxn id="17" idx="1"/>
          </p:cNvCxnSpPr>
          <p:nvPr/>
        </p:nvCxnSpPr>
        <p:spPr>
          <a:xfrm flipV="1">
            <a:off x="7135936" y="2997239"/>
            <a:ext cx="1403220" cy="10791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CuadroTexto 24"/>
          <p:cNvSpPr txBox="1"/>
          <p:nvPr/>
        </p:nvSpPr>
        <p:spPr>
          <a:xfrm>
            <a:off x="4296631" y="4404260"/>
            <a:ext cx="3916457" cy="954107"/>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2800" b="1" dirty="0">
                <a:ln w="6600">
                  <a:solidFill>
                    <a:schemeClr val="accent2"/>
                  </a:solidFill>
                  <a:prstDash val="solid"/>
                </a:ln>
                <a:solidFill>
                  <a:srgbClr val="FFFFFF"/>
                </a:solidFill>
                <a:effectLst>
                  <a:outerShdw dist="38100" dir="2700000" algn="tl" rotWithShape="0">
                    <a:schemeClr val="accent2"/>
                  </a:outerShdw>
                </a:effectLst>
              </a:rPr>
              <a:t>Se hace compilación</a:t>
            </a:r>
          </a:p>
          <a:p>
            <a:pPr algn="ctr"/>
            <a:r>
              <a:rPr lang="es-AR" sz="2800" b="1" dirty="0">
                <a:ln w="6600">
                  <a:solidFill>
                    <a:schemeClr val="accent2"/>
                  </a:solidFill>
                  <a:prstDash val="solid"/>
                </a:ln>
                <a:solidFill>
                  <a:srgbClr val="FFFFFF"/>
                </a:solidFill>
                <a:effectLst>
                  <a:outerShdw dist="38100" dir="2700000" algn="tl" rotWithShape="0">
                    <a:schemeClr val="accent2"/>
                  </a:outerShdw>
                </a:effectLst>
              </a:rPr>
              <a:t> Cruzada</a:t>
            </a:r>
          </a:p>
        </p:txBody>
      </p:sp>
      <p:sp>
        <p:nvSpPr>
          <p:cNvPr id="27" name="CuadroTexto 26"/>
          <p:cNvSpPr txBox="1"/>
          <p:nvPr/>
        </p:nvSpPr>
        <p:spPr>
          <a:xfrm>
            <a:off x="2006221" y="1898351"/>
            <a:ext cx="1008481" cy="369332"/>
          </a:xfrm>
          <a:prstGeom prst="rect">
            <a:avLst/>
          </a:prstGeom>
          <a:noFill/>
        </p:spPr>
        <p:txBody>
          <a:bodyPr wrap="none" rtlCol="0">
            <a:spAutoFit/>
          </a:bodyPr>
          <a:lstStyle/>
          <a:p>
            <a:r>
              <a:rPr lang="es-AR" b="1" dirty="0"/>
              <a:t>Intel x86</a:t>
            </a:r>
          </a:p>
        </p:txBody>
      </p:sp>
      <p:sp>
        <p:nvSpPr>
          <p:cNvPr id="28" name="CuadroTexto 27"/>
          <p:cNvSpPr txBox="1"/>
          <p:nvPr/>
        </p:nvSpPr>
        <p:spPr>
          <a:xfrm>
            <a:off x="9257051" y="1158883"/>
            <a:ext cx="1510350" cy="369332"/>
          </a:xfrm>
          <a:prstGeom prst="rect">
            <a:avLst/>
          </a:prstGeom>
          <a:noFill/>
        </p:spPr>
        <p:txBody>
          <a:bodyPr wrap="none" rtlCol="0">
            <a:spAutoFit/>
          </a:bodyPr>
          <a:lstStyle/>
          <a:p>
            <a:r>
              <a:rPr lang="es-AR" b="1" dirty="0"/>
              <a:t>ATmega328</a:t>
            </a:r>
          </a:p>
        </p:txBody>
      </p:sp>
      <p:sp>
        <p:nvSpPr>
          <p:cNvPr id="29" name="CuadroTexto 28"/>
          <p:cNvSpPr txBox="1"/>
          <p:nvPr/>
        </p:nvSpPr>
        <p:spPr>
          <a:xfrm>
            <a:off x="5588768" y="1849921"/>
            <a:ext cx="1245854" cy="369332"/>
          </a:xfrm>
          <a:prstGeom prst="rect">
            <a:avLst/>
          </a:prstGeom>
          <a:noFill/>
        </p:spPr>
        <p:txBody>
          <a:bodyPr wrap="none" rtlCol="0">
            <a:spAutoFit/>
          </a:bodyPr>
          <a:lstStyle/>
          <a:p>
            <a:r>
              <a:rPr lang="es-AR" b="1" dirty="0"/>
              <a:t>Cable Serie</a:t>
            </a:r>
          </a:p>
        </p:txBody>
      </p:sp>
      <p:sp>
        <p:nvSpPr>
          <p:cNvPr id="30" name="CuadroTexto 29"/>
          <p:cNvSpPr txBox="1"/>
          <p:nvPr/>
        </p:nvSpPr>
        <p:spPr>
          <a:xfrm>
            <a:off x="3918896" y="6239310"/>
            <a:ext cx="2857257" cy="369332"/>
          </a:xfrm>
          <a:prstGeom prst="rect">
            <a:avLst/>
          </a:prstGeom>
          <a:noFill/>
        </p:spPr>
        <p:txBody>
          <a:bodyPr wrap="none" rtlCol="0">
            <a:spAutoFit/>
          </a:bodyPr>
          <a:lstStyle/>
          <a:p>
            <a:r>
              <a:rPr lang="es-AR" b="1" dirty="0"/>
              <a:t>Se programa por cable Serie</a:t>
            </a:r>
          </a:p>
        </p:txBody>
      </p:sp>
      <p:sp>
        <p:nvSpPr>
          <p:cNvPr id="2" name="Rectangle 2">
            <a:extLst>
              <a:ext uri="{FF2B5EF4-FFF2-40B4-BE49-F238E27FC236}">
                <a16:creationId xmlns:a16="http://schemas.microsoft.com/office/drawing/2014/main" id="{5C7938AF-E832-4580-A36E-6B822364B9E6}"/>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defRPr/>
            </a:pPr>
            <a:r>
              <a:rPr lang="es-AR" sz="4000" dirty="0">
                <a:solidFill>
                  <a:schemeClr val="tx1"/>
                </a:solidFill>
              </a:rPr>
              <a:t>Como se conecta un Arduino para programarla</a:t>
            </a:r>
          </a:p>
        </p:txBody>
      </p:sp>
    </p:spTree>
    <p:extLst>
      <p:ext uri="{BB962C8B-B14F-4D97-AF65-F5344CB8AC3E}">
        <p14:creationId xmlns:p14="http://schemas.microsoft.com/office/powerpoint/2010/main" val="2327415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637731" y="1473958"/>
            <a:ext cx="7697338" cy="5131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Estructura de un programa Arduino</a:t>
            </a:r>
          </a:p>
        </p:txBody>
      </p:sp>
      <p:sp>
        <p:nvSpPr>
          <p:cNvPr id="14" name="Rectángulo 13"/>
          <p:cNvSpPr/>
          <p:nvPr/>
        </p:nvSpPr>
        <p:spPr>
          <a:xfrm>
            <a:off x="1637731" y="1492872"/>
            <a:ext cx="7629099" cy="4832092"/>
          </a:xfrm>
          <a:prstGeom prst="rect">
            <a:avLst/>
          </a:prstGeom>
        </p:spPr>
        <p:txBody>
          <a:bodyPr wrap="square">
            <a:spAutoFit/>
          </a:bodyPr>
          <a:lstStyle/>
          <a:p>
            <a:r>
              <a:rPr lang="es-AR" sz="2200" b="0" i="0" u="none" strike="noStrike" baseline="0" dirty="0">
                <a:solidFill>
                  <a:srgbClr val="000000"/>
                </a:solidFill>
                <a:latin typeface="Trebuchet MS" panose="020B0603020202020204" pitchFamily="34" charset="0"/>
              </a:rPr>
              <a:t>Son dos funciones principales que debe tener todo programa en Arduino: </a:t>
            </a:r>
          </a:p>
          <a:p>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a:t>
            </a:r>
            <a:r>
              <a:rPr lang="es-AR" sz="2200" b="1" i="0" u="none" strike="noStrike" baseline="0" dirty="0" err="1">
                <a:solidFill>
                  <a:srgbClr val="000000"/>
                </a:solidFill>
                <a:latin typeface="Trebuchet MS" panose="020B0603020202020204" pitchFamily="34" charset="0"/>
              </a:rPr>
              <a:t>setup</a:t>
            </a:r>
            <a:r>
              <a:rPr lang="es-AR" sz="2200" b="1" i="0" u="none" strike="noStrike" baseline="0" dirty="0">
                <a:solidFill>
                  <a:srgbClr val="000000"/>
                </a:solidFill>
                <a:latin typeface="Trebuchet MS" panose="020B0603020202020204" pitchFamily="34" charset="0"/>
              </a:rPr>
              <a:t>()</a:t>
            </a:r>
          </a:p>
          <a:p>
            <a:r>
              <a:rPr lang="es-AR" sz="2200" b="1" i="0" u="none" strike="noStrike" baseline="0" dirty="0">
                <a:solidFill>
                  <a:srgbClr val="000000"/>
                </a:solidFill>
                <a:latin typeface="Trebuchet MS" panose="020B0603020202020204" pitchFamily="34" charset="0"/>
              </a:rPr>
              <a:t>  { </a:t>
            </a:r>
          </a:p>
          <a:p>
            <a:r>
              <a:rPr lang="es-AR" sz="2200" b="1" dirty="0">
                <a:solidFill>
                  <a:srgbClr val="000000"/>
                </a:solidFill>
                <a:latin typeface="Trebuchet MS" panose="020B0603020202020204" pitchFamily="34" charset="0"/>
              </a:rPr>
              <a:t>     --------</a:t>
            </a:r>
          </a:p>
          <a:p>
            <a:r>
              <a:rPr lang="es-AR" sz="2200" b="1" i="0" u="none" strike="noStrike" baseline="0" dirty="0">
                <a:solidFill>
                  <a:srgbClr val="000000"/>
                </a:solidFill>
                <a:latin typeface="Trebuchet MS" panose="020B0603020202020204" pitchFamily="34" charset="0"/>
              </a:rPr>
              <a:t>     --------</a:t>
            </a:r>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a:p>
            <a:endParaRPr lang="es-AR" sz="2200" b="1"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a:t>
            </a:r>
            <a:r>
              <a:rPr lang="es-AR" sz="2200" b="1" i="0" u="none" strike="noStrike" baseline="0" dirty="0" err="1">
                <a:solidFill>
                  <a:srgbClr val="000000"/>
                </a:solidFill>
                <a:latin typeface="Trebuchet MS" panose="020B0603020202020204" pitchFamily="34" charset="0"/>
              </a:rPr>
              <a:t>loop</a:t>
            </a:r>
            <a:r>
              <a:rPr lang="es-AR" sz="2200" b="1" i="0" u="none" strike="noStrike" baseline="0" dirty="0">
                <a:solidFill>
                  <a:srgbClr val="000000"/>
                </a:solidFill>
                <a:latin typeface="Trebuchet MS" panose="020B0603020202020204" pitchFamily="34" charset="0"/>
              </a:rPr>
              <a:t>()</a:t>
            </a: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p>
          <a:p>
            <a:r>
              <a:rPr lang="es-AR" sz="2200" b="1" dirty="0">
                <a:solidFill>
                  <a:srgbClr val="000000"/>
                </a:solidFill>
                <a:latin typeface="Trebuchet MS" panose="020B0603020202020204" pitchFamily="34" charset="0"/>
              </a:rPr>
              <a:t>    -----</a:t>
            </a:r>
            <a:endParaRPr lang="es-AR" sz="2200" b="1"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p:txBody>
      </p:sp>
      <p:sp>
        <p:nvSpPr>
          <p:cNvPr id="6" name="Rectángulo 5"/>
          <p:cNvSpPr/>
          <p:nvPr/>
        </p:nvSpPr>
        <p:spPr>
          <a:xfrm>
            <a:off x="3762233" y="2762506"/>
            <a:ext cx="4572000" cy="107817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0" i="0" u="none" strike="noStrike" baseline="0" dirty="0">
                <a:solidFill>
                  <a:srgbClr val="000000"/>
                </a:solidFill>
                <a:latin typeface="Trebuchet MS" panose="020B0603020202020204" pitchFamily="34" charset="0"/>
              </a:rPr>
              <a:t>Código de configuración inicial, solo se ejecuta una vez. </a:t>
            </a:r>
          </a:p>
        </p:txBody>
      </p:sp>
      <p:sp>
        <p:nvSpPr>
          <p:cNvPr id="15" name="Rectángulo 14"/>
          <p:cNvSpPr/>
          <p:nvPr/>
        </p:nvSpPr>
        <p:spPr>
          <a:xfrm>
            <a:off x="3725840" y="4626591"/>
            <a:ext cx="4572000" cy="107817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0" i="0" u="none" strike="noStrike" baseline="0" dirty="0">
                <a:solidFill>
                  <a:srgbClr val="000000"/>
                </a:solidFill>
                <a:latin typeface="Trebuchet MS" panose="020B0603020202020204" pitchFamily="34" charset="0"/>
              </a:rPr>
              <a:t>Esta función se ejecuta luego del </a:t>
            </a:r>
            <a:r>
              <a:rPr lang="es-AR" b="0" i="0" u="none" strike="noStrike" baseline="0" dirty="0" err="1">
                <a:solidFill>
                  <a:srgbClr val="000000"/>
                </a:solidFill>
                <a:latin typeface="Trebuchet MS" panose="020B0603020202020204" pitchFamily="34" charset="0"/>
              </a:rPr>
              <a:t>setup</a:t>
            </a:r>
            <a:r>
              <a:rPr lang="es-AR" b="0" i="0" u="none" strike="noStrike" baseline="0" dirty="0">
                <a:solidFill>
                  <a:srgbClr val="000000"/>
                </a:solidFill>
                <a:latin typeface="Trebuchet MS" panose="020B0603020202020204" pitchFamily="34" charset="0"/>
              </a:rPr>
              <a:t>(), se mantiene ejecutándose hasta que se des- energice o desconecte el Arduino. </a:t>
            </a:r>
            <a:endParaRPr lang="es-AR" dirty="0"/>
          </a:p>
        </p:txBody>
      </p:sp>
    </p:spTree>
    <p:extLst>
      <p:ext uri="{BB962C8B-B14F-4D97-AF65-F5344CB8AC3E}">
        <p14:creationId xmlns:p14="http://schemas.microsoft.com/office/powerpoint/2010/main" val="3744071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6963" y="1458830"/>
            <a:ext cx="77343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p:cNvSpPr txBox="1"/>
          <p:nvPr/>
        </p:nvSpPr>
        <p:spPr>
          <a:xfrm>
            <a:off x="887104" y="136478"/>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err="1">
                <a:solidFill>
                  <a:schemeClr val="tx1"/>
                </a:solidFill>
              </a:rPr>
              <a:t>Protoboard</a:t>
            </a:r>
            <a:endParaRPr lang="es-AR" sz="4600" dirty="0">
              <a:solidFill>
                <a:schemeClr val="tx1"/>
              </a:solidFill>
            </a:endParaRPr>
          </a:p>
        </p:txBody>
      </p:sp>
      <p:pic>
        <p:nvPicPr>
          <p:cNvPr id="6" name="Imagen 5"/>
          <p:cNvPicPr>
            <a:picLocks noChangeAspect="1"/>
          </p:cNvPicPr>
          <p:nvPr/>
        </p:nvPicPr>
        <p:blipFill>
          <a:blip r:embed="rId3"/>
          <a:stretch>
            <a:fillRect/>
          </a:stretch>
        </p:blipFill>
        <p:spPr>
          <a:xfrm>
            <a:off x="1828799" y="4486275"/>
            <a:ext cx="8052463" cy="2371725"/>
          </a:xfrm>
          <a:prstGeom prst="rect">
            <a:avLst/>
          </a:prstGeom>
        </p:spPr>
      </p:pic>
    </p:spTree>
    <p:extLst>
      <p:ext uri="{BB962C8B-B14F-4D97-AF65-F5344CB8AC3E}">
        <p14:creationId xmlns:p14="http://schemas.microsoft.com/office/powerpoint/2010/main" val="4148827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87104" y="136478"/>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Serial.print en Arduino</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984" y="1869742"/>
            <a:ext cx="2684913" cy="2684913"/>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718" y="4254403"/>
            <a:ext cx="1929444" cy="2354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Conector curvado 11"/>
          <p:cNvCxnSpPr>
            <a:stCxn id="6" idx="1"/>
            <a:endCxn id="5" idx="1"/>
          </p:cNvCxnSpPr>
          <p:nvPr/>
        </p:nvCxnSpPr>
        <p:spPr>
          <a:xfrm rot="10800000">
            <a:off x="1233984" y="3212199"/>
            <a:ext cx="377734" cy="2219324"/>
          </a:xfrm>
          <a:prstGeom prst="curvedConnector3">
            <a:avLst>
              <a:gd name="adj1" fmla="val 308655"/>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123" y="1869742"/>
            <a:ext cx="2470813" cy="2470813"/>
          </a:xfrm>
          <a:prstGeom prst="rect">
            <a:avLst/>
          </a:prstGeom>
        </p:spPr>
      </p:pic>
      <p:pic>
        <p:nvPicPr>
          <p:cNvPr id="17" name="Imagen 16"/>
          <p:cNvPicPr>
            <a:picLocks noChangeAspect="1"/>
          </p:cNvPicPr>
          <p:nvPr/>
        </p:nvPicPr>
        <p:blipFill>
          <a:blip r:embed="rId5"/>
          <a:stretch>
            <a:fillRect/>
          </a:stretch>
        </p:blipFill>
        <p:spPr>
          <a:xfrm>
            <a:off x="8395150" y="2219253"/>
            <a:ext cx="2946140" cy="2471883"/>
          </a:xfrm>
          <a:prstGeom prst="rect">
            <a:avLst/>
          </a:prstGeom>
        </p:spPr>
      </p:pic>
      <p:cxnSp>
        <p:nvCxnSpPr>
          <p:cNvPr id="19" name="Conector recto de flecha 18"/>
          <p:cNvCxnSpPr>
            <a:stCxn id="5" idx="3"/>
          </p:cNvCxnSpPr>
          <p:nvPr/>
        </p:nvCxnSpPr>
        <p:spPr>
          <a:xfrm flipV="1">
            <a:off x="3918897" y="3187210"/>
            <a:ext cx="800817" cy="249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3"/>
            <a:endCxn id="17" idx="1"/>
          </p:cNvCxnSpPr>
          <p:nvPr/>
        </p:nvCxnSpPr>
        <p:spPr>
          <a:xfrm>
            <a:off x="7135936" y="3105149"/>
            <a:ext cx="1259214" cy="35004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CuadroTexto 26"/>
          <p:cNvSpPr txBox="1"/>
          <p:nvPr/>
        </p:nvSpPr>
        <p:spPr>
          <a:xfrm>
            <a:off x="2006221" y="1898351"/>
            <a:ext cx="1008481" cy="369332"/>
          </a:xfrm>
          <a:prstGeom prst="rect">
            <a:avLst/>
          </a:prstGeom>
          <a:noFill/>
        </p:spPr>
        <p:txBody>
          <a:bodyPr wrap="none" rtlCol="0">
            <a:spAutoFit/>
          </a:bodyPr>
          <a:lstStyle/>
          <a:p>
            <a:r>
              <a:rPr lang="es-AR" b="1" dirty="0"/>
              <a:t>Intel x86</a:t>
            </a:r>
          </a:p>
        </p:txBody>
      </p:sp>
      <p:sp>
        <p:nvSpPr>
          <p:cNvPr id="28" name="CuadroTexto 27"/>
          <p:cNvSpPr txBox="1"/>
          <p:nvPr/>
        </p:nvSpPr>
        <p:spPr>
          <a:xfrm>
            <a:off x="9310048" y="1898351"/>
            <a:ext cx="1404359" cy="369332"/>
          </a:xfrm>
          <a:prstGeom prst="rect">
            <a:avLst/>
          </a:prstGeom>
          <a:noFill/>
        </p:spPr>
        <p:txBody>
          <a:bodyPr wrap="none" rtlCol="0">
            <a:spAutoFit/>
          </a:bodyPr>
          <a:lstStyle/>
          <a:p>
            <a:r>
              <a:rPr lang="es-AR" b="1" dirty="0"/>
              <a:t>ATmega328p</a:t>
            </a:r>
          </a:p>
        </p:txBody>
      </p:sp>
      <p:sp>
        <p:nvSpPr>
          <p:cNvPr id="29" name="CuadroTexto 28"/>
          <p:cNvSpPr txBox="1"/>
          <p:nvPr/>
        </p:nvSpPr>
        <p:spPr>
          <a:xfrm>
            <a:off x="5588768" y="1849921"/>
            <a:ext cx="1245854" cy="369332"/>
          </a:xfrm>
          <a:prstGeom prst="rect">
            <a:avLst/>
          </a:prstGeom>
          <a:noFill/>
        </p:spPr>
        <p:txBody>
          <a:bodyPr wrap="none" rtlCol="0">
            <a:spAutoFit/>
          </a:bodyPr>
          <a:lstStyle/>
          <a:p>
            <a:r>
              <a:rPr lang="es-AR" b="1" dirty="0"/>
              <a:t>Cable Serie</a:t>
            </a:r>
          </a:p>
        </p:txBody>
      </p:sp>
      <p:pic>
        <p:nvPicPr>
          <p:cNvPr id="15" name="Imagen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9176" y="4345727"/>
            <a:ext cx="2497890" cy="2289236"/>
          </a:xfrm>
          <a:prstGeom prst="rect">
            <a:avLst/>
          </a:prstGeom>
        </p:spPr>
      </p:pic>
      <p:cxnSp>
        <p:nvCxnSpPr>
          <p:cNvPr id="18" name="Conector recto de flecha 17"/>
          <p:cNvCxnSpPr/>
          <p:nvPr/>
        </p:nvCxnSpPr>
        <p:spPr>
          <a:xfrm flipV="1">
            <a:off x="3648974" y="5322498"/>
            <a:ext cx="1578634" cy="862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ipse 8"/>
          <p:cNvSpPr/>
          <p:nvPr/>
        </p:nvSpPr>
        <p:spPr>
          <a:xfrm>
            <a:off x="204716" y="2688611"/>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1</a:t>
            </a:r>
          </a:p>
        </p:txBody>
      </p:sp>
      <p:sp>
        <p:nvSpPr>
          <p:cNvPr id="22" name="Elipse 21"/>
          <p:cNvSpPr/>
          <p:nvPr/>
        </p:nvSpPr>
        <p:spPr>
          <a:xfrm>
            <a:off x="3918897" y="2457827"/>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2</a:t>
            </a:r>
          </a:p>
        </p:txBody>
      </p:sp>
      <p:sp>
        <p:nvSpPr>
          <p:cNvPr id="23" name="Elipse 22"/>
          <p:cNvSpPr/>
          <p:nvPr/>
        </p:nvSpPr>
        <p:spPr>
          <a:xfrm>
            <a:off x="7461309" y="2533766"/>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3</a:t>
            </a:r>
          </a:p>
        </p:txBody>
      </p:sp>
      <p:sp>
        <p:nvSpPr>
          <p:cNvPr id="24" name="Elipse 23"/>
          <p:cNvSpPr/>
          <p:nvPr/>
        </p:nvSpPr>
        <p:spPr>
          <a:xfrm>
            <a:off x="3902477" y="4291794"/>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4</a:t>
            </a:r>
          </a:p>
        </p:txBody>
      </p:sp>
    </p:spTree>
    <p:extLst>
      <p:ext uri="{BB962C8B-B14F-4D97-AF65-F5344CB8AC3E}">
        <p14:creationId xmlns:p14="http://schemas.microsoft.com/office/powerpoint/2010/main" val="3496247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6307" y="2098568"/>
            <a:ext cx="4572000" cy="3505200"/>
          </a:xfrm>
        </p:spPr>
      </p:pic>
      <p:sp>
        <p:nvSpPr>
          <p:cNvPr id="5" name="Título 3"/>
          <p:cNvSpPr txBox="1">
            <a:spLocks noGrp="1"/>
          </p:cNvSpPr>
          <p:nvPr>
            <p:ph type="title"/>
          </p:nvPr>
        </p:nvSpPr>
        <p:spPr>
          <a:xfrm>
            <a:off x="838200" y="316943"/>
            <a:ext cx="10515600" cy="142192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800" dirty="0"/>
              <a:t>Tipo de señales de  Entradas y salidas en un SE</a:t>
            </a:r>
          </a:p>
        </p:txBody>
      </p:sp>
      <p:sp>
        <p:nvSpPr>
          <p:cNvPr id="6" name="CuadroTexto 5"/>
          <p:cNvSpPr txBox="1"/>
          <p:nvPr/>
        </p:nvSpPr>
        <p:spPr>
          <a:xfrm>
            <a:off x="1214652" y="2374710"/>
            <a:ext cx="4556055" cy="1477328"/>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s-AR" sz="3000" dirty="0"/>
              <a:t>Son las señales que usan los</a:t>
            </a:r>
          </a:p>
          <a:p>
            <a:r>
              <a:rPr lang="es-AR" sz="3000" dirty="0"/>
              <a:t> sensores y actuadores para</a:t>
            </a:r>
          </a:p>
          <a:p>
            <a:r>
              <a:rPr lang="es-AR" sz="3000" dirty="0"/>
              <a:t> comunicarse con el SE</a:t>
            </a:r>
          </a:p>
        </p:txBody>
      </p:sp>
    </p:spTree>
    <p:extLst>
      <p:ext uri="{BB962C8B-B14F-4D97-AF65-F5344CB8AC3E}">
        <p14:creationId xmlns:p14="http://schemas.microsoft.com/office/powerpoint/2010/main" val="813416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4325" y="2739231"/>
            <a:ext cx="3943350" cy="2524125"/>
          </a:xfrm>
        </p:spPr>
      </p:pic>
      <p:sp>
        <p:nvSpPr>
          <p:cNvPr id="5" name="Título 1"/>
          <p:cNvSpPr>
            <a:spLocks noGrp="1"/>
          </p:cNvSpPr>
          <p:nvPr>
            <p:ph type="title"/>
          </p:nvPr>
        </p:nvSpPr>
        <p:spPr>
          <a:xfrm>
            <a:off x="2693730" y="1500500"/>
            <a:ext cx="6646306" cy="1238731"/>
          </a:xfrm>
        </p:spPr>
        <p:txBody>
          <a:bodyPr>
            <a:noAutofit/>
          </a:bodyPr>
          <a:lstStyle/>
          <a:p>
            <a:pPr algn="ctr"/>
            <a:r>
              <a:rPr lang="es-AR" sz="6000" b="1" dirty="0">
                <a:ln w="22225">
                  <a:solidFill>
                    <a:schemeClr val="accent2"/>
                  </a:solidFill>
                  <a:prstDash val="solid"/>
                </a:ln>
                <a:solidFill>
                  <a:schemeClr val="accent2">
                    <a:lumMod val="40000"/>
                    <a:lumOff val="60000"/>
                  </a:schemeClr>
                </a:solidFill>
              </a:rPr>
              <a:t>Señal Digital</a:t>
            </a:r>
          </a:p>
        </p:txBody>
      </p:sp>
    </p:spTree>
    <p:extLst>
      <p:ext uri="{BB962C8B-B14F-4D97-AF65-F5344CB8AC3E}">
        <p14:creationId xmlns:p14="http://schemas.microsoft.com/office/powerpoint/2010/main" val="3433359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E/S Digital</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8861" y="5062121"/>
            <a:ext cx="3800475" cy="1209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44" y="1995438"/>
            <a:ext cx="5270377" cy="2047875"/>
          </a:xfrm>
          <a:prstGeom prst="rect">
            <a:avLst/>
          </a:prstGeom>
        </p:spPr>
      </p:pic>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9064" y="2188590"/>
            <a:ext cx="4928383" cy="1661569"/>
          </a:xfrm>
          <a:prstGeom prst="rect">
            <a:avLst/>
          </a:prstGeom>
        </p:spPr>
      </p:pic>
      <p:sp>
        <p:nvSpPr>
          <p:cNvPr id="16" name="Rectángulo 15"/>
          <p:cNvSpPr/>
          <p:nvPr/>
        </p:nvSpPr>
        <p:spPr>
          <a:xfrm>
            <a:off x="851847" y="1461596"/>
            <a:ext cx="373692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s-AR" dirty="0">
                <a:latin typeface="LiberationSans"/>
              </a:rPr>
              <a:t>Indica solo 2 condiciones distintas.</a:t>
            </a:r>
            <a:endParaRPr lang="es-AR" dirty="0"/>
          </a:p>
        </p:txBody>
      </p:sp>
      <p:sp>
        <p:nvSpPr>
          <p:cNvPr id="8" name="Flecha derecha 7"/>
          <p:cNvSpPr/>
          <p:nvPr/>
        </p:nvSpPr>
        <p:spPr>
          <a:xfrm>
            <a:off x="6213876" y="2920732"/>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Flecha derecha 8"/>
          <p:cNvSpPr/>
          <p:nvPr/>
        </p:nvSpPr>
        <p:spPr>
          <a:xfrm rot="5400000">
            <a:off x="10060265" y="4183678"/>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CuadroTexto 9"/>
          <p:cNvSpPr txBox="1"/>
          <p:nvPr/>
        </p:nvSpPr>
        <p:spPr>
          <a:xfrm>
            <a:off x="9950630" y="4806187"/>
            <a:ext cx="64633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AR" dirty="0"/>
              <a:t>0 o 1</a:t>
            </a:r>
          </a:p>
        </p:txBody>
      </p:sp>
      <p:pic>
        <p:nvPicPr>
          <p:cNvPr id="11" name="Imagen 10"/>
          <p:cNvPicPr>
            <a:picLocks noChangeAspect="1"/>
          </p:cNvPicPr>
          <p:nvPr/>
        </p:nvPicPr>
        <p:blipFill>
          <a:blip r:embed="rId5">
            <a:alphaModFix/>
          </a:blip>
          <a:stretch>
            <a:fillRect/>
          </a:stretch>
        </p:blipFill>
        <p:spPr>
          <a:xfrm>
            <a:off x="733397" y="4593532"/>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2" name="Flecha derecha 11"/>
          <p:cNvSpPr/>
          <p:nvPr/>
        </p:nvSpPr>
        <p:spPr>
          <a:xfrm rot="16200000">
            <a:off x="1195294" y="4023157"/>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CuadroTexto 2"/>
          <p:cNvSpPr txBox="1"/>
          <p:nvPr/>
        </p:nvSpPr>
        <p:spPr>
          <a:xfrm>
            <a:off x="3812338" y="4621521"/>
            <a:ext cx="4947765"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AR" dirty="0"/>
              <a:t>La señales digitales nos brinda mucha  información</a:t>
            </a:r>
          </a:p>
        </p:txBody>
      </p:sp>
    </p:spTree>
    <p:extLst>
      <p:ext uri="{BB962C8B-B14F-4D97-AF65-F5344CB8AC3E}">
        <p14:creationId xmlns:p14="http://schemas.microsoft.com/office/powerpoint/2010/main" val="367110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2" name="Grupo 1"/>
          <p:cNvGrpSpPr/>
          <p:nvPr/>
        </p:nvGrpSpPr>
        <p:grpSpPr>
          <a:xfrm>
            <a:off x="851847" y="1544830"/>
            <a:ext cx="10515599" cy="974256"/>
            <a:chOff x="851847" y="1544830"/>
            <a:chExt cx="10515599" cy="974256"/>
          </a:xfrm>
        </p:grpSpPr>
        <p:sp>
          <p:nvSpPr>
            <p:cNvPr id="3" name="Rectángulo 2"/>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3000" dirty="0" err="1"/>
                <a:t>digitalRead</a:t>
              </a:r>
              <a:r>
                <a:rPr lang="es-AR" sz="3000" dirty="0"/>
                <a:t>(pin);</a:t>
              </a:r>
            </a:p>
          </p:txBody>
        </p:sp>
        <p:sp>
          <p:nvSpPr>
            <p:cNvPr id="6" name="Rectángulo 5"/>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200" b="0" i="0" u="none" strike="noStrike" baseline="0" dirty="0">
                  <a:solidFill>
                    <a:srgbClr val="000000"/>
                  </a:solidFill>
                  <a:latin typeface="Trebuchet MS" panose="020B0603020202020204" pitchFamily="34" charset="0"/>
                </a:rPr>
                <a:t>Lee un pin digital (1 o 0)</a:t>
              </a:r>
            </a:p>
          </p:txBody>
        </p:sp>
      </p:grpSp>
      <p:grpSp>
        <p:nvGrpSpPr>
          <p:cNvPr id="8" name="Grupo 7"/>
          <p:cNvGrpSpPr/>
          <p:nvPr/>
        </p:nvGrpSpPr>
        <p:grpSpPr>
          <a:xfrm>
            <a:off x="851847" y="2717147"/>
            <a:ext cx="10515599" cy="974256"/>
            <a:chOff x="851847" y="1544830"/>
            <a:chExt cx="10515599" cy="974256"/>
          </a:xfrm>
        </p:grpSpPr>
        <p:sp>
          <p:nvSpPr>
            <p:cNvPr id="9" name="Rectángulo 8"/>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300" dirty="0" err="1"/>
                <a:t>digitalWrite</a:t>
              </a:r>
              <a:r>
                <a:rPr lang="es-AR" sz="2300" dirty="0"/>
                <a:t>(</a:t>
              </a:r>
              <a:r>
                <a:rPr lang="es-AR" sz="2300" dirty="0" err="1"/>
                <a:t>pin,estado</a:t>
              </a:r>
              <a:r>
                <a:rPr lang="es-AR" sz="2300" dirty="0"/>
                <a:t>);</a:t>
              </a:r>
            </a:p>
          </p:txBody>
        </p:sp>
        <p:sp>
          <p:nvSpPr>
            <p:cNvPr id="10" name="Rectángulo 9"/>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200" dirty="0">
                  <a:solidFill>
                    <a:srgbClr val="000000"/>
                  </a:solidFill>
                  <a:latin typeface="Trebuchet MS" panose="020B0603020202020204" pitchFamily="34" charset="0"/>
                </a:rPr>
                <a:t>Escribe</a:t>
              </a:r>
              <a:r>
                <a:rPr lang="es-AR" sz="2200" b="0" i="0" u="none" strike="noStrike" baseline="0" dirty="0">
                  <a:solidFill>
                    <a:srgbClr val="000000"/>
                  </a:solidFill>
                  <a:latin typeface="Trebuchet MS" panose="020B0603020202020204" pitchFamily="34" charset="0"/>
                </a:rPr>
                <a:t> un pin digital con</a:t>
              </a:r>
              <a:r>
                <a:rPr lang="es-AR" sz="2200" b="0" i="0" u="none" strike="noStrike" dirty="0">
                  <a:solidFill>
                    <a:srgbClr val="000000"/>
                  </a:solidFill>
                  <a:latin typeface="Trebuchet MS" panose="020B0603020202020204" pitchFamily="34" charset="0"/>
                </a:rPr>
                <a:t> </a:t>
              </a:r>
              <a:r>
                <a:rPr lang="es-AR" sz="2200" b="0" i="0" u="none" strike="noStrike" baseline="0" dirty="0">
                  <a:solidFill>
                    <a:srgbClr val="000000"/>
                  </a:solidFill>
                  <a:latin typeface="Trebuchet MS" panose="020B0603020202020204" pitchFamily="34" charset="0"/>
                </a:rPr>
                <a:t>1 o 0</a:t>
              </a:r>
            </a:p>
          </p:txBody>
        </p:sp>
      </p:grpSp>
    </p:spTree>
    <p:extLst>
      <p:ext uri="{BB962C8B-B14F-4D97-AF65-F5344CB8AC3E}">
        <p14:creationId xmlns:p14="http://schemas.microsoft.com/office/powerpoint/2010/main" val="2643901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Encender Led con Pulsador</a:t>
            </a:r>
          </a:p>
        </p:txBody>
      </p:sp>
      <p:pic>
        <p:nvPicPr>
          <p:cNvPr id="2" name="Imagen 1"/>
          <p:cNvPicPr>
            <a:picLocks noChangeAspect="1"/>
          </p:cNvPicPr>
          <p:nvPr/>
        </p:nvPicPr>
        <p:blipFill>
          <a:blip r:embed="rId2"/>
          <a:stretch>
            <a:fillRect/>
          </a:stretch>
        </p:blipFill>
        <p:spPr>
          <a:xfrm>
            <a:off x="1801504" y="1517016"/>
            <a:ext cx="6250674" cy="4674298"/>
          </a:xfrm>
          <a:prstGeom prst="rect">
            <a:avLst/>
          </a:prstGeom>
        </p:spPr>
      </p:pic>
      <p:sp>
        <p:nvSpPr>
          <p:cNvPr id="7" name="CuadroTexto 6"/>
          <p:cNvSpPr txBox="1"/>
          <p:nvPr/>
        </p:nvSpPr>
        <p:spPr>
          <a:xfrm>
            <a:off x="8625385" y="3138985"/>
            <a:ext cx="2909771" cy="1015663"/>
          </a:xfrm>
          <a:prstGeom prst="rect">
            <a:avLst/>
          </a:prstGeom>
          <a:noFill/>
        </p:spPr>
        <p:txBody>
          <a:bodyPr wrap="none" rtlCol="0">
            <a:spAutoFit/>
          </a:bodyPr>
          <a:lstStyle/>
          <a:p>
            <a:r>
              <a:rPr lang="es-AR" sz="6000" dirty="0">
                <a:solidFill>
                  <a:srgbClr val="FF0000"/>
                </a:solidFill>
              </a:rPr>
              <a:t>Pulsador</a:t>
            </a:r>
          </a:p>
        </p:txBody>
      </p:sp>
      <p:cxnSp>
        <p:nvCxnSpPr>
          <p:cNvPr id="9" name="Conector recto de flecha 8"/>
          <p:cNvCxnSpPr/>
          <p:nvPr/>
        </p:nvCxnSpPr>
        <p:spPr>
          <a:xfrm flipH="1">
            <a:off x="7588155" y="3854165"/>
            <a:ext cx="1173708" cy="4721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346618" y="3818508"/>
            <a:ext cx="2909771" cy="1015663"/>
          </a:xfrm>
          <a:prstGeom prst="rect">
            <a:avLst/>
          </a:prstGeom>
          <a:noFill/>
        </p:spPr>
        <p:txBody>
          <a:bodyPr wrap="square" rtlCol="0">
            <a:spAutoFit/>
          </a:bodyPr>
          <a:lstStyle/>
          <a:p>
            <a:r>
              <a:rPr lang="es-AR" sz="6000" dirty="0">
                <a:solidFill>
                  <a:srgbClr val="FF0000"/>
                </a:solidFill>
              </a:rPr>
              <a:t>Led</a:t>
            </a:r>
          </a:p>
        </p:txBody>
      </p:sp>
      <p:cxnSp>
        <p:nvCxnSpPr>
          <p:cNvPr id="16" name="Conector recto de flecha 15"/>
          <p:cNvCxnSpPr/>
          <p:nvPr/>
        </p:nvCxnSpPr>
        <p:spPr>
          <a:xfrm flipV="1">
            <a:off x="1624084" y="2279176"/>
            <a:ext cx="2019868" cy="13647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3"/>
          <a:stretch>
            <a:fillRect/>
          </a:stretch>
        </p:blipFill>
        <p:spPr>
          <a:xfrm>
            <a:off x="8475307" y="1588613"/>
            <a:ext cx="3209925" cy="1381125"/>
          </a:xfrm>
          <a:prstGeom prst="rect">
            <a:avLst/>
          </a:prstGeom>
        </p:spPr>
      </p:pic>
      <p:pic>
        <p:nvPicPr>
          <p:cNvPr id="5" name="Imagen 4"/>
          <p:cNvPicPr>
            <a:picLocks noChangeAspect="1"/>
          </p:cNvPicPr>
          <p:nvPr/>
        </p:nvPicPr>
        <p:blipFill>
          <a:blip r:embed="rId4"/>
          <a:stretch>
            <a:fillRect/>
          </a:stretch>
        </p:blipFill>
        <p:spPr>
          <a:xfrm>
            <a:off x="8517933" y="1468190"/>
            <a:ext cx="3167299" cy="1621969"/>
          </a:xfrm>
          <a:prstGeom prst="rect">
            <a:avLst/>
          </a:prstGeom>
        </p:spPr>
      </p:pic>
      <p:pic>
        <p:nvPicPr>
          <p:cNvPr id="6" name="Imagen 5"/>
          <p:cNvPicPr>
            <a:picLocks noChangeAspect="1"/>
          </p:cNvPicPr>
          <p:nvPr/>
        </p:nvPicPr>
        <p:blipFill>
          <a:blip r:embed="rId5"/>
          <a:stretch>
            <a:fillRect/>
          </a:stretch>
        </p:blipFill>
        <p:spPr>
          <a:xfrm>
            <a:off x="8517933" y="1517016"/>
            <a:ext cx="3274243" cy="1512933"/>
          </a:xfrm>
          <a:prstGeom prst="rect">
            <a:avLst/>
          </a:prstGeom>
        </p:spPr>
      </p:pic>
    </p:spTree>
    <p:extLst>
      <p:ext uri="{BB962C8B-B14F-4D97-AF65-F5344CB8AC3E}">
        <p14:creationId xmlns:p14="http://schemas.microsoft.com/office/powerpoint/2010/main" val="385351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5" presetClass="exit" presetSubtype="0" fill="hold" nodeType="clickEffect">
                                  <p:stCondLst>
                                    <p:cond delay="0"/>
                                  </p:stCondLst>
                                  <p:childTnLst>
                                    <p:anim calcmode="lin" valueType="num">
                                      <p:cBhvr>
                                        <p:cTn id="14" dur="1000"/>
                                        <p:tgtEl>
                                          <p:spTgt spid="5"/>
                                        </p:tgtEl>
                                        <p:attrNameLst>
                                          <p:attrName>ppt_w</p:attrName>
                                        </p:attrNameLst>
                                      </p:cBhvr>
                                      <p:tavLst>
                                        <p:tav tm="0">
                                          <p:val>
                                            <p:strVal val="ppt_w"/>
                                          </p:val>
                                        </p:tav>
                                        <p:tav tm="100000">
                                          <p:val>
                                            <p:fltVal val="0"/>
                                          </p:val>
                                        </p:tav>
                                      </p:tavLst>
                                    </p:anim>
                                    <p:anim calcmode="lin" valueType="num">
                                      <p:cBhvr>
                                        <p:cTn id="15" dur="1000"/>
                                        <p:tgtEl>
                                          <p:spTgt spid="5"/>
                                        </p:tgtEl>
                                        <p:attrNameLst>
                                          <p:attrName>ppt_h</p:attrName>
                                        </p:attrNameLst>
                                      </p:cBhvr>
                                      <p:tavLst>
                                        <p:tav tm="0">
                                          <p:val>
                                            <p:strVal val="ppt_h"/>
                                          </p:val>
                                        </p:tav>
                                        <p:tav tm="100000">
                                          <p:val>
                                            <p:fltVal val="0"/>
                                          </p:val>
                                        </p:tav>
                                      </p:tavLst>
                                    </p:anim>
                                    <p:anim calcmode="lin" valueType="num">
                                      <p:cBhvr>
                                        <p:cTn id="16" dur="1000"/>
                                        <p:tgtEl>
                                          <p:spTgt spid="5"/>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7" dur="1000"/>
                                        <p:tgtEl>
                                          <p:spTgt spid="5"/>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8" dur="1" fill="hold">
                                          <p:stCondLst>
                                            <p:cond delay="999"/>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828801" y="193573"/>
            <a:ext cx="7492620" cy="6369529"/>
          </a:xfrm>
          <a:prstGeom prst="rect">
            <a:avLst/>
          </a:prstGeom>
        </p:spPr>
      </p:pic>
    </p:spTree>
    <p:extLst>
      <p:ext uri="{BB962C8B-B14F-4D97-AF65-F5344CB8AC3E}">
        <p14:creationId xmlns:p14="http://schemas.microsoft.com/office/powerpoint/2010/main" val="389548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6718" y="1216788"/>
            <a:ext cx="3741168" cy="37411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ítulo 1"/>
          <p:cNvSpPr>
            <a:spLocks noGrp="1"/>
          </p:cNvSpPr>
          <p:nvPr>
            <p:ph type="title"/>
          </p:nvPr>
        </p:nvSpPr>
        <p:spPr>
          <a:xfrm>
            <a:off x="4151594" y="3719225"/>
            <a:ext cx="6646306" cy="1238731"/>
          </a:xfrm>
        </p:spPr>
        <p:txBody>
          <a:bodyPr>
            <a:noAutofit/>
          </a:bodyPr>
          <a:lstStyle/>
          <a:p>
            <a:pPr algn="ctr"/>
            <a:r>
              <a:rPr lang="es-AR" sz="6000" b="1" spc="50" dirty="0">
                <a:ln w="9525" cmpd="sng">
                  <a:solidFill>
                    <a:schemeClr val="accent1"/>
                  </a:solidFill>
                  <a:prstDash val="solid"/>
                </a:ln>
                <a:solidFill>
                  <a:srgbClr val="70AD47">
                    <a:tint val="1000"/>
                  </a:srgbClr>
                </a:solidFill>
                <a:effectLst>
                  <a:glow rad="38100">
                    <a:schemeClr val="accent1">
                      <a:alpha val="40000"/>
                    </a:schemeClr>
                  </a:glow>
                </a:effectLst>
              </a:rPr>
              <a:t>Analógica</a:t>
            </a:r>
          </a:p>
        </p:txBody>
      </p:sp>
    </p:spTree>
    <p:extLst>
      <p:ext uri="{BB962C8B-B14F-4D97-AF65-F5344CB8AC3E}">
        <p14:creationId xmlns:p14="http://schemas.microsoft.com/office/powerpoint/2010/main" val="11825994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Entrada Analógica</a:t>
            </a:r>
          </a:p>
        </p:txBody>
      </p:sp>
      <p:sp>
        <p:nvSpPr>
          <p:cNvPr id="16" name="Rectángulo 15"/>
          <p:cNvSpPr/>
          <p:nvPr/>
        </p:nvSpPr>
        <p:spPr>
          <a:xfrm>
            <a:off x="851847" y="1461596"/>
            <a:ext cx="1045016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s-AR" dirty="0"/>
              <a:t>Es aquella en la que los valores de la tensión o voltaje varían constantemente y pueden tomar cualquier valor.</a:t>
            </a:r>
          </a:p>
        </p:txBody>
      </p:sp>
      <p:pic>
        <p:nvPicPr>
          <p:cNvPr id="8" name="Imagen 7"/>
          <p:cNvPicPr>
            <a:picLocks noChangeAspect="1"/>
          </p:cNvPicPr>
          <p:nvPr/>
        </p:nvPicPr>
        <p:blipFill>
          <a:blip r:embed="rId2"/>
          <a:stretch>
            <a:fillRect/>
          </a:stretch>
        </p:blipFill>
        <p:spPr>
          <a:xfrm>
            <a:off x="1295249" y="2194791"/>
            <a:ext cx="3293518" cy="1886032"/>
          </a:xfrm>
          <a:prstGeom prst="rect">
            <a:avLst/>
          </a:prstGeom>
        </p:spPr>
      </p:pic>
      <p:pic>
        <p:nvPicPr>
          <p:cNvPr id="9" name="Imagen 8"/>
          <p:cNvPicPr>
            <a:picLocks noChangeAspect="1"/>
          </p:cNvPicPr>
          <p:nvPr/>
        </p:nvPicPr>
        <p:blipFill>
          <a:blip r:embed="rId3"/>
          <a:stretch>
            <a:fillRect/>
          </a:stretch>
        </p:blipFill>
        <p:spPr>
          <a:xfrm>
            <a:off x="5292913" y="2194792"/>
            <a:ext cx="3134891" cy="1886032"/>
          </a:xfrm>
          <a:prstGeom prst="rect">
            <a:avLst/>
          </a:prstGeom>
        </p:spPr>
      </p:pic>
      <p:pic>
        <p:nvPicPr>
          <p:cNvPr id="10" name="Imagen 9"/>
          <p:cNvPicPr>
            <a:picLocks noChangeAspect="1"/>
          </p:cNvPicPr>
          <p:nvPr/>
        </p:nvPicPr>
        <p:blipFill>
          <a:blip r:embed="rId4"/>
          <a:stretch>
            <a:fillRect/>
          </a:stretch>
        </p:blipFill>
        <p:spPr>
          <a:xfrm>
            <a:off x="8966580" y="2358564"/>
            <a:ext cx="2637748" cy="1475522"/>
          </a:xfrm>
          <a:prstGeom prst="rect">
            <a:avLst/>
          </a:prstGeom>
        </p:spPr>
      </p:pic>
      <p:sp>
        <p:nvSpPr>
          <p:cNvPr id="11" name="CuadroTexto 10"/>
          <p:cNvSpPr txBox="1"/>
          <p:nvPr/>
        </p:nvSpPr>
        <p:spPr>
          <a:xfrm>
            <a:off x="983149" y="3487836"/>
            <a:ext cx="433132" cy="369332"/>
          </a:xfrm>
          <a:prstGeom prst="rect">
            <a:avLst/>
          </a:prstGeom>
          <a:noFill/>
        </p:spPr>
        <p:txBody>
          <a:bodyPr wrap="none" rtlCol="0">
            <a:spAutoFit/>
          </a:bodyPr>
          <a:lstStyle/>
          <a:p>
            <a:r>
              <a:rPr lang="es-AR" dirty="0"/>
              <a:t>0V</a:t>
            </a:r>
          </a:p>
        </p:txBody>
      </p:sp>
      <p:sp>
        <p:nvSpPr>
          <p:cNvPr id="17" name="CuadroTexto 16"/>
          <p:cNvSpPr txBox="1"/>
          <p:nvPr/>
        </p:nvSpPr>
        <p:spPr>
          <a:xfrm>
            <a:off x="976969" y="2567049"/>
            <a:ext cx="433132" cy="369332"/>
          </a:xfrm>
          <a:prstGeom prst="rect">
            <a:avLst/>
          </a:prstGeom>
          <a:noFill/>
        </p:spPr>
        <p:txBody>
          <a:bodyPr wrap="none" rtlCol="0">
            <a:spAutoFit/>
          </a:bodyPr>
          <a:lstStyle/>
          <a:p>
            <a:r>
              <a:rPr lang="es-AR" dirty="0"/>
              <a:t>5V</a:t>
            </a:r>
          </a:p>
        </p:txBody>
      </p:sp>
      <p:sp>
        <p:nvSpPr>
          <p:cNvPr id="12" name="Flecha derecha 11"/>
          <p:cNvSpPr/>
          <p:nvPr/>
        </p:nvSpPr>
        <p:spPr>
          <a:xfrm>
            <a:off x="4722125" y="2567049"/>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Flecha derecha 17"/>
          <p:cNvSpPr/>
          <p:nvPr/>
        </p:nvSpPr>
        <p:spPr>
          <a:xfrm>
            <a:off x="8548216" y="2768475"/>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249" y="4566152"/>
            <a:ext cx="1866900" cy="1866900"/>
          </a:xfrm>
          <a:prstGeom prst="rect">
            <a:avLst/>
          </a:prstGeom>
        </p:spPr>
      </p:pic>
      <p:sp>
        <p:nvSpPr>
          <p:cNvPr id="21" name="Flecha derecha 20"/>
          <p:cNvSpPr/>
          <p:nvPr/>
        </p:nvSpPr>
        <p:spPr>
          <a:xfrm rot="5400000">
            <a:off x="10060265" y="4183678"/>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CuadroTexto 21"/>
          <p:cNvSpPr txBox="1"/>
          <p:nvPr/>
        </p:nvSpPr>
        <p:spPr>
          <a:xfrm>
            <a:off x="9792369" y="5130270"/>
            <a:ext cx="986167"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AR" dirty="0"/>
              <a:t>0 a 1024</a:t>
            </a:r>
          </a:p>
        </p:txBody>
      </p:sp>
      <p:sp>
        <p:nvSpPr>
          <p:cNvPr id="23" name="Flecha derecha 22"/>
          <p:cNvSpPr/>
          <p:nvPr/>
        </p:nvSpPr>
        <p:spPr>
          <a:xfrm rot="16200000">
            <a:off x="3375136" y="4260020"/>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80182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2" grpId="0" animBg="1"/>
      <p:bldP spid="18" grpId="0" animBg="1"/>
      <p:bldP spid="21" grpId="0" animBg="1"/>
      <p:bldP spid="22"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11" name="Grupo 10"/>
          <p:cNvGrpSpPr/>
          <p:nvPr/>
        </p:nvGrpSpPr>
        <p:grpSpPr>
          <a:xfrm>
            <a:off x="851848" y="1697234"/>
            <a:ext cx="10515599" cy="974256"/>
            <a:chOff x="851847" y="1544830"/>
            <a:chExt cx="10515599" cy="974256"/>
          </a:xfrm>
        </p:grpSpPr>
        <p:sp>
          <p:nvSpPr>
            <p:cNvPr id="12" name="Rectángulo 11"/>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3000" dirty="0" err="1"/>
                <a:t>AnalogRead</a:t>
              </a:r>
              <a:r>
                <a:rPr lang="es-AR" sz="3000" dirty="0"/>
                <a:t>(pin);</a:t>
              </a:r>
            </a:p>
          </p:txBody>
        </p:sp>
        <p:sp>
          <p:nvSpPr>
            <p:cNvPr id="13" name="Rectángulo 12"/>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Lee un </a:t>
              </a:r>
              <a:r>
                <a:rPr lang="es-AR" sz="2200" dirty="0">
                  <a:solidFill>
                    <a:srgbClr val="000000"/>
                  </a:solidFill>
                  <a:latin typeface="Trebuchet MS" panose="020B0603020202020204" pitchFamily="34" charset="0"/>
                </a:rPr>
                <a:t>pin </a:t>
              </a:r>
              <a:r>
                <a:rPr lang="es-AR" sz="2200" b="0" i="0" u="none" strike="noStrike" baseline="0" dirty="0">
                  <a:solidFill>
                    <a:srgbClr val="000000"/>
                  </a:solidFill>
                  <a:latin typeface="Trebuchet MS" panose="020B0603020202020204" pitchFamily="34" charset="0"/>
                </a:rPr>
                <a:t>Analógico</a:t>
              </a:r>
              <a:endParaRPr lang="es-AR" sz="2200" dirty="0">
                <a:solidFill>
                  <a:srgbClr val="000000"/>
                </a:solidFill>
                <a:latin typeface="Trebuchet MS" panose="020B0603020202020204" pitchFamily="34" charset="0"/>
              </a:endParaRPr>
            </a:p>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Retorna</a:t>
              </a:r>
              <a:r>
                <a:rPr lang="es-AR" sz="2200" b="0" i="0" u="none" strike="noStrike" dirty="0">
                  <a:solidFill>
                    <a:srgbClr val="000000"/>
                  </a:solidFill>
                  <a:latin typeface="Trebuchet MS" panose="020B0603020202020204" pitchFamily="34" charset="0"/>
                </a:rPr>
                <a:t> un valor analógico de 0 a 1023</a:t>
              </a:r>
              <a:endParaRPr lang="es-AR" sz="2200" b="0" i="0" u="none" strike="noStrike" baseline="0" dirty="0">
                <a:solidFill>
                  <a:srgbClr val="000000"/>
                </a:solidFill>
                <a:latin typeface="Trebuchet MS" panose="020B0603020202020204" pitchFamily="34" charset="0"/>
              </a:endParaRPr>
            </a:p>
          </p:txBody>
        </p:sp>
      </p:grpSp>
    </p:spTree>
    <p:extLst>
      <p:ext uri="{BB962C8B-B14F-4D97-AF65-F5344CB8AC3E}">
        <p14:creationId xmlns:p14="http://schemas.microsoft.com/office/powerpoint/2010/main" val="1237961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59308" y="1297086"/>
            <a:ext cx="7467149" cy="5385880"/>
          </a:xfrm>
          <a:prstGeom prst="rect">
            <a:avLst/>
          </a:prstGeom>
        </p:spPr>
      </p:pic>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Leer un Potenciómetro</a:t>
            </a:r>
          </a:p>
        </p:txBody>
      </p:sp>
      <p:sp>
        <p:nvSpPr>
          <p:cNvPr id="7" name="CuadroTexto 6"/>
          <p:cNvSpPr txBox="1"/>
          <p:nvPr/>
        </p:nvSpPr>
        <p:spPr>
          <a:xfrm>
            <a:off x="7726457" y="3678617"/>
            <a:ext cx="4056110" cy="861774"/>
          </a:xfrm>
          <a:prstGeom prst="rect">
            <a:avLst/>
          </a:prstGeom>
          <a:noFill/>
        </p:spPr>
        <p:txBody>
          <a:bodyPr wrap="none" rtlCol="0">
            <a:spAutoFit/>
          </a:bodyPr>
          <a:lstStyle/>
          <a:p>
            <a:r>
              <a:rPr lang="es-AR" sz="5000" dirty="0">
                <a:solidFill>
                  <a:srgbClr val="FF0000"/>
                </a:solidFill>
              </a:rPr>
              <a:t>Potenciómetro</a:t>
            </a:r>
          </a:p>
        </p:txBody>
      </p:sp>
      <p:cxnSp>
        <p:nvCxnSpPr>
          <p:cNvPr id="9" name="Conector recto de flecha 8"/>
          <p:cNvCxnSpPr/>
          <p:nvPr/>
        </p:nvCxnSpPr>
        <p:spPr>
          <a:xfrm flipH="1" flipV="1">
            <a:off x="7226383" y="2661313"/>
            <a:ext cx="2046632" cy="6687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3"/>
          <a:stretch>
            <a:fillRect/>
          </a:stretch>
        </p:blipFill>
        <p:spPr>
          <a:xfrm>
            <a:off x="8541579" y="1404013"/>
            <a:ext cx="3133725" cy="1257300"/>
          </a:xfrm>
          <a:prstGeom prst="rect">
            <a:avLst/>
          </a:prstGeom>
        </p:spPr>
      </p:pic>
    </p:spTree>
    <p:extLst>
      <p:ext uri="{BB962C8B-B14F-4D97-AF65-F5344CB8AC3E}">
        <p14:creationId xmlns:p14="http://schemas.microsoft.com/office/powerpoint/2010/main" val="2191763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255595" y="90321"/>
            <a:ext cx="9553432" cy="6701661"/>
          </a:xfrm>
          <a:prstGeom prst="rect">
            <a:avLst/>
          </a:prstGeom>
        </p:spPr>
      </p:pic>
    </p:spTree>
    <p:extLst>
      <p:ext uri="{BB962C8B-B14F-4D97-AF65-F5344CB8AC3E}">
        <p14:creationId xmlns:p14="http://schemas.microsoft.com/office/powerpoint/2010/main" val="3609373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0" y="1714500"/>
            <a:ext cx="5524500" cy="3429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ítulo 1"/>
          <p:cNvSpPr>
            <a:spLocks noGrp="1"/>
          </p:cNvSpPr>
          <p:nvPr>
            <p:ph type="title"/>
          </p:nvPr>
        </p:nvSpPr>
        <p:spPr>
          <a:xfrm>
            <a:off x="2702522" y="475769"/>
            <a:ext cx="6646306" cy="1238731"/>
          </a:xfrm>
        </p:spPr>
        <p:txBody>
          <a:bodyPr>
            <a:noAutofit/>
          </a:bodyPr>
          <a:lstStyle/>
          <a:p>
            <a:pPr algn="ctr"/>
            <a:r>
              <a:rPr lang="es-AR" sz="6000" b="1" dirty="0">
                <a:ln w="22225">
                  <a:solidFill>
                    <a:schemeClr val="accent2"/>
                  </a:solidFill>
                  <a:prstDash val="solid"/>
                </a:ln>
                <a:solidFill>
                  <a:schemeClr val="accent2">
                    <a:lumMod val="40000"/>
                    <a:lumOff val="60000"/>
                  </a:schemeClr>
                </a:solidFill>
              </a:rPr>
              <a:t>Señal PWM</a:t>
            </a:r>
          </a:p>
        </p:txBody>
      </p:sp>
    </p:spTree>
    <p:extLst>
      <p:ext uri="{BB962C8B-B14F-4D97-AF65-F5344CB8AC3E}">
        <p14:creationId xmlns:p14="http://schemas.microsoft.com/office/powerpoint/2010/main" val="250227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Salida PWM</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797" y="1793401"/>
            <a:ext cx="5462517" cy="4171950"/>
          </a:xfrm>
          <a:prstGeom prst="rect">
            <a:avLst/>
          </a:prstGeom>
        </p:spPr>
      </p:pic>
      <p:sp>
        <p:nvSpPr>
          <p:cNvPr id="2" name="CuadroTexto 1"/>
          <p:cNvSpPr txBox="1"/>
          <p:nvPr/>
        </p:nvSpPr>
        <p:spPr>
          <a:xfrm>
            <a:off x="638068" y="1917721"/>
            <a:ext cx="3960123" cy="101566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s-AR" sz="1500" dirty="0"/>
              <a:t>-Arduino NO tiene salidas Analógicas</a:t>
            </a:r>
          </a:p>
          <a:p>
            <a:r>
              <a:rPr lang="es-AR" sz="1500" dirty="0"/>
              <a:t>-Con PWM se hacer que un salida digital</a:t>
            </a:r>
          </a:p>
          <a:p>
            <a:r>
              <a:rPr lang="es-AR" sz="1500" dirty="0"/>
              <a:t> tenga un comportamiento parecido a </a:t>
            </a:r>
          </a:p>
          <a:p>
            <a:r>
              <a:rPr lang="es-AR" sz="1500" dirty="0"/>
              <a:t>una salida analógica</a:t>
            </a:r>
          </a:p>
        </p:txBody>
      </p:sp>
      <p:pic>
        <p:nvPicPr>
          <p:cNvPr id="3" name="Imagen 2"/>
          <p:cNvPicPr>
            <a:picLocks noChangeAspect="1"/>
          </p:cNvPicPr>
          <p:nvPr/>
        </p:nvPicPr>
        <p:blipFill>
          <a:blip r:embed="rId3"/>
          <a:stretch>
            <a:fillRect/>
          </a:stretch>
        </p:blipFill>
        <p:spPr>
          <a:xfrm>
            <a:off x="563918" y="3802960"/>
            <a:ext cx="4265170" cy="2162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089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16" name="Grupo 15"/>
          <p:cNvGrpSpPr/>
          <p:nvPr/>
        </p:nvGrpSpPr>
        <p:grpSpPr>
          <a:xfrm>
            <a:off x="813175" y="1460312"/>
            <a:ext cx="10515600" cy="2483891"/>
            <a:chOff x="851847" y="1446117"/>
            <a:chExt cx="10515600" cy="891028"/>
          </a:xfrm>
        </p:grpSpPr>
        <p:sp>
          <p:nvSpPr>
            <p:cNvPr id="17" name="Rectángulo 16"/>
            <p:cNvSpPr/>
            <p:nvPr/>
          </p:nvSpPr>
          <p:spPr>
            <a:xfrm>
              <a:off x="851847" y="1446117"/>
              <a:ext cx="3125337" cy="891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300" dirty="0" err="1"/>
                <a:t>AnalogWrite</a:t>
              </a:r>
              <a:r>
                <a:rPr lang="es-AR" sz="2300" dirty="0"/>
                <a:t>(pin, </a:t>
              </a:r>
              <a:r>
                <a:rPr lang="es-AR" sz="2300" dirty="0" err="1"/>
                <a:t>valorPWM</a:t>
              </a:r>
              <a:r>
                <a:rPr lang="es-AR" sz="2300" dirty="0"/>
                <a:t>)</a:t>
              </a:r>
            </a:p>
          </p:txBody>
        </p:sp>
        <p:sp>
          <p:nvSpPr>
            <p:cNvPr id="18" name="Rectángulo 17"/>
            <p:cNvSpPr/>
            <p:nvPr/>
          </p:nvSpPr>
          <p:spPr>
            <a:xfrm>
              <a:off x="3977184" y="1446117"/>
              <a:ext cx="7390263" cy="89102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Genera un pulso PWM en un pin determinado</a:t>
              </a:r>
            </a:p>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Valor</a:t>
              </a:r>
              <a:r>
                <a:rPr lang="es-AR" sz="2200" b="0" i="0" u="none" strike="noStrike" dirty="0">
                  <a:solidFill>
                    <a:srgbClr val="000000"/>
                  </a:solidFill>
                  <a:latin typeface="Trebuchet MS" panose="020B0603020202020204" pitchFamily="34" charset="0"/>
                </a:rPr>
                <a:t> analógico es de 0 a 255</a:t>
              </a:r>
            </a:p>
            <a:p>
              <a:pPr marL="342900" indent="-342900">
                <a:buFont typeface="Arial" panose="020B0604020202020204" pitchFamily="34" charset="0"/>
                <a:buChar char="•"/>
              </a:pPr>
              <a:r>
                <a:rPr lang="es-AR" sz="2200" baseline="0" dirty="0">
                  <a:solidFill>
                    <a:srgbClr val="000000"/>
                  </a:solidFill>
                  <a:latin typeface="Trebuchet MS" panose="020B0603020202020204" pitchFamily="34" charset="0"/>
                </a:rPr>
                <a:t>0=</a:t>
              </a:r>
              <a:r>
                <a:rPr lang="es-AR" sz="2200" dirty="0">
                  <a:solidFill>
                    <a:srgbClr val="000000"/>
                  </a:solidFill>
                  <a:latin typeface="Trebuchet MS" panose="020B0603020202020204" pitchFamily="34" charset="0"/>
                </a:rPr>
                <a:t> Genera no genera una salida de 0 voltios (LOW)</a:t>
              </a:r>
            </a:p>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255 =Genera genera una salida de 5 voltios(HIGHT)</a:t>
              </a:r>
            </a:p>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Entre 0 y 255= Genera una salida de 5 voltios durante un tiempo determinado(HIGHT). Mientras mas chica sea menor será el ancho de pulso</a:t>
              </a:r>
              <a:endParaRPr lang="es-AR" sz="2200" b="0" i="0" u="none" strike="noStrike" baseline="0" dirty="0">
                <a:solidFill>
                  <a:srgbClr val="000000"/>
                </a:solidFill>
                <a:latin typeface="Trebuchet MS" panose="020B0603020202020204" pitchFamily="34" charset="0"/>
              </a:endParaRPr>
            </a:p>
          </p:txBody>
        </p:sp>
      </p:grpSp>
    </p:spTree>
    <p:extLst>
      <p:ext uri="{BB962C8B-B14F-4D97-AF65-F5344CB8AC3E}">
        <p14:creationId xmlns:p14="http://schemas.microsoft.com/office/powerpoint/2010/main" val="2008975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51847" y="1452498"/>
            <a:ext cx="6729459" cy="4924347"/>
          </a:xfrm>
          <a:prstGeom prst="rect">
            <a:avLst/>
          </a:prstGeom>
        </p:spPr>
      </p:pic>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000" dirty="0">
                <a:solidFill>
                  <a:schemeClr val="tx1"/>
                </a:solidFill>
              </a:rPr>
              <a:t>Encender un led variando su intensidad</a:t>
            </a:r>
          </a:p>
        </p:txBody>
      </p:sp>
      <p:sp>
        <p:nvSpPr>
          <p:cNvPr id="7" name="CuadroTexto 6"/>
          <p:cNvSpPr txBox="1"/>
          <p:nvPr/>
        </p:nvSpPr>
        <p:spPr>
          <a:xfrm>
            <a:off x="8709096" y="3666824"/>
            <a:ext cx="1109599" cy="861774"/>
          </a:xfrm>
          <a:prstGeom prst="rect">
            <a:avLst/>
          </a:prstGeom>
          <a:noFill/>
        </p:spPr>
        <p:txBody>
          <a:bodyPr wrap="none" rtlCol="0">
            <a:spAutoFit/>
          </a:bodyPr>
          <a:lstStyle/>
          <a:p>
            <a:r>
              <a:rPr lang="es-AR" sz="5000" dirty="0">
                <a:solidFill>
                  <a:srgbClr val="FF0000"/>
                </a:solidFill>
              </a:rPr>
              <a:t>Led</a:t>
            </a:r>
          </a:p>
        </p:txBody>
      </p:sp>
      <p:cxnSp>
        <p:nvCxnSpPr>
          <p:cNvPr id="9" name="Conector recto de flecha 8"/>
          <p:cNvCxnSpPr/>
          <p:nvPr/>
        </p:nvCxnSpPr>
        <p:spPr>
          <a:xfrm flipH="1" flipV="1">
            <a:off x="7117201" y="2932171"/>
            <a:ext cx="2046632" cy="6687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Imagen 5"/>
          <p:cNvPicPr>
            <a:picLocks noChangeAspect="1"/>
          </p:cNvPicPr>
          <p:nvPr/>
        </p:nvPicPr>
        <p:blipFill>
          <a:blip r:embed="rId3"/>
          <a:stretch>
            <a:fillRect/>
          </a:stretch>
        </p:blipFill>
        <p:spPr>
          <a:xfrm>
            <a:off x="7907598" y="1491344"/>
            <a:ext cx="4019550" cy="1533525"/>
          </a:xfrm>
          <a:prstGeom prst="rect">
            <a:avLst/>
          </a:prstGeom>
        </p:spPr>
      </p:pic>
    </p:spTree>
    <p:extLst>
      <p:ext uri="{BB962C8B-B14F-4D97-AF65-F5344CB8AC3E}">
        <p14:creationId xmlns:p14="http://schemas.microsoft.com/office/powerpoint/2010/main" val="9624655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1702557" y="104409"/>
            <a:ext cx="7973705" cy="6753591"/>
          </a:xfrm>
          <a:prstGeom prst="rect">
            <a:avLst/>
          </a:prstGeom>
        </p:spPr>
      </p:pic>
    </p:spTree>
    <p:extLst>
      <p:ext uri="{BB962C8B-B14F-4D97-AF65-F5344CB8AC3E}">
        <p14:creationId xmlns:p14="http://schemas.microsoft.com/office/powerpoint/2010/main" val="3199455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4" name="Marcador de contenido 3"/>
          <p:cNvPicPr>
            <a:picLocks noGrp="1" noChangeAspect="1"/>
          </p:cNvPicPr>
          <p:nvPr>
            <p:ph idx="1"/>
          </p:nvPr>
        </p:nvPicPr>
        <p:blipFill>
          <a:blip r:embed="rId2"/>
          <a:stretch>
            <a:fillRect/>
          </a:stretch>
        </p:blipFill>
        <p:spPr>
          <a:xfrm>
            <a:off x="2047163" y="1498141"/>
            <a:ext cx="7942997" cy="5205199"/>
          </a:xfrm>
          <a:prstGeom prst="rect">
            <a:avLst/>
          </a:prstGeom>
        </p:spPr>
      </p:pic>
      <p:sp>
        <p:nvSpPr>
          <p:cNvPr id="5" name="Título 3"/>
          <p:cNvSpPr txBox="1">
            <a:spLocks/>
          </p:cNvSpPr>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600" dirty="0">
                <a:solidFill>
                  <a:schemeClr val="tx1"/>
                </a:solidFill>
              </a:rPr>
              <a:t>PWM</a:t>
            </a:r>
          </a:p>
        </p:txBody>
      </p:sp>
    </p:spTree>
    <p:extLst>
      <p:ext uri="{BB962C8B-B14F-4D97-AF65-F5344CB8AC3E}">
        <p14:creationId xmlns:p14="http://schemas.microsoft.com/office/powerpoint/2010/main" val="26616156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563D9F-68A9-4C89-ACA8-0A4F8116677E}"/>
              </a:ext>
            </a:extLst>
          </p:cNvPr>
          <p:cNvSpPr>
            <a:spLocks noGrp="1"/>
          </p:cNvSpPr>
          <p:nvPr>
            <p:ph type="title"/>
          </p:nvPr>
        </p:nvSpPr>
        <p:spPr>
          <a:xfrm>
            <a:off x="3454239" y="843368"/>
            <a:ext cx="5283521" cy="1280890"/>
          </a:xfrm>
        </p:spPr>
        <p:txBody>
          <a:bodyPr/>
          <a:lstStyle/>
          <a:p>
            <a:r>
              <a:rPr lang="es-MX" dirty="0"/>
              <a:t>¿Como se usa?</a:t>
            </a:r>
            <a:endParaRPr lang="es-AR" dirty="0"/>
          </a:p>
        </p:txBody>
      </p:sp>
      <p:pic>
        <p:nvPicPr>
          <p:cNvPr id="5" name="Marcador de contenido 4">
            <a:extLst>
              <a:ext uri="{FF2B5EF4-FFF2-40B4-BE49-F238E27FC236}">
                <a16:creationId xmlns:a16="http://schemas.microsoft.com/office/drawing/2014/main" id="{6FB21368-DBA2-40A8-954D-03310096FD99}"/>
              </a:ext>
            </a:extLst>
          </p:cNvPr>
          <p:cNvPicPr>
            <a:picLocks noGrp="1" noChangeAspect="1"/>
          </p:cNvPicPr>
          <p:nvPr>
            <p:ph idx="1"/>
          </p:nvPr>
        </p:nvPicPr>
        <p:blipFill>
          <a:blip r:embed="rId2"/>
          <a:stretch>
            <a:fillRect/>
          </a:stretch>
        </p:blipFill>
        <p:spPr>
          <a:xfrm>
            <a:off x="4363448" y="2376487"/>
            <a:ext cx="5162550" cy="2105025"/>
          </a:xfrm>
        </p:spPr>
      </p:pic>
    </p:spTree>
    <p:extLst>
      <p:ext uri="{BB962C8B-B14F-4D97-AF65-F5344CB8AC3E}">
        <p14:creationId xmlns:p14="http://schemas.microsoft.com/office/powerpoint/2010/main" val="479729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p:cNvSpPr>
          <p:nvPr/>
        </p:nvSpPr>
        <p:spPr>
          <a:xfrm>
            <a:off x="865496" y="1501001"/>
            <a:ext cx="4088641" cy="5078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3000" dirty="0">
                <a:solidFill>
                  <a:schemeClr val="bg1"/>
                </a:solidFill>
              </a:rPr>
              <a:t>Sensores Digitales</a:t>
            </a:r>
          </a:p>
        </p:txBody>
      </p:sp>
      <p:pic>
        <p:nvPicPr>
          <p:cNvPr id="2" name="Imagen 1"/>
          <p:cNvPicPr>
            <a:picLocks noChangeAspect="1"/>
          </p:cNvPicPr>
          <p:nvPr/>
        </p:nvPicPr>
        <p:blipFill>
          <a:blip r:embed="rId2"/>
          <a:stretch>
            <a:fillRect/>
          </a:stretch>
        </p:blipFill>
        <p:spPr>
          <a:xfrm>
            <a:off x="865496" y="2218188"/>
            <a:ext cx="942975" cy="3486150"/>
          </a:xfrm>
          <a:prstGeom prst="rect">
            <a:avLst/>
          </a:prstGeom>
        </p:spPr>
      </p:pic>
      <p:pic>
        <p:nvPicPr>
          <p:cNvPr id="6" name="Imagen 5"/>
          <p:cNvPicPr>
            <a:picLocks noChangeAspect="1"/>
          </p:cNvPicPr>
          <p:nvPr/>
        </p:nvPicPr>
        <p:blipFill>
          <a:blip r:embed="rId3"/>
          <a:stretch>
            <a:fillRect/>
          </a:stretch>
        </p:blipFill>
        <p:spPr>
          <a:xfrm>
            <a:off x="1971960" y="2218188"/>
            <a:ext cx="1123950" cy="1362075"/>
          </a:xfrm>
          <a:prstGeom prst="rect">
            <a:avLst/>
          </a:prstGeom>
        </p:spPr>
      </p:pic>
      <p:pic>
        <p:nvPicPr>
          <p:cNvPr id="7" name="Imagen 6"/>
          <p:cNvPicPr>
            <a:picLocks noChangeAspect="1"/>
          </p:cNvPicPr>
          <p:nvPr/>
        </p:nvPicPr>
        <p:blipFill>
          <a:blip r:embed="rId4"/>
          <a:stretch>
            <a:fillRect/>
          </a:stretch>
        </p:blipFill>
        <p:spPr>
          <a:xfrm>
            <a:off x="3259399" y="2218188"/>
            <a:ext cx="2152650" cy="1247775"/>
          </a:xfrm>
          <a:prstGeom prst="rect">
            <a:avLst/>
          </a:prstGeom>
        </p:spPr>
      </p:pic>
      <p:pic>
        <p:nvPicPr>
          <p:cNvPr id="8" name="Imagen 7"/>
          <p:cNvPicPr>
            <a:picLocks noChangeAspect="1"/>
          </p:cNvPicPr>
          <p:nvPr/>
        </p:nvPicPr>
        <p:blipFill>
          <a:blip r:embed="rId5"/>
          <a:stretch>
            <a:fillRect/>
          </a:stretch>
        </p:blipFill>
        <p:spPr>
          <a:xfrm>
            <a:off x="2071972" y="3580263"/>
            <a:ext cx="923925" cy="1285875"/>
          </a:xfrm>
          <a:prstGeom prst="rect">
            <a:avLst/>
          </a:prstGeom>
        </p:spPr>
      </p:pic>
      <p:pic>
        <p:nvPicPr>
          <p:cNvPr id="9" name="Imagen 8"/>
          <p:cNvPicPr>
            <a:picLocks noChangeAspect="1"/>
          </p:cNvPicPr>
          <p:nvPr/>
        </p:nvPicPr>
        <p:blipFill>
          <a:blip r:embed="rId6"/>
          <a:stretch>
            <a:fillRect/>
          </a:stretch>
        </p:blipFill>
        <p:spPr>
          <a:xfrm>
            <a:off x="3259398" y="3580263"/>
            <a:ext cx="762000" cy="1333500"/>
          </a:xfrm>
          <a:prstGeom prst="rect">
            <a:avLst/>
          </a:prstGeom>
        </p:spPr>
      </p:pic>
      <p:pic>
        <p:nvPicPr>
          <p:cNvPr id="10" name="Imagen 9"/>
          <p:cNvPicPr>
            <a:picLocks noChangeAspect="1"/>
          </p:cNvPicPr>
          <p:nvPr/>
        </p:nvPicPr>
        <p:blipFill>
          <a:blip r:embed="rId7"/>
          <a:stretch>
            <a:fillRect/>
          </a:stretch>
        </p:blipFill>
        <p:spPr>
          <a:xfrm>
            <a:off x="4284899" y="3532638"/>
            <a:ext cx="1000125" cy="1428750"/>
          </a:xfrm>
          <a:prstGeom prst="rect">
            <a:avLst/>
          </a:prstGeom>
        </p:spPr>
      </p:pic>
      <p:sp>
        <p:nvSpPr>
          <p:cNvPr id="11" name="Rectángulo 10"/>
          <p:cNvSpPr/>
          <p:nvPr/>
        </p:nvSpPr>
        <p:spPr>
          <a:xfrm>
            <a:off x="3095910" y="3532638"/>
            <a:ext cx="2316139" cy="14287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3" name="Conector recto de flecha 12"/>
          <p:cNvCxnSpPr>
            <a:stCxn id="11" idx="3"/>
          </p:cNvCxnSpPr>
          <p:nvPr/>
        </p:nvCxnSpPr>
        <p:spPr>
          <a:xfrm>
            <a:off x="5412049" y="4247013"/>
            <a:ext cx="71124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6289282" y="4062347"/>
            <a:ext cx="4023642" cy="369332"/>
          </a:xfrm>
          <a:prstGeom prst="rect">
            <a:avLst/>
          </a:prstGeom>
          <a:noFill/>
          <a:ln>
            <a:solidFill>
              <a:srgbClr val="FF0000"/>
            </a:solidFill>
          </a:ln>
        </p:spPr>
        <p:txBody>
          <a:bodyPr wrap="square" rtlCol="0">
            <a:spAutoFit/>
          </a:bodyPr>
          <a:lstStyle/>
          <a:p>
            <a:r>
              <a:rPr lang="es-AR" dirty="0">
                <a:solidFill>
                  <a:srgbClr val="FF0000"/>
                </a:solidFill>
              </a:rPr>
              <a:t>Esto es considerado solo un sensor</a:t>
            </a:r>
          </a:p>
        </p:txBody>
      </p:sp>
      <p:pic>
        <p:nvPicPr>
          <p:cNvPr id="15" name="Imagen 14"/>
          <p:cNvPicPr>
            <a:picLocks noChangeAspect="1"/>
          </p:cNvPicPr>
          <p:nvPr/>
        </p:nvPicPr>
        <p:blipFill>
          <a:blip r:embed="rId8"/>
          <a:stretch>
            <a:fillRect/>
          </a:stretch>
        </p:blipFill>
        <p:spPr>
          <a:xfrm>
            <a:off x="732145" y="4961388"/>
            <a:ext cx="1209675" cy="1257300"/>
          </a:xfrm>
          <a:prstGeom prst="rect">
            <a:avLst/>
          </a:prstGeom>
        </p:spPr>
      </p:pic>
      <p:sp>
        <p:nvSpPr>
          <p:cNvPr id="16" name="Título 3">
            <a:extLst>
              <a:ext uri="{FF2B5EF4-FFF2-40B4-BE49-F238E27FC236}">
                <a16:creationId xmlns:a16="http://schemas.microsoft.com/office/drawing/2014/main" id="{79A114D7-6EED-4C04-8152-14D1DA9EEE54}"/>
              </a:ext>
            </a:extLst>
          </p:cNvPr>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sensores en Thinkercad</a:t>
            </a:r>
          </a:p>
        </p:txBody>
      </p:sp>
    </p:spTree>
    <p:extLst>
      <p:ext uri="{BB962C8B-B14F-4D97-AF65-F5344CB8AC3E}">
        <p14:creationId xmlns:p14="http://schemas.microsoft.com/office/powerpoint/2010/main" val="315664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sensores en Thinkercad</a:t>
            </a:r>
          </a:p>
        </p:txBody>
      </p:sp>
      <p:sp>
        <p:nvSpPr>
          <p:cNvPr id="4" name="Título 3"/>
          <p:cNvSpPr txBox="1">
            <a:spLocks/>
          </p:cNvSpPr>
          <p:nvPr/>
        </p:nvSpPr>
        <p:spPr>
          <a:xfrm>
            <a:off x="865496" y="1501001"/>
            <a:ext cx="4620904" cy="5078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3000" dirty="0">
                <a:solidFill>
                  <a:schemeClr val="bg1"/>
                </a:solidFill>
              </a:rPr>
              <a:t>Sensores Analógicos</a:t>
            </a:r>
          </a:p>
        </p:txBody>
      </p:sp>
      <p:pic>
        <p:nvPicPr>
          <p:cNvPr id="3" name="Imagen 2"/>
          <p:cNvPicPr>
            <a:picLocks noChangeAspect="1"/>
          </p:cNvPicPr>
          <p:nvPr/>
        </p:nvPicPr>
        <p:blipFill>
          <a:blip r:embed="rId2"/>
          <a:stretch>
            <a:fillRect/>
          </a:stretch>
        </p:blipFill>
        <p:spPr>
          <a:xfrm>
            <a:off x="1001974" y="2142840"/>
            <a:ext cx="1028700" cy="4038600"/>
          </a:xfrm>
          <a:prstGeom prst="rect">
            <a:avLst/>
          </a:prstGeom>
        </p:spPr>
      </p:pic>
      <p:pic>
        <p:nvPicPr>
          <p:cNvPr id="12" name="Imagen 11"/>
          <p:cNvPicPr>
            <a:picLocks noChangeAspect="1"/>
          </p:cNvPicPr>
          <p:nvPr/>
        </p:nvPicPr>
        <p:blipFill>
          <a:blip r:embed="rId3"/>
          <a:stretch>
            <a:fillRect/>
          </a:stretch>
        </p:blipFill>
        <p:spPr>
          <a:xfrm>
            <a:off x="2230983" y="2228566"/>
            <a:ext cx="885825" cy="1285875"/>
          </a:xfrm>
          <a:prstGeom prst="rect">
            <a:avLst/>
          </a:prstGeom>
        </p:spPr>
      </p:pic>
      <p:pic>
        <p:nvPicPr>
          <p:cNvPr id="16" name="Imagen 15"/>
          <p:cNvPicPr>
            <a:picLocks noChangeAspect="1"/>
          </p:cNvPicPr>
          <p:nvPr/>
        </p:nvPicPr>
        <p:blipFill>
          <a:blip r:embed="rId4"/>
          <a:stretch>
            <a:fillRect/>
          </a:stretch>
        </p:blipFill>
        <p:spPr>
          <a:xfrm>
            <a:off x="2230983" y="3433477"/>
            <a:ext cx="2257425" cy="1457325"/>
          </a:xfrm>
          <a:prstGeom prst="rect">
            <a:avLst/>
          </a:prstGeom>
        </p:spPr>
      </p:pic>
      <p:pic>
        <p:nvPicPr>
          <p:cNvPr id="6" name="Imagen 5">
            <a:extLst>
              <a:ext uri="{FF2B5EF4-FFF2-40B4-BE49-F238E27FC236}">
                <a16:creationId xmlns:a16="http://schemas.microsoft.com/office/drawing/2014/main" id="{E2EC6A0A-1E45-40F0-ADE8-5AD04E2747C4}"/>
              </a:ext>
            </a:extLst>
          </p:cNvPr>
          <p:cNvPicPr>
            <a:picLocks noChangeAspect="1"/>
          </p:cNvPicPr>
          <p:nvPr/>
        </p:nvPicPr>
        <p:blipFill>
          <a:blip r:embed="rId5"/>
          <a:stretch>
            <a:fillRect/>
          </a:stretch>
        </p:blipFill>
        <p:spPr>
          <a:xfrm>
            <a:off x="2230982" y="4918938"/>
            <a:ext cx="2257425" cy="1447800"/>
          </a:xfrm>
          <a:prstGeom prst="rect">
            <a:avLst/>
          </a:prstGeom>
        </p:spPr>
      </p:pic>
      <p:pic>
        <p:nvPicPr>
          <p:cNvPr id="7" name="Imagen 6">
            <a:extLst>
              <a:ext uri="{FF2B5EF4-FFF2-40B4-BE49-F238E27FC236}">
                <a16:creationId xmlns:a16="http://schemas.microsoft.com/office/drawing/2014/main" id="{C3F6E225-1D66-0A73-FB85-C70EE26B1DDA}"/>
              </a:ext>
            </a:extLst>
          </p:cNvPr>
          <p:cNvPicPr>
            <a:picLocks noChangeAspect="1"/>
          </p:cNvPicPr>
          <p:nvPr/>
        </p:nvPicPr>
        <p:blipFill>
          <a:blip r:embed="rId6"/>
          <a:stretch>
            <a:fillRect/>
          </a:stretch>
        </p:blipFill>
        <p:spPr>
          <a:xfrm>
            <a:off x="3166815" y="2228566"/>
            <a:ext cx="1161020" cy="1204911"/>
          </a:xfrm>
          <a:prstGeom prst="rect">
            <a:avLst/>
          </a:prstGeom>
        </p:spPr>
      </p:pic>
    </p:spTree>
    <p:extLst>
      <p:ext uri="{BB962C8B-B14F-4D97-AF65-F5344CB8AC3E}">
        <p14:creationId xmlns:p14="http://schemas.microsoft.com/office/powerpoint/2010/main" val="2445527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Actuadores en Thinkercad</a:t>
            </a:r>
          </a:p>
        </p:txBody>
      </p:sp>
      <p:sp>
        <p:nvSpPr>
          <p:cNvPr id="4" name="Título 3"/>
          <p:cNvSpPr txBox="1">
            <a:spLocks/>
          </p:cNvSpPr>
          <p:nvPr/>
        </p:nvSpPr>
        <p:spPr>
          <a:xfrm>
            <a:off x="865495" y="1214692"/>
            <a:ext cx="10368298"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4000" dirty="0">
                <a:solidFill>
                  <a:schemeClr val="bg1"/>
                </a:solidFill>
              </a:rPr>
              <a:t>Actuadores digitales</a:t>
            </a:r>
          </a:p>
        </p:txBody>
      </p:sp>
      <p:pic>
        <p:nvPicPr>
          <p:cNvPr id="2" name="Imagen 1"/>
          <p:cNvPicPr>
            <a:picLocks noChangeAspect="1"/>
          </p:cNvPicPr>
          <p:nvPr/>
        </p:nvPicPr>
        <p:blipFill>
          <a:blip r:embed="rId2"/>
          <a:stretch>
            <a:fillRect/>
          </a:stretch>
        </p:blipFill>
        <p:spPr>
          <a:xfrm>
            <a:off x="958207" y="2018869"/>
            <a:ext cx="2133600" cy="4067175"/>
          </a:xfrm>
          <a:prstGeom prst="rect">
            <a:avLst/>
          </a:prstGeom>
        </p:spPr>
      </p:pic>
      <p:pic>
        <p:nvPicPr>
          <p:cNvPr id="6" name="Imagen 5"/>
          <p:cNvPicPr>
            <a:picLocks noChangeAspect="1"/>
          </p:cNvPicPr>
          <p:nvPr/>
        </p:nvPicPr>
        <p:blipFill>
          <a:blip r:embed="rId3"/>
          <a:stretch>
            <a:fillRect/>
          </a:stretch>
        </p:blipFill>
        <p:spPr>
          <a:xfrm>
            <a:off x="3352800" y="2078081"/>
            <a:ext cx="2133600" cy="2771775"/>
          </a:xfrm>
          <a:prstGeom prst="rect">
            <a:avLst/>
          </a:prstGeom>
        </p:spPr>
      </p:pic>
      <p:pic>
        <p:nvPicPr>
          <p:cNvPr id="7" name="Imagen 6"/>
          <p:cNvPicPr>
            <a:picLocks noChangeAspect="1"/>
          </p:cNvPicPr>
          <p:nvPr/>
        </p:nvPicPr>
        <p:blipFill>
          <a:blip r:embed="rId4"/>
          <a:stretch>
            <a:fillRect/>
          </a:stretch>
        </p:blipFill>
        <p:spPr>
          <a:xfrm>
            <a:off x="3400425" y="4904944"/>
            <a:ext cx="2085975" cy="1514475"/>
          </a:xfrm>
          <a:prstGeom prst="rect">
            <a:avLst/>
          </a:prstGeom>
        </p:spPr>
      </p:pic>
      <p:pic>
        <p:nvPicPr>
          <p:cNvPr id="9" name="Imagen 8"/>
          <p:cNvPicPr>
            <a:picLocks noChangeAspect="1"/>
          </p:cNvPicPr>
          <p:nvPr/>
        </p:nvPicPr>
        <p:blipFill>
          <a:blip r:embed="rId5"/>
          <a:stretch>
            <a:fillRect/>
          </a:stretch>
        </p:blipFill>
        <p:spPr>
          <a:xfrm>
            <a:off x="5941467" y="2018869"/>
            <a:ext cx="1114425" cy="2781300"/>
          </a:xfrm>
          <a:prstGeom prst="rect">
            <a:avLst/>
          </a:prstGeom>
        </p:spPr>
      </p:pic>
      <p:pic>
        <p:nvPicPr>
          <p:cNvPr id="10" name="Imagen 9"/>
          <p:cNvPicPr>
            <a:picLocks noChangeAspect="1"/>
          </p:cNvPicPr>
          <p:nvPr/>
        </p:nvPicPr>
        <p:blipFill>
          <a:blip r:embed="rId6"/>
          <a:stretch>
            <a:fillRect/>
          </a:stretch>
        </p:blipFill>
        <p:spPr>
          <a:xfrm>
            <a:off x="5931942" y="4904944"/>
            <a:ext cx="1123950" cy="1181100"/>
          </a:xfrm>
          <a:prstGeom prst="rect">
            <a:avLst/>
          </a:prstGeom>
        </p:spPr>
      </p:pic>
    </p:spTree>
    <p:extLst>
      <p:ext uri="{BB962C8B-B14F-4D97-AF65-F5344CB8AC3E}">
        <p14:creationId xmlns:p14="http://schemas.microsoft.com/office/powerpoint/2010/main" val="98836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Actuadores en Thinkercad</a:t>
            </a:r>
          </a:p>
        </p:txBody>
      </p:sp>
      <p:sp>
        <p:nvSpPr>
          <p:cNvPr id="4" name="Título 3"/>
          <p:cNvSpPr txBox="1">
            <a:spLocks/>
          </p:cNvSpPr>
          <p:nvPr/>
        </p:nvSpPr>
        <p:spPr>
          <a:xfrm>
            <a:off x="901180" y="1154751"/>
            <a:ext cx="976682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4000" dirty="0">
                <a:solidFill>
                  <a:schemeClr val="bg1"/>
                </a:solidFill>
              </a:rPr>
              <a:t>Actuadores que pueden usar PWM </a:t>
            </a:r>
          </a:p>
        </p:txBody>
      </p:sp>
      <p:pic>
        <p:nvPicPr>
          <p:cNvPr id="10" name="Imagen 9"/>
          <p:cNvPicPr>
            <a:picLocks noChangeAspect="1"/>
          </p:cNvPicPr>
          <p:nvPr/>
        </p:nvPicPr>
        <p:blipFill>
          <a:blip r:embed="rId2"/>
          <a:stretch>
            <a:fillRect/>
          </a:stretch>
        </p:blipFill>
        <p:spPr>
          <a:xfrm>
            <a:off x="2843304" y="3532649"/>
            <a:ext cx="1123950" cy="1181100"/>
          </a:xfrm>
          <a:prstGeom prst="rect">
            <a:avLst/>
          </a:prstGeom>
        </p:spPr>
      </p:pic>
      <p:pic>
        <p:nvPicPr>
          <p:cNvPr id="8" name="Imagen 7">
            <a:extLst>
              <a:ext uri="{FF2B5EF4-FFF2-40B4-BE49-F238E27FC236}">
                <a16:creationId xmlns:a16="http://schemas.microsoft.com/office/drawing/2014/main" id="{66F3C909-5340-4BC8-8E19-90492B63DFCE}"/>
              </a:ext>
            </a:extLst>
          </p:cNvPr>
          <p:cNvPicPr>
            <a:picLocks noChangeAspect="1"/>
          </p:cNvPicPr>
          <p:nvPr/>
        </p:nvPicPr>
        <p:blipFill>
          <a:blip r:embed="rId3"/>
          <a:stretch>
            <a:fillRect/>
          </a:stretch>
        </p:blipFill>
        <p:spPr>
          <a:xfrm>
            <a:off x="865496" y="2078081"/>
            <a:ext cx="1877704" cy="1205440"/>
          </a:xfrm>
          <a:prstGeom prst="rect">
            <a:avLst/>
          </a:prstGeom>
        </p:spPr>
      </p:pic>
      <p:pic>
        <p:nvPicPr>
          <p:cNvPr id="12" name="Imagen 11">
            <a:extLst>
              <a:ext uri="{FF2B5EF4-FFF2-40B4-BE49-F238E27FC236}">
                <a16:creationId xmlns:a16="http://schemas.microsoft.com/office/drawing/2014/main" id="{F5365747-14D7-4C62-81D0-8D231A7D8405}"/>
              </a:ext>
            </a:extLst>
          </p:cNvPr>
          <p:cNvPicPr>
            <a:picLocks noChangeAspect="1"/>
          </p:cNvPicPr>
          <p:nvPr/>
        </p:nvPicPr>
        <p:blipFill>
          <a:blip r:embed="rId4"/>
          <a:stretch>
            <a:fillRect/>
          </a:stretch>
        </p:blipFill>
        <p:spPr>
          <a:xfrm>
            <a:off x="901180" y="3371199"/>
            <a:ext cx="1712158" cy="2272109"/>
          </a:xfrm>
          <a:prstGeom prst="rect">
            <a:avLst/>
          </a:prstGeom>
        </p:spPr>
      </p:pic>
      <p:pic>
        <p:nvPicPr>
          <p:cNvPr id="14" name="Imagen 13">
            <a:extLst>
              <a:ext uri="{FF2B5EF4-FFF2-40B4-BE49-F238E27FC236}">
                <a16:creationId xmlns:a16="http://schemas.microsoft.com/office/drawing/2014/main" id="{F5E0FE72-D32C-45FE-9A77-D3213217A993}"/>
              </a:ext>
            </a:extLst>
          </p:cNvPr>
          <p:cNvPicPr>
            <a:picLocks noChangeAspect="1"/>
          </p:cNvPicPr>
          <p:nvPr/>
        </p:nvPicPr>
        <p:blipFill>
          <a:blip r:embed="rId5"/>
          <a:stretch>
            <a:fillRect/>
          </a:stretch>
        </p:blipFill>
        <p:spPr>
          <a:xfrm>
            <a:off x="2843304" y="2069902"/>
            <a:ext cx="1309595" cy="1253868"/>
          </a:xfrm>
          <a:prstGeom prst="rect">
            <a:avLst/>
          </a:prstGeom>
        </p:spPr>
      </p:pic>
      <p:sp>
        <p:nvSpPr>
          <p:cNvPr id="15" name="CuadroTexto 14">
            <a:extLst>
              <a:ext uri="{FF2B5EF4-FFF2-40B4-BE49-F238E27FC236}">
                <a16:creationId xmlns:a16="http://schemas.microsoft.com/office/drawing/2014/main" id="{2E9D7960-7D27-44B9-932D-DEB1E63713A4}"/>
              </a:ext>
            </a:extLst>
          </p:cNvPr>
          <p:cNvSpPr txBox="1"/>
          <p:nvPr/>
        </p:nvSpPr>
        <p:spPr>
          <a:xfrm>
            <a:off x="4643872" y="2567891"/>
            <a:ext cx="7281035" cy="1384995"/>
          </a:xfrm>
          <a:prstGeom prst="rect">
            <a:avLst/>
          </a:prstGeom>
          <a:solidFill>
            <a:srgbClr val="FF0000"/>
          </a:solidFill>
          <a:ln w="63500">
            <a:solidFill>
              <a:schemeClr val="tx1"/>
            </a:solidFill>
          </a:ln>
        </p:spPr>
        <p:txBody>
          <a:bodyPr wrap="square" rtlCol="0">
            <a:spAutoFit/>
          </a:bodyPr>
          <a:lstStyle/>
          <a:p>
            <a:r>
              <a:rPr lang="es-AR" sz="2800" dirty="0">
                <a:solidFill>
                  <a:schemeClr val="bg1"/>
                </a:solidFill>
              </a:rPr>
              <a:t>Para ser considerados actuadores con PWM deben ser usados con la función </a:t>
            </a:r>
            <a:r>
              <a:rPr lang="es-AR" sz="2800" dirty="0" err="1">
                <a:solidFill>
                  <a:schemeClr val="bg1"/>
                </a:solidFill>
              </a:rPr>
              <a:t>AnalogWrite</a:t>
            </a:r>
            <a:endParaRPr lang="es-AR" sz="2800" dirty="0">
              <a:solidFill>
                <a:schemeClr val="bg1"/>
              </a:solidFill>
            </a:endParaRPr>
          </a:p>
        </p:txBody>
      </p:sp>
    </p:spTree>
    <p:extLst>
      <p:ext uri="{BB962C8B-B14F-4D97-AF65-F5344CB8AC3E}">
        <p14:creationId xmlns:p14="http://schemas.microsoft.com/office/powerpoint/2010/main" val="2218767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1927" y="987903"/>
            <a:ext cx="4405923" cy="5548201"/>
          </a:xfrm>
        </p:spPr>
      </p:pic>
      <p:sp>
        <p:nvSpPr>
          <p:cNvPr id="5" name="CuadroTexto 4"/>
          <p:cNvSpPr txBox="1"/>
          <p:nvPr/>
        </p:nvSpPr>
        <p:spPr>
          <a:xfrm>
            <a:off x="1842447" y="341194"/>
            <a:ext cx="802488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Preguntas</a:t>
            </a:r>
          </a:p>
        </p:txBody>
      </p:sp>
    </p:spTree>
    <p:extLst>
      <p:ext uri="{BB962C8B-B14F-4D97-AF65-F5344CB8AC3E}">
        <p14:creationId xmlns:p14="http://schemas.microsoft.com/office/powerpoint/2010/main" val="3446140094"/>
      </p:ext>
    </p:extLst>
  </p:cSld>
  <p:clrMapOvr>
    <a:masterClrMapping/>
  </p:clrMapOvr>
</p:sld>
</file>

<file path=ppt/theme/theme1.xml><?xml version="1.0" encoding="utf-8"?>
<a:theme xmlns:a="http://schemas.openxmlformats.org/drawingml/2006/main" name="Espiral">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668</TotalTime>
  <Words>1678</Words>
  <Application>Microsoft Office PowerPoint</Application>
  <PresentationFormat>Panorámica</PresentationFormat>
  <Paragraphs>238</Paragraphs>
  <Slides>54</Slides>
  <Notes>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54</vt:i4>
      </vt:variant>
    </vt:vector>
  </HeadingPairs>
  <TitlesOfParts>
    <vt:vector size="63" baseType="lpstr">
      <vt:lpstr>Arial</vt:lpstr>
      <vt:lpstr>Calibri</vt:lpstr>
      <vt:lpstr>Century Gothic</vt:lpstr>
      <vt:lpstr>Corbel</vt:lpstr>
      <vt:lpstr>LiberationSans</vt:lpstr>
      <vt:lpstr>Tahoma</vt:lpstr>
      <vt:lpstr>Trebuchet MS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Sensores y actuadores</vt:lpstr>
      <vt:lpstr>Presentación de PowerPoint</vt:lpstr>
      <vt:lpstr>Presentación de PowerPoint</vt:lpstr>
      <vt:lpstr>Presentación de PowerPoint</vt:lpstr>
      <vt:lpstr>Presentación de PowerPoint</vt:lpstr>
      <vt:lpstr>Presentación de PowerPoint</vt:lpstr>
      <vt:lpstr>Presentación de PowerPoint</vt:lpstr>
      <vt:lpstr>Intervalo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Estructura de un programa Arduino</vt:lpstr>
      <vt:lpstr>Presentación de PowerPoint</vt:lpstr>
      <vt:lpstr>Presentación de PowerPoint</vt:lpstr>
      <vt:lpstr>Tipo de señales de  Entradas y salidas en un SE</vt:lpstr>
      <vt:lpstr>Señal Digital</vt:lpstr>
      <vt:lpstr>Tipos de E/S Digital</vt:lpstr>
      <vt:lpstr>Funciones importantes</vt:lpstr>
      <vt:lpstr>Encender Led con Pulsador</vt:lpstr>
      <vt:lpstr>Presentación de PowerPoint</vt:lpstr>
      <vt:lpstr>Analógica</vt:lpstr>
      <vt:lpstr>Tipos de Entrada Analógica</vt:lpstr>
      <vt:lpstr>Funciones importantes</vt:lpstr>
      <vt:lpstr>Leer un Potenciómetro</vt:lpstr>
      <vt:lpstr>Presentación de PowerPoint</vt:lpstr>
      <vt:lpstr>Señal PWM</vt:lpstr>
      <vt:lpstr>Tipos de Salida PWM</vt:lpstr>
      <vt:lpstr>Funciones importantes</vt:lpstr>
      <vt:lpstr>Encender un led variando su intensidad</vt:lpstr>
      <vt:lpstr>Presentación de PowerPoint</vt:lpstr>
      <vt:lpstr>Presentación de PowerPoint</vt:lpstr>
      <vt:lpstr>¿Como se usa?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Esteban</dc:creator>
  <cp:lastModifiedBy>ESTEBAN CARNUCCIO</cp:lastModifiedBy>
  <cp:revision>145</cp:revision>
  <dcterms:created xsi:type="dcterms:W3CDTF">2018-04-24T15:13:37Z</dcterms:created>
  <dcterms:modified xsi:type="dcterms:W3CDTF">2023-04-03T13:28:58Z</dcterms:modified>
</cp:coreProperties>
</file>