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373" r:id="rId3"/>
    <p:sldId id="372" r:id="rId4"/>
    <p:sldId id="295" r:id="rId5"/>
    <p:sldId id="314" r:id="rId6"/>
    <p:sldId id="370" r:id="rId7"/>
    <p:sldId id="293" r:id="rId8"/>
    <p:sldId id="296" r:id="rId9"/>
    <p:sldId id="318" r:id="rId10"/>
    <p:sldId id="319" r:id="rId11"/>
    <p:sldId id="371" r:id="rId12"/>
    <p:sldId id="310" r:id="rId13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TEBAN CARNUCCIO" userId="c3264e5c-2653-4344-b673-ed77aafc2c20" providerId="ADAL" clId="{8F958075-B12B-4123-BE3F-107EA03956AB}"/>
    <pc:docChg chg="custSel addSld delSld modSld sldOrd">
      <pc:chgData name="ESTEBAN CARNUCCIO" userId="c3264e5c-2653-4344-b673-ed77aafc2c20" providerId="ADAL" clId="{8F958075-B12B-4123-BE3F-107EA03956AB}" dt="2022-04-04T18:40:27.697" v="38"/>
      <pc:docMkLst>
        <pc:docMk/>
      </pc:docMkLst>
      <pc:sldChg chg="modSp add del mod">
        <pc:chgData name="ESTEBAN CARNUCCIO" userId="c3264e5c-2653-4344-b673-ed77aafc2c20" providerId="ADAL" clId="{8F958075-B12B-4123-BE3F-107EA03956AB}" dt="2022-04-04T18:40:24.346" v="35" actId="47"/>
        <pc:sldMkLst>
          <pc:docMk/>
          <pc:sldMk cId="1430577345" sldId="256"/>
        </pc:sldMkLst>
        <pc:spChg chg="mod">
          <ac:chgData name="ESTEBAN CARNUCCIO" userId="c3264e5c-2653-4344-b673-ed77aafc2c20" providerId="ADAL" clId="{8F958075-B12B-4123-BE3F-107EA03956AB}" dt="2022-04-04T16:28:13.023" v="34" actId="2711"/>
          <ac:spMkLst>
            <pc:docMk/>
            <pc:sldMk cId="1430577345" sldId="256"/>
            <ac:spMk id="5" creationId="{8727A55F-007D-4D0E-AAA3-601B855BA346}"/>
          </ac:spMkLst>
        </pc:spChg>
        <pc:spChg chg="mod">
          <ac:chgData name="ESTEBAN CARNUCCIO" userId="c3264e5c-2653-4344-b673-ed77aafc2c20" providerId="ADAL" clId="{8F958075-B12B-4123-BE3F-107EA03956AB}" dt="2022-04-04T16:27:32.885" v="31" actId="207"/>
          <ac:spMkLst>
            <pc:docMk/>
            <pc:sldMk cId="1430577345" sldId="256"/>
            <ac:spMk id="8" creationId="{106F65B1-FC73-48BC-A540-BAAD49D656C7}"/>
          </ac:spMkLst>
        </pc:spChg>
      </pc:sldChg>
      <pc:sldChg chg="add">
        <pc:chgData name="ESTEBAN CARNUCCIO" userId="c3264e5c-2653-4344-b673-ed77aafc2c20" providerId="ADAL" clId="{8F958075-B12B-4123-BE3F-107EA03956AB}" dt="2022-04-04T16:26:27.398" v="0"/>
        <pc:sldMkLst>
          <pc:docMk/>
          <pc:sldMk cId="1721614392" sldId="293"/>
        </pc:sldMkLst>
      </pc:sldChg>
      <pc:sldChg chg="add">
        <pc:chgData name="ESTEBAN CARNUCCIO" userId="c3264e5c-2653-4344-b673-ed77aafc2c20" providerId="ADAL" clId="{8F958075-B12B-4123-BE3F-107EA03956AB}" dt="2022-04-04T16:26:27.398" v="0"/>
        <pc:sldMkLst>
          <pc:docMk/>
          <pc:sldMk cId="2653800697" sldId="295"/>
        </pc:sldMkLst>
      </pc:sldChg>
      <pc:sldChg chg="add">
        <pc:chgData name="ESTEBAN CARNUCCIO" userId="c3264e5c-2653-4344-b673-ed77aafc2c20" providerId="ADAL" clId="{8F958075-B12B-4123-BE3F-107EA03956AB}" dt="2022-04-04T16:26:27.398" v="0"/>
        <pc:sldMkLst>
          <pc:docMk/>
          <pc:sldMk cId="3718754472" sldId="296"/>
        </pc:sldMkLst>
      </pc:sldChg>
      <pc:sldChg chg="add ord">
        <pc:chgData name="ESTEBAN CARNUCCIO" userId="c3264e5c-2653-4344-b673-ed77aafc2c20" providerId="ADAL" clId="{8F958075-B12B-4123-BE3F-107EA03956AB}" dt="2022-04-04T18:40:27.697" v="38"/>
        <pc:sldMkLst>
          <pc:docMk/>
          <pc:sldMk cId="1455547988" sldId="309"/>
        </pc:sldMkLst>
      </pc:sldChg>
      <pc:sldChg chg="add">
        <pc:chgData name="ESTEBAN CARNUCCIO" userId="c3264e5c-2653-4344-b673-ed77aafc2c20" providerId="ADAL" clId="{8F958075-B12B-4123-BE3F-107EA03956AB}" dt="2022-04-04T16:26:27.398" v="0"/>
        <pc:sldMkLst>
          <pc:docMk/>
          <pc:sldMk cId="203675861" sldId="314"/>
        </pc:sldMkLst>
      </pc:sldChg>
      <pc:sldChg chg="add">
        <pc:chgData name="ESTEBAN CARNUCCIO" userId="c3264e5c-2653-4344-b673-ed77aafc2c20" providerId="ADAL" clId="{8F958075-B12B-4123-BE3F-107EA03956AB}" dt="2022-04-04T16:26:27.398" v="0"/>
        <pc:sldMkLst>
          <pc:docMk/>
          <pc:sldMk cId="3498812846" sldId="318"/>
        </pc:sldMkLst>
      </pc:sldChg>
      <pc:sldChg chg="modSp add mod">
        <pc:chgData name="ESTEBAN CARNUCCIO" userId="c3264e5c-2653-4344-b673-ed77aafc2c20" providerId="ADAL" clId="{8F958075-B12B-4123-BE3F-107EA03956AB}" dt="2022-04-04T16:26:27.550" v="1" actId="27636"/>
        <pc:sldMkLst>
          <pc:docMk/>
          <pc:sldMk cId="682929756" sldId="319"/>
        </pc:sldMkLst>
        <pc:spChg chg="mod">
          <ac:chgData name="ESTEBAN CARNUCCIO" userId="c3264e5c-2653-4344-b673-ed77aafc2c20" providerId="ADAL" clId="{8F958075-B12B-4123-BE3F-107EA03956AB}" dt="2022-04-04T16:26:27.550" v="1" actId="27636"/>
          <ac:spMkLst>
            <pc:docMk/>
            <pc:sldMk cId="682929756" sldId="319"/>
            <ac:spMk id="3" creationId="{00000000-0000-0000-0000-000000000000}"/>
          </ac:spMkLst>
        </pc:spChg>
      </pc:sldChg>
      <pc:sldChg chg="add">
        <pc:chgData name="ESTEBAN CARNUCCIO" userId="c3264e5c-2653-4344-b673-ed77aafc2c20" providerId="ADAL" clId="{8F958075-B12B-4123-BE3F-107EA03956AB}" dt="2022-04-04T16:26:27.398" v="0"/>
        <pc:sldMkLst>
          <pc:docMk/>
          <pc:sldMk cId="1164912328" sldId="370"/>
        </pc:sldMkLst>
      </pc:sldChg>
      <pc:sldChg chg="add">
        <pc:chgData name="ESTEBAN CARNUCCIO" userId="c3264e5c-2653-4344-b673-ed77aafc2c20" providerId="ADAL" clId="{8F958075-B12B-4123-BE3F-107EA03956AB}" dt="2022-04-04T16:26:27.398" v="0"/>
        <pc:sldMkLst>
          <pc:docMk/>
          <pc:sldMk cId="2804585937" sldId="371"/>
        </pc:sldMkLst>
      </pc:sldChg>
    </pc:docChg>
  </pc:docChgLst>
  <pc:docChgLst>
    <pc:chgData name="ESTEBAN CARNUCCIO" userId="c3264e5c-2653-4344-b673-ed77aafc2c20" providerId="ADAL" clId="{333CF9F1-35AF-434A-A5BC-A58A2209AF1B}"/>
    <pc:docChg chg="undo custSel addSld delSld modSld sldOrd">
      <pc:chgData name="ESTEBAN CARNUCCIO" userId="c3264e5c-2653-4344-b673-ed77aafc2c20" providerId="ADAL" clId="{333CF9F1-35AF-434A-A5BC-A58A2209AF1B}" dt="2022-04-04T22:35:02.516" v="384" actId="478"/>
      <pc:docMkLst>
        <pc:docMk/>
      </pc:docMkLst>
      <pc:sldChg chg="delSp mod">
        <pc:chgData name="ESTEBAN CARNUCCIO" userId="c3264e5c-2653-4344-b673-ed77aafc2c20" providerId="ADAL" clId="{333CF9F1-35AF-434A-A5BC-A58A2209AF1B}" dt="2022-04-04T18:44:23.497" v="18" actId="478"/>
        <pc:sldMkLst>
          <pc:docMk/>
          <pc:sldMk cId="1721614392" sldId="293"/>
        </pc:sldMkLst>
        <pc:spChg chg="del">
          <ac:chgData name="ESTEBAN CARNUCCIO" userId="c3264e5c-2653-4344-b673-ed77aafc2c20" providerId="ADAL" clId="{333CF9F1-35AF-434A-A5BC-A58A2209AF1B}" dt="2022-04-04T18:44:23.497" v="18" actId="478"/>
          <ac:spMkLst>
            <pc:docMk/>
            <pc:sldMk cId="1721614392" sldId="293"/>
            <ac:spMk id="11" creationId="{0A45FAF6-47E9-413D-A0FD-A5D5157F421E}"/>
          </ac:spMkLst>
        </pc:spChg>
      </pc:sldChg>
      <pc:sldChg chg="modSp mod ord">
        <pc:chgData name="ESTEBAN CARNUCCIO" userId="c3264e5c-2653-4344-b673-ed77aafc2c20" providerId="ADAL" clId="{333CF9F1-35AF-434A-A5BC-A58A2209AF1B}" dt="2022-04-04T18:44:48.241" v="23" actId="20577"/>
        <pc:sldMkLst>
          <pc:docMk/>
          <pc:sldMk cId="2653800697" sldId="295"/>
        </pc:sldMkLst>
        <pc:spChg chg="mod">
          <ac:chgData name="ESTEBAN CARNUCCIO" userId="c3264e5c-2653-4344-b673-ed77aafc2c20" providerId="ADAL" clId="{333CF9F1-35AF-434A-A5BC-A58A2209AF1B}" dt="2022-04-04T18:44:48.241" v="23" actId="20577"/>
          <ac:spMkLst>
            <pc:docMk/>
            <pc:sldMk cId="2653800697" sldId="295"/>
            <ac:spMk id="2" creationId="{F0D38CE6-19D8-4C9B-9F66-DB338FED69F4}"/>
          </ac:spMkLst>
        </pc:spChg>
      </pc:sldChg>
      <pc:sldChg chg="del">
        <pc:chgData name="ESTEBAN CARNUCCIO" userId="c3264e5c-2653-4344-b673-ed77aafc2c20" providerId="ADAL" clId="{333CF9F1-35AF-434A-A5BC-A58A2209AF1B}" dt="2022-04-04T18:43:32.738" v="3" actId="47"/>
        <pc:sldMkLst>
          <pc:docMk/>
          <pc:sldMk cId="1455547988" sldId="309"/>
        </pc:sldMkLst>
      </pc:sldChg>
      <pc:sldChg chg="add">
        <pc:chgData name="ESTEBAN CARNUCCIO" userId="c3264e5c-2653-4344-b673-ed77aafc2c20" providerId="ADAL" clId="{333CF9F1-35AF-434A-A5BC-A58A2209AF1B}" dt="2022-04-04T18:44:13.029" v="16"/>
        <pc:sldMkLst>
          <pc:docMk/>
          <pc:sldMk cId="3446140094" sldId="310"/>
        </pc:sldMkLst>
      </pc:sldChg>
      <pc:sldChg chg="delSp mod">
        <pc:chgData name="ESTEBAN CARNUCCIO" userId="c3264e5c-2653-4344-b673-ed77aafc2c20" providerId="ADAL" clId="{333CF9F1-35AF-434A-A5BC-A58A2209AF1B}" dt="2022-04-04T18:44:28.105" v="19" actId="478"/>
        <pc:sldMkLst>
          <pc:docMk/>
          <pc:sldMk cId="1164912328" sldId="370"/>
        </pc:sldMkLst>
        <pc:spChg chg="del">
          <ac:chgData name="ESTEBAN CARNUCCIO" userId="c3264e5c-2653-4344-b673-ed77aafc2c20" providerId="ADAL" clId="{333CF9F1-35AF-434A-A5BC-A58A2209AF1B}" dt="2022-04-04T18:44:28.105" v="19" actId="478"/>
          <ac:spMkLst>
            <pc:docMk/>
            <pc:sldMk cId="1164912328" sldId="370"/>
            <ac:spMk id="45" creationId="{3E47602F-A400-4CCB-8F5B-BFBFE5D83BF5}"/>
          </ac:spMkLst>
        </pc:spChg>
      </pc:sldChg>
      <pc:sldChg chg="delSp mod">
        <pc:chgData name="ESTEBAN CARNUCCIO" userId="c3264e5c-2653-4344-b673-ed77aafc2c20" providerId="ADAL" clId="{333CF9F1-35AF-434A-A5BC-A58A2209AF1B}" dt="2022-04-04T18:44:20.537" v="17" actId="478"/>
        <pc:sldMkLst>
          <pc:docMk/>
          <pc:sldMk cId="2804585937" sldId="371"/>
        </pc:sldMkLst>
        <pc:spChg chg="del">
          <ac:chgData name="ESTEBAN CARNUCCIO" userId="c3264e5c-2653-4344-b673-ed77aafc2c20" providerId="ADAL" clId="{333CF9F1-35AF-434A-A5BC-A58A2209AF1B}" dt="2022-04-04T18:44:20.537" v="17" actId="478"/>
          <ac:spMkLst>
            <pc:docMk/>
            <pc:sldMk cId="2804585937" sldId="371"/>
            <ac:spMk id="6" creationId="{156EEC65-505E-4B26-969A-699F14C042C4}"/>
          </ac:spMkLst>
        </pc:spChg>
      </pc:sldChg>
      <pc:sldChg chg="modSp add mod">
        <pc:chgData name="ESTEBAN CARNUCCIO" userId="c3264e5c-2653-4344-b673-ed77aafc2c20" providerId="ADAL" clId="{333CF9F1-35AF-434A-A5BC-A58A2209AF1B}" dt="2022-04-04T18:43:51.705" v="15" actId="20577"/>
        <pc:sldMkLst>
          <pc:docMk/>
          <pc:sldMk cId="794207635" sldId="372"/>
        </pc:sldMkLst>
        <pc:spChg chg="mod">
          <ac:chgData name="ESTEBAN CARNUCCIO" userId="c3264e5c-2653-4344-b673-ed77aafc2c20" providerId="ADAL" clId="{333CF9F1-35AF-434A-A5BC-A58A2209AF1B}" dt="2022-04-04T18:43:51.705" v="15" actId="20577"/>
          <ac:spMkLst>
            <pc:docMk/>
            <pc:sldMk cId="794207635" sldId="372"/>
            <ac:spMk id="5" creationId="{46F95F86-D5C7-4F9E-A52F-E00182242D55}"/>
          </ac:spMkLst>
        </pc:spChg>
      </pc:sldChg>
      <pc:sldChg chg="add del">
        <pc:chgData name="ESTEBAN CARNUCCIO" userId="c3264e5c-2653-4344-b673-ed77aafc2c20" providerId="ADAL" clId="{333CF9F1-35AF-434A-A5BC-A58A2209AF1B}" dt="2022-04-04T18:43:25.302" v="1"/>
        <pc:sldMkLst>
          <pc:docMk/>
          <pc:sldMk cId="2486536025" sldId="372"/>
        </pc:sldMkLst>
      </pc:sldChg>
      <pc:sldChg chg="addSp delSp modSp new mod ord">
        <pc:chgData name="ESTEBAN CARNUCCIO" userId="c3264e5c-2653-4344-b673-ed77aafc2c20" providerId="ADAL" clId="{333CF9F1-35AF-434A-A5BC-A58A2209AF1B}" dt="2022-04-04T22:35:02.516" v="384" actId="478"/>
        <pc:sldMkLst>
          <pc:docMk/>
          <pc:sldMk cId="4086574827" sldId="373"/>
        </pc:sldMkLst>
        <pc:spChg chg="mod">
          <ac:chgData name="ESTEBAN CARNUCCIO" userId="c3264e5c-2653-4344-b673-ed77aafc2c20" providerId="ADAL" clId="{333CF9F1-35AF-434A-A5BC-A58A2209AF1B}" dt="2022-04-04T21:27:09.466" v="52" actId="207"/>
          <ac:spMkLst>
            <pc:docMk/>
            <pc:sldMk cId="4086574827" sldId="373"/>
            <ac:spMk id="2" creationId="{6D252268-5941-451B-90F6-1BA5250C05AE}"/>
          </ac:spMkLst>
        </pc:spChg>
        <pc:spChg chg="mod">
          <ac:chgData name="ESTEBAN CARNUCCIO" userId="c3264e5c-2653-4344-b673-ed77aafc2c20" providerId="ADAL" clId="{333CF9F1-35AF-434A-A5BC-A58A2209AF1B}" dt="2022-04-04T21:32:05.340" v="357" actId="20577"/>
          <ac:spMkLst>
            <pc:docMk/>
            <pc:sldMk cId="4086574827" sldId="373"/>
            <ac:spMk id="3" creationId="{61FE8EEF-01A8-431B-B752-F85ADCBB4B74}"/>
          </ac:spMkLst>
        </pc:spChg>
        <pc:spChg chg="add del mod">
          <ac:chgData name="ESTEBAN CARNUCCIO" userId="c3264e5c-2653-4344-b673-ed77aafc2c20" providerId="ADAL" clId="{333CF9F1-35AF-434A-A5BC-A58A2209AF1B}" dt="2022-04-04T21:30:40.541" v="303"/>
          <ac:spMkLst>
            <pc:docMk/>
            <pc:sldMk cId="4086574827" sldId="373"/>
            <ac:spMk id="4" creationId="{833261F0-0137-429F-9160-D870DA30A769}"/>
          </ac:spMkLst>
        </pc:spChg>
        <pc:spChg chg="add del mod">
          <ac:chgData name="ESTEBAN CARNUCCIO" userId="c3264e5c-2653-4344-b673-ed77aafc2c20" providerId="ADAL" clId="{333CF9F1-35AF-434A-A5BC-A58A2209AF1B}" dt="2022-04-04T22:35:02.516" v="384" actId="478"/>
          <ac:spMkLst>
            <pc:docMk/>
            <pc:sldMk cId="4086574827" sldId="373"/>
            <ac:spMk id="4" creationId="{FD153E0A-0842-4066-AE6A-92DC343C1EC1}"/>
          </ac:spMkLst>
        </pc:spChg>
      </pc:sldChg>
    </pc:docChg>
  </pc:docChgLst>
  <pc:docChgLst>
    <pc:chgData name="ESTEBAN CARNUCCIO" userId="c3264e5c-2653-4344-b673-ed77aafc2c20" providerId="ADAL" clId="{1392BF6C-CD4C-4397-9212-C831587FDAFA}"/>
    <pc:docChg chg="modSld">
      <pc:chgData name="ESTEBAN CARNUCCIO" userId="c3264e5c-2653-4344-b673-ed77aafc2c20" providerId="ADAL" clId="{1392BF6C-CD4C-4397-9212-C831587FDAFA}" dt="2022-08-30T23:52:38.197" v="9" actId="1035"/>
      <pc:docMkLst>
        <pc:docMk/>
      </pc:docMkLst>
      <pc:sldChg chg="modSp mod">
        <pc:chgData name="ESTEBAN CARNUCCIO" userId="c3264e5c-2653-4344-b673-ed77aafc2c20" providerId="ADAL" clId="{1392BF6C-CD4C-4397-9212-C831587FDAFA}" dt="2022-08-30T01:14:21.081" v="2" actId="1036"/>
        <pc:sldMkLst>
          <pc:docMk/>
          <pc:sldMk cId="2653800697" sldId="295"/>
        </pc:sldMkLst>
        <pc:picChg chg="mod">
          <ac:chgData name="ESTEBAN CARNUCCIO" userId="c3264e5c-2653-4344-b673-ed77aafc2c20" providerId="ADAL" clId="{1392BF6C-CD4C-4397-9212-C831587FDAFA}" dt="2022-08-30T01:14:21.081" v="2" actId="1036"/>
          <ac:picMkLst>
            <pc:docMk/>
            <pc:sldMk cId="2653800697" sldId="295"/>
            <ac:picMk id="5" creationId="{7BC77A94-B9A5-40C4-9C73-F23B6648E038}"/>
          </ac:picMkLst>
        </pc:picChg>
      </pc:sldChg>
      <pc:sldChg chg="modSp mod">
        <pc:chgData name="ESTEBAN CARNUCCIO" userId="c3264e5c-2653-4344-b673-ed77aafc2c20" providerId="ADAL" clId="{1392BF6C-CD4C-4397-9212-C831587FDAFA}" dt="2022-08-30T23:52:38.197" v="9" actId="1035"/>
        <pc:sldMkLst>
          <pc:docMk/>
          <pc:sldMk cId="3446140094" sldId="310"/>
        </pc:sldMkLst>
        <pc:picChg chg="mod">
          <ac:chgData name="ESTEBAN CARNUCCIO" userId="c3264e5c-2653-4344-b673-ed77aafc2c20" providerId="ADAL" clId="{1392BF6C-CD4C-4397-9212-C831587FDAFA}" dt="2022-08-30T23:52:38.197" v="9" actId="1035"/>
          <ac:picMkLst>
            <pc:docMk/>
            <pc:sldMk cId="3446140094" sldId="310"/>
            <ac:picMk id="4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21AF7C-E09D-4742-AA76-7770179404D2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5FF23-36F6-448D-9D44-C10BE61B33A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88242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F1D0DC-FBAA-4CD4-AD82-1C8FC05346D5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8629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1754F5-515F-4FE6-A17D-47CBA9DF4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7374E02-A962-40AA-A68D-2072C377BE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A65A92-D675-4E2D-8210-E86558D47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144FA-E296-4A99-A841-87835AFB8568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8A31F0-3EA7-46F9-9941-B63F1EDAC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AC8D60-33C8-4478-A57A-75F29A635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033A-2DAE-4CF0-8BAE-F4BFF058F7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17756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C7882D-40EB-4E5B-AE45-9E661E645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F8EB2D-9A60-4C63-AB3F-6A15CE83B9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69C6F1-DB06-43FF-A585-185B5E33D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144FA-E296-4A99-A841-87835AFB8568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183156-45E5-487F-A74C-10E8C76EA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7D554E-A48A-40E8-91BB-1B9B61D2D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033A-2DAE-4CF0-8BAE-F4BFF058F7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39554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BE2C92-3B72-4F50-97A4-AD42AC1D6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7F10E5-F8DB-4350-8900-4ED83819AE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6009D3-6C18-4951-B2D6-008D061E5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144FA-E296-4A99-A841-87835AFB8568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0E87551-D8DD-4E4C-943C-FE728B01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016446-68A9-490A-87DF-364F18633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033A-2DAE-4CF0-8BAE-F4BFF058F7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10243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539FAC-5A44-4911-A2BF-684830C6E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D0A48F-5BFD-4566-A97F-E30C593CE8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8959EBB-6AF5-43F1-892C-0991F6C576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3CDC550-D8BE-4355-959B-B06CA1240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144FA-E296-4A99-A841-87835AFB8568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F728466-9FFE-4543-A90E-BBFE33100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98B322A-04E4-42C1-B1B6-4A7E0EE1D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033A-2DAE-4CF0-8BAE-F4BFF058F7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5277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343DDF-8DBA-47CE-9092-DAB271C98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1540836-7B4A-428B-8698-3A1839558A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C4BBF5C-4BFA-4958-BEEE-203B67107C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89DC11B-18C3-4DAE-ACDF-8805613551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34AABBC-EF23-466C-81AF-95A9A3206A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B93E8E5-9497-4D0D-BA19-36B606AFF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144FA-E296-4A99-A841-87835AFB8568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2BA585D-74A3-4F0B-A851-5141D146D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3D6A1E7-0BF0-40B1-B944-05B6B39D5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033A-2DAE-4CF0-8BAE-F4BFF058F7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11665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543953-46A3-41B8-A8CF-8993EC40A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3375764-FC64-48DB-B64A-E6CD37FB6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144FA-E296-4A99-A841-87835AFB8568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BBF208E-340E-46F9-8E7D-D0EB67EC4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340FF6-029F-4D22-A0FA-339676040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033A-2DAE-4CF0-8BAE-F4BFF058F7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14648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47E1960-6603-41FC-A5E1-65D7BC6D3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144FA-E296-4A99-A841-87835AFB8568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1AA7B22-9F68-4004-8FEC-04333EEB0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8F3C414-8AE8-4F63-9B91-9274CD2A3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033A-2DAE-4CF0-8BAE-F4BFF058F7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06249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CF9022-23E0-48DD-B80E-E986CE6E0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5C364D-CEAE-4EAE-B8A7-6218BF4C7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9200645-24C0-4BCD-8BB6-9CA4226752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118B13A-99DD-4A57-BB88-671835E61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144FA-E296-4A99-A841-87835AFB8568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F8BAC5B-1A83-4D6B-AFFF-1E8594C6A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9B277A0-52F4-4B0E-94CB-6E57A03FC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033A-2DAE-4CF0-8BAE-F4BFF058F7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5989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D77F27-AC37-45D2-B017-CF924D2D2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068BCA6-68F3-4451-8FC4-62339EBC5F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A20E8EF-AE30-4E42-A005-E335A7A0E2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397A8C6-DF26-4C30-82A6-332502C8C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144FA-E296-4A99-A841-87835AFB8568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16402A-D320-4F5A-9DE5-82DB430C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C342551-6A01-45BA-9A73-C4A9C506D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033A-2DAE-4CF0-8BAE-F4BFF058F7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74051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ABAAD9-6083-4857-8F6C-D53CC4A51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0346F9-22A2-4BF7-AD9D-A8B8F49EB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844225-7833-4F83-8F0A-272904A17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144FA-E296-4A99-A841-87835AFB8568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0D9F9C-B2E1-45E0-A3AC-2CF4062C7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8A3F2D-39DE-4EE6-947D-5BE7C937F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033A-2DAE-4CF0-8BAE-F4BFF058F7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08415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F8F8BD8-2823-4D49-BA63-2B2B5949AD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BE3604A-C350-4A5D-B53D-61638B6097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10F636-F924-4ADF-A470-6BC840AF0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144FA-E296-4A99-A841-87835AFB8568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387F8C-2F4D-402C-B5FF-8F7B8B444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F049DB-C1DA-45B4-BCD8-BADC641BE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033A-2DAE-4CF0-8BAE-F4BFF058F7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1519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974397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44616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52633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409576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271134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932930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219279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799213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446031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444075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33021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06468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9306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101249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003368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03951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AA751CD-62C2-4C5F-AF76-51C0931F9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525CF0-5FD9-4924-AAF7-E85381840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DFA343-AD78-4911-B5EB-353E300EB4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144FA-E296-4A99-A841-87835AFB8568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4F8BFA-5061-460D-A9DE-DFF433D65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28CCC8-0150-4861-93E0-8F25772D6A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7033A-2DAE-4CF0-8BAE-F4BFF058F7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23948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BA3E0-61CC-40B0-BD73-F965E117F978}" type="datetimeFigureOut">
              <a:rPr lang="es-AR" smtClean="0"/>
              <a:t>30/8/2022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57531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252268-5941-451B-90F6-1BA5250C0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>
                <a:solidFill>
                  <a:srgbClr val="FF0000"/>
                </a:solidFill>
              </a:rPr>
              <a:t>Agenda del día de hoy</a:t>
            </a:r>
            <a:endParaRPr lang="es-AR" dirty="0">
              <a:solidFill>
                <a:srgbClr val="FF00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FE8EEF-01A8-431B-B752-F85ADCBB4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Introducción a Sistemas embebidos Parte2 </a:t>
            </a:r>
          </a:p>
          <a:p>
            <a:r>
              <a:rPr lang="es-MX" dirty="0"/>
              <a:t>Conceptos básicos de Electrónica</a:t>
            </a:r>
          </a:p>
          <a:p>
            <a:r>
              <a:rPr lang="es-MX" dirty="0"/>
              <a:t>Teoría de Sensores y actuadores en Arduino</a:t>
            </a:r>
          </a:p>
          <a:p>
            <a:endParaRPr lang="es-MX" dirty="0"/>
          </a:p>
          <a:p>
            <a:r>
              <a:rPr lang="es-MX" dirty="0"/>
              <a:t>Formalizar los Grupos, ideas de </a:t>
            </a:r>
            <a:r>
              <a:rPr lang="es-MX" dirty="0" err="1"/>
              <a:t>TPs</a:t>
            </a:r>
            <a:r>
              <a:rPr lang="es-MX" dirty="0"/>
              <a:t> y consultas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086574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930" y="2218546"/>
            <a:ext cx="6962140" cy="4351338"/>
          </a:xfr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46F95F86-D5C7-4F9E-A52F-E00182242D55}"/>
              </a:ext>
            </a:extLst>
          </p:cNvPr>
          <p:cNvSpPr txBox="1">
            <a:spLocks/>
          </p:cNvSpPr>
          <p:nvPr/>
        </p:nvSpPr>
        <p:spPr>
          <a:xfrm>
            <a:off x="2349370" y="925644"/>
            <a:ext cx="8915399" cy="12929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Introducción a los Sistemas embebidos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/>
              </a:rPr>
              <a:t>2 ° Parte</a:t>
            </a:r>
            <a:endParaRPr kumimoji="0" lang="es-AR" sz="3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94207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Pantalla de computadora con fondo negro&#10;&#10;Descripción generada automáticamente">
            <a:extLst>
              <a:ext uri="{FF2B5EF4-FFF2-40B4-BE49-F238E27FC236}">
                <a16:creationId xmlns:a16="http://schemas.microsoft.com/office/drawing/2014/main" id="{7BC77A94-B9A5-40C4-9C73-F23B6648E0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723" y="28281"/>
            <a:ext cx="8985254" cy="7629147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C890ACE8-5D89-44B3-B8F3-0E69283A2EB2}"/>
              </a:ext>
            </a:extLst>
          </p:cNvPr>
          <p:cNvSpPr/>
          <p:nvPr/>
        </p:nvSpPr>
        <p:spPr>
          <a:xfrm>
            <a:off x="2328041" y="786056"/>
            <a:ext cx="7535918" cy="105480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Consolas" panose="020B0609020204030204" pitchFamily="49" charset="0"/>
              </a:rPr>
              <a:t>Formas de Depuración en un S.E</a:t>
            </a:r>
          </a:p>
          <a:p>
            <a:pPr algn="ctr"/>
            <a:endParaRPr lang="es-AR" dirty="0"/>
          </a:p>
        </p:txBody>
      </p:sp>
      <p:sp>
        <p:nvSpPr>
          <p:cNvPr id="2" name="Rectángulo 1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F0D38CE6-19D8-4C9B-9F66-DB338FED69F4}"/>
              </a:ext>
            </a:extLst>
          </p:cNvPr>
          <p:cNvSpPr/>
          <p:nvPr/>
        </p:nvSpPr>
        <p:spPr>
          <a:xfrm>
            <a:off x="2328041" y="2024743"/>
            <a:ext cx="2423886" cy="1596571"/>
          </a:xfrm>
          <a:custGeom>
            <a:avLst/>
            <a:gdLst>
              <a:gd name="connsiteX0" fmla="*/ 0 w 2423886"/>
              <a:gd name="connsiteY0" fmla="*/ 0 h 1596571"/>
              <a:gd name="connsiteX1" fmla="*/ 2423886 w 2423886"/>
              <a:gd name="connsiteY1" fmla="*/ 0 h 1596571"/>
              <a:gd name="connsiteX2" fmla="*/ 2423886 w 2423886"/>
              <a:gd name="connsiteY2" fmla="*/ 1596571 h 1596571"/>
              <a:gd name="connsiteX3" fmla="*/ 0 w 2423886"/>
              <a:gd name="connsiteY3" fmla="*/ 1596571 h 1596571"/>
              <a:gd name="connsiteX4" fmla="*/ 0 w 2423886"/>
              <a:gd name="connsiteY4" fmla="*/ 0 h 159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3886" h="1596571" fill="none" extrusionOk="0">
                <a:moveTo>
                  <a:pt x="0" y="0"/>
                </a:moveTo>
                <a:cubicBezTo>
                  <a:pt x="360839" y="69207"/>
                  <a:pt x="1797258" y="27577"/>
                  <a:pt x="2423886" y="0"/>
                </a:cubicBezTo>
                <a:cubicBezTo>
                  <a:pt x="2362439" y="169960"/>
                  <a:pt x="2360265" y="1356346"/>
                  <a:pt x="2423886" y="1596571"/>
                </a:cubicBezTo>
                <a:cubicBezTo>
                  <a:pt x="1893334" y="1676284"/>
                  <a:pt x="993257" y="1708516"/>
                  <a:pt x="0" y="1596571"/>
                </a:cubicBezTo>
                <a:cubicBezTo>
                  <a:pt x="25235" y="915717"/>
                  <a:pt x="-98438" y="563410"/>
                  <a:pt x="0" y="0"/>
                </a:cubicBezTo>
                <a:close/>
              </a:path>
              <a:path w="2423886" h="1596571" stroke="0" extrusionOk="0">
                <a:moveTo>
                  <a:pt x="0" y="0"/>
                </a:moveTo>
                <a:cubicBezTo>
                  <a:pt x="499088" y="14456"/>
                  <a:pt x="1281512" y="-57404"/>
                  <a:pt x="2423886" y="0"/>
                </a:cubicBezTo>
                <a:cubicBezTo>
                  <a:pt x="2303601" y="184549"/>
                  <a:pt x="2372280" y="826035"/>
                  <a:pt x="2423886" y="1596571"/>
                </a:cubicBezTo>
                <a:cubicBezTo>
                  <a:pt x="1284104" y="1480568"/>
                  <a:pt x="1173955" y="1601559"/>
                  <a:pt x="0" y="1596571"/>
                </a:cubicBezTo>
                <a:cubicBezTo>
                  <a:pt x="-42763" y="1033601"/>
                  <a:pt x="29253" y="360307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25615061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/>
              <a:t>Depuración Indirecta</a:t>
            </a:r>
            <a:endParaRPr lang="es-AR" sz="2800" dirty="0"/>
          </a:p>
        </p:txBody>
      </p:sp>
      <p:sp>
        <p:nvSpPr>
          <p:cNvPr id="8" name="Rectángulo 7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EADF18F2-7AEF-4350-ABA9-4306EB304C64}"/>
              </a:ext>
            </a:extLst>
          </p:cNvPr>
          <p:cNvSpPr/>
          <p:nvPr/>
        </p:nvSpPr>
        <p:spPr>
          <a:xfrm>
            <a:off x="4884057" y="2024740"/>
            <a:ext cx="2423886" cy="1596571"/>
          </a:xfrm>
          <a:custGeom>
            <a:avLst/>
            <a:gdLst>
              <a:gd name="connsiteX0" fmla="*/ 0 w 2423886"/>
              <a:gd name="connsiteY0" fmla="*/ 0 h 1596571"/>
              <a:gd name="connsiteX1" fmla="*/ 2423886 w 2423886"/>
              <a:gd name="connsiteY1" fmla="*/ 0 h 1596571"/>
              <a:gd name="connsiteX2" fmla="*/ 2423886 w 2423886"/>
              <a:gd name="connsiteY2" fmla="*/ 1596571 h 1596571"/>
              <a:gd name="connsiteX3" fmla="*/ 0 w 2423886"/>
              <a:gd name="connsiteY3" fmla="*/ 1596571 h 1596571"/>
              <a:gd name="connsiteX4" fmla="*/ 0 w 2423886"/>
              <a:gd name="connsiteY4" fmla="*/ 0 h 159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3886" h="1596571" fill="none" extrusionOk="0">
                <a:moveTo>
                  <a:pt x="0" y="0"/>
                </a:moveTo>
                <a:cubicBezTo>
                  <a:pt x="360839" y="69207"/>
                  <a:pt x="1797258" y="27577"/>
                  <a:pt x="2423886" y="0"/>
                </a:cubicBezTo>
                <a:cubicBezTo>
                  <a:pt x="2362439" y="169960"/>
                  <a:pt x="2360265" y="1356346"/>
                  <a:pt x="2423886" y="1596571"/>
                </a:cubicBezTo>
                <a:cubicBezTo>
                  <a:pt x="1893334" y="1676284"/>
                  <a:pt x="993257" y="1708516"/>
                  <a:pt x="0" y="1596571"/>
                </a:cubicBezTo>
                <a:cubicBezTo>
                  <a:pt x="25235" y="915717"/>
                  <a:pt x="-98438" y="563410"/>
                  <a:pt x="0" y="0"/>
                </a:cubicBezTo>
                <a:close/>
              </a:path>
              <a:path w="2423886" h="1596571" stroke="0" extrusionOk="0">
                <a:moveTo>
                  <a:pt x="0" y="0"/>
                </a:moveTo>
                <a:cubicBezTo>
                  <a:pt x="499088" y="14456"/>
                  <a:pt x="1281512" y="-57404"/>
                  <a:pt x="2423886" y="0"/>
                </a:cubicBezTo>
                <a:cubicBezTo>
                  <a:pt x="2303601" y="184549"/>
                  <a:pt x="2372280" y="826035"/>
                  <a:pt x="2423886" y="1596571"/>
                </a:cubicBezTo>
                <a:cubicBezTo>
                  <a:pt x="1284104" y="1480568"/>
                  <a:pt x="1173955" y="1601559"/>
                  <a:pt x="0" y="1596571"/>
                </a:cubicBezTo>
                <a:cubicBezTo>
                  <a:pt x="-42763" y="1033601"/>
                  <a:pt x="29253" y="360307"/>
                  <a:pt x="0" y="0"/>
                </a:cubicBezTo>
                <a:close/>
              </a:path>
            </a:pathLst>
          </a:custGeom>
          <a:solidFill>
            <a:srgbClr val="92D050"/>
          </a:solidFill>
          <a:ln>
            <a:extLst>
              <a:ext uri="{C807C97D-BFC1-408E-A445-0C87EB9F89A2}">
                <ask:lineSketchStyleProps xmlns:ask="http://schemas.microsoft.com/office/drawing/2018/sketchyshapes" sd="125615061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dirty="0">
                <a:solidFill>
                  <a:schemeClr val="tx1"/>
                </a:solidFill>
              </a:rPr>
              <a:t>GDB</a:t>
            </a:r>
          </a:p>
        </p:txBody>
      </p:sp>
      <p:sp>
        <p:nvSpPr>
          <p:cNvPr id="9" name="Rectángulo 8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91897955-753F-4F3A-AC3B-ADF666678C76}"/>
              </a:ext>
            </a:extLst>
          </p:cNvPr>
          <p:cNvSpPr/>
          <p:nvPr/>
        </p:nvSpPr>
        <p:spPr>
          <a:xfrm>
            <a:off x="7524096" y="2024741"/>
            <a:ext cx="2423886" cy="1596571"/>
          </a:xfrm>
          <a:custGeom>
            <a:avLst/>
            <a:gdLst>
              <a:gd name="connsiteX0" fmla="*/ 0 w 2423886"/>
              <a:gd name="connsiteY0" fmla="*/ 0 h 1596571"/>
              <a:gd name="connsiteX1" fmla="*/ 2423886 w 2423886"/>
              <a:gd name="connsiteY1" fmla="*/ 0 h 1596571"/>
              <a:gd name="connsiteX2" fmla="*/ 2423886 w 2423886"/>
              <a:gd name="connsiteY2" fmla="*/ 1596571 h 1596571"/>
              <a:gd name="connsiteX3" fmla="*/ 0 w 2423886"/>
              <a:gd name="connsiteY3" fmla="*/ 1596571 h 1596571"/>
              <a:gd name="connsiteX4" fmla="*/ 0 w 2423886"/>
              <a:gd name="connsiteY4" fmla="*/ 0 h 159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3886" h="1596571" fill="none" extrusionOk="0">
                <a:moveTo>
                  <a:pt x="0" y="0"/>
                </a:moveTo>
                <a:cubicBezTo>
                  <a:pt x="360839" y="69207"/>
                  <a:pt x="1797258" y="27577"/>
                  <a:pt x="2423886" y="0"/>
                </a:cubicBezTo>
                <a:cubicBezTo>
                  <a:pt x="2362439" y="169960"/>
                  <a:pt x="2360265" y="1356346"/>
                  <a:pt x="2423886" y="1596571"/>
                </a:cubicBezTo>
                <a:cubicBezTo>
                  <a:pt x="1893334" y="1676284"/>
                  <a:pt x="993257" y="1708516"/>
                  <a:pt x="0" y="1596571"/>
                </a:cubicBezTo>
                <a:cubicBezTo>
                  <a:pt x="25235" y="915717"/>
                  <a:pt x="-98438" y="563410"/>
                  <a:pt x="0" y="0"/>
                </a:cubicBezTo>
                <a:close/>
              </a:path>
              <a:path w="2423886" h="1596571" stroke="0" extrusionOk="0">
                <a:moveTo>
                  <a:pt x="0" y="0"/>
                </a:moveTo>
                <a:cubicBezTo>
                  <a:pt x="499088" y="14456"/>
                  <a:pt x="1281512" y="-57404"/>
                  <a:pt x="2423886" y="0"/>
                </a:cubicBezTo>
                <a:cubicBezTo>
                  <a:pt x="2303601" y="184549"/>
                  <a:pt x="2372280" y="826035"/>
                  <a:pt x="2423886" y="1596571"/>
                </a:cubicBezTo>
                <a:cubicBezTo>
                  <a:pt x="1284104" y="1480568"/>
                  <a:pt x="1173955" y="1601559"/>
                  <a:pt x="0" y="1596571"/>
                </a:cubicBezTo>
                <a:cubicBezTo>
                  <a:pt x="-42763" y="1033601"/>
                  <a:pt x="29253" y="360307"/>
                  <a:pt x="0" y="0"/>
                </a:cubicBezTo>
                <a:close/>
              </a:path>
            </a:pathLst>
          </a:custGeom>
          <a:solidFill>
            <a:srgbClr val="FFFF00"/>
          </a:solidFill>
          <a:ln>
            <a:extLst>
              <a:ext uri="{C807C97D-BFC1-408E-A445-0C87EB9F89A2}">
                <ask:lineSketchStyleProps xmlns:ask="http://schemas.microsoft.com/office/drawing/2018/sketchyshapes" sd="125615061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>
                <a:solidFill>
                  <a:schemeClr val="tx1"/>
                </a:solidFill>
              </a:rPr>
              <a:t>JTAG</a:t>
            </a:r>
          </a:p>
        </p:txBody>
      </p:sp>
    </p:spTree>
    <p:extLst>
      <p:ext uri="{BB962C8B-B14F-4D97-AF65-F5344CB8AC3E}">
        <p14:creationId xmlns:p14="http://schemas.microsoft.com/office/powerpoint/2010/main" val="265380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984" y="1869742"/>
            <a:ext cx="2684913" cy="268491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718" y="4215820"/>
            <a:ext cx="1929444" cy="23542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Conector curvado 11"/>
          <p:cNvCxnSpPr>
            <a:stCxn id="6" idx="1"/>
            <a:endCxn id="5" idx="1"/>
          </p:cNvCxnSpPr>
          <p:nvPr/>
        </p:nvCxnSpPr>
        <p:spPr>
          <a:xfrm rot="10800000">
            <a:off x="1233984" y="3212200"/>
            <a:ext cx="377734" cy="2180741"/>
          </a:xfrm>
          <a:prstGeom prst="curvedConnector3">
            <a:avLst>
              <a:gd name="adj1" fmla="val 160519"/>
            </a:avLst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n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123" y="1869742"/>
            <a:ext cx="2470813" cy="2470813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5150" y="2193058"/>
            <a:ext cx="2946140" cy="2471883"/>
          </a:xfrm>
          <a:prstGeom prst="rect">
            <a:avLst/>
          </a:prstGeom>
        </p:spPr>
      </p:pic>
      <p:cxnSp>
        <p:nvCxnSpPr>
          <p:cNvPr id="19" name="Conector recto de flecha 18"/>
          <p:cNvCxnSpPr>
            <a:stCxn id="5" idx="3"/>
          </p:cNvCxnSpPr>
          <p:nvPr/>
        </p:nvCxnSpPr>
        <p:spPr>
          <a:xfrm flipV="1">
            <a:off x="3918897" y="3187210"/>
            <a:ext cx="800817" cy="2498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>
            <a:stCxn id="16" idx="3"/>
            <a:endCxn id="17" idx="1"/>
          </p:cNvCxnSpPr>
          <p:nvPr/>
        </p:nvCxnSpPr>
        <p:spPr>
          <a:xfrm>
            <a:off x="7135936" y="3105149"/>
            <a:ext cx="1259214" cy="32385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uadroTexto 26"/>
          <p:cNvSpPr txBox="1"/>
          <p:nvPr/>
        </p:nvSpPr>
        <p:spPr>
          <a:xfrm>
            <a:off x="2006221" y="1898351"/>
            <a:ext cx="1008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Intel x86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9310048" y="1898351"/>
            <a:ext cx="1404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ATmega328p</a:t>
            </a:r>
          </a:p>
        </p:txBody>
      </p:sp>
      <p:sp>
        <p:nvSpPr>
          <p:cNvPr id="29" name="CuadroTexto 28"/>
          <p:cNvSpPr txBox="1"/>
          <p:nvPr/>
        </p:nvSpPr>
        <p:spPr>
          <a:xfrm>
            <a:off x="5588768" y="1849921"/>
            <a:ext cx="1245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Cable Serie</a:t>
            </a: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CBFFA13D-6D85-4555-A31E-7D97EC03BE44}"/>
              </a:ext>
            </a:extLst>
          </p:cNvPr>
          <p:cNvSpPr/>
          <p:nvPr/>
        </p:nvSpPr>
        <p:spPr>
          <a:xfrm>
            <a:off x="1905452" y="4838469"/>
            <a:ext cx="1402984" cy="6902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Programa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77B628E6-C4A8-445A-BD22-4B3A1E02AB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157" y="4280823"/>
            <a:ext cx="2497890" cy="2289236"/>
          </a:xfrm>
          <a:prstGeom prst="rect">
            <a:avLst/>
          </a:prstGeom>
        </p:spPr>
      </p:pic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F8BDA96A-763B-42BA-8D7C-AC2932DA161A}"/>
              </a:ext>
            </a:extLst>
          </p:cNvPr>
          <p:cNvCxnSpPr/>
          <p:nvPr/>
        </p:nvCxnSpPr>
        <p:spPr>
          <a:xfrm flipV="1">
            <a:off x="3602170" y="5213388"/>
            <a:ext cx="800817" cy="2498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04BCB94F-3151-424F-91AF-DDE813804A57}"/>
              </a:ext>
            </a:extLst>
          </p:cNvPr>
          <p:cNvSpPr txBox="1"/>
          <p:nvPr/>
        </p:nvSpPr>
        <p:spPr>
          <a:xfrm>
            <a:off x="9654364" y="3200861"/>
            <a:ext cx="684931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s-AR" dirty="0"/>
              <a:t>Texto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0E80D84F-4BC0-436B-B797-6D700B4A5E88}"/>
              </a:ext>
            </a:extLst>
          </p:cNvPr>
          <p:cNvSpPr txBox="1"/>
          <p:nvPr/>
        </p:nvSpPr>
        <p:spPr>
          <a:xfrm>
            <a:off x="5650188" y="2780007"/>
            <a:ext cx="684931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s-AR" dirty="0"/>
              <a:t>Texto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224FE6FE-A7D1-4DF2-8957-BEF6050E0B32}"/>
              </a:ext>
            </a:extLst>
          </p:cNvPr>
          <p:cNvSpPr txBox="1"/>
          <p:nvPr/>
        </p:nvSpPr>
        <p:spPr>
          <a:xfrm>
            <a:off x="2148545" y="2765494"/>
            <a:ext cx="684931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s-AR" dirty="0"/>
              <a:t>Texto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0B7E7F0C-BE70-49A7-9EB5-33407F5BFB70}"/>
              </a:ext>
            </a:extLst>
          </p:cNvPr>
          <p:cNvSpPr txBox="1"/>
          <p:nvPr/>
        </p:nvSpPr>
        <p:spPr>
          <a:xfrm>
            <a:off x="5307722" y="5041216"/>
            <a:ext cx="684931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s-AR" dirty="0"/>
              <a:t>Texto</a:t>
            </a:r>
          </a:p>
        </p:txBody>
      </p:sp>
      <p:sp>
        <p:nvSpPr>
          <p:cNvPr id="31" name="Rectangle 2">
            <a:extLst>
              <a:ext uri="{FF2B5EF4-FFF2-40B4-BE49-F238E27FC236}">
                <a16:creationId xmlns:a16="http://schemas.microsoft.com/office/drawing/2014/main" id="{6623307B-7F00-4E6A-B21E-86017BAB5E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8829"/>
            <a:ext cx="12191999" cy="708528"/>
          </a:xfrm>
          <a:prstGeom prst="rect">
            <a:avLst/>
          </a:prstGeom>
          <a:noFill/>
          <a:ln>
            <a:noFill/>
          </a:ln>
        </p:spPr>
        <p:txBody>
          <a:bodyPr wrap="square" lIns="92075" tIns="46038" rIns="92075" bIns="46038">
            <a:spAutoFit/>
          </a:bodyPr>
          <a:lstStyle>
            <a:lvl1pPr eaLnBrk="0" hangingPunct="0">
              <a:spcBef>
                <a:spcPts val="1200"/>
              </a:spcBef>
              <a:buClr>
                <a:srgbClr val="838995"/>
              </a:buClr>
              <a:buFont typeface="Arial" charset="0"/>
              <a:defRPr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defRPr/>
            </a:pPr>
            <a:r>
              <a:rPr lang="es-AR" sz="4000" b="1" kern="0" dirty="0">
                <a:solidFill>
                  <a:srgbClr val="003300"/>
                </a:solidFill>
              </a:rPr>
              <a:t>Depuración Indirecta</a:t>
            </a:r>
            <a:endParaRPr lang="es-AR" sz="4000" dirty="0">
              <a:solidFill>
                <a:schemeClr val="tx1"/>
              </a:solidFill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22654DE-6F09-43C5-95E0-3BFDC7CCDE90}"/>
              </a:ext>
            </a:extLst>
          </p:cNvPr>
          <p:cNvSpPr txBox="1"/>
          <p:nvPr/>
        </p:nvSpPr>
        <p:spPr>
          <a:xfrm>
            <a:off x="1827118" y="877227"/>
            <a:ext cx="7795967" cy="523220"/>
          </a:xfrm>
          <a:prstGeom prst="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2800" dirty="0"/>
              <a:t>Es hacer un </a:t>
            </a:r>
            <a:r>
              <a:rPr lang="es-AR" sz="2800" dirty="0" err="1"/>
              <a:t>printf</a:t>
            </a:r>
            <a:r>
              <a:rPr lang="es-AR" sz="2800" dirty="0"/>
              <a:t> en un sistema embebido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758BB2F7-8CAD-46BD-B335-CF33B3D02C78}"/>
              </a:ext>
            </a:extLst>
          </p:cNvPr>
          <p:cNvSpPr txBox="1"/>
          <p:nvPr/>
        </p:nvSpPr>
        <p:spPr>
          <a:xfrm>
            <a:off x="1858397" y="1481358"/>
            <a:ext cx="7795967" cy="523220"/>
          </a:xfrm>
          <a:prstGeom prst="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2800" dirty="0"/>
              <a:t>Es la forma en que se debuggea Arduino UNO</a:t>
            </a:r>
          </a:p>
        </p:txBody>
      </p:sp>
    </p:spTree>
    <p:extLst>
      <p:ext uri="{BB962C8B-B14F-4D97-AF65-F5344CB8AC3E}">
        <p14:creationId xmlns:p14="http://schemas.microsoft.com/office/powerpoint/2010/main" val="20367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0.00047 L 0.00013 0.00023 C -0.00039 -0.00949 -0.00065 -0.01829 -0.00117 -0.02685 C -0.00143 -0.03125 -0.00234 -0.03565 -0.00234 -0.04028 C -0.00234 -0.08611 -0.00182 -0.13218 -0.00117 -0.17801 C -0.00078 -0.20417 -0.00065 -0.19723 0.0013 -0.21505 C 0.00209 -0.22269 0.00313 -0.23797 0.00508 -0.24422 L 0.00768 -0.25232 C 0.00808 -0.25486 0.00873 -0.25741 0.00886 -0.25996 C 0.00964 -0.27431 0.0086 -0.28866 0.01016 -0.30255 C 0.01042 -0.30602 0.01276 -0.30602 0.01393 -0.3081 C 0.01524 -0.31019 0.01628 -0.31366 0.01771 -0.31574 C 0.01888 -0.3176 0.02018 -0.31783 0.02149 -0.31852 C 0.02761 -0.32223 0.03308 -0.325 0.03919 -0.32639 C 0.04388 -0.32755 0.04844 -0.32848 0.05313 -0.32894 L 0.07071 -0.33172 C 0.07735 -0.33287 0.08412 -0.33403 0.09089 -0.33426 C 0.1069 -0.33565 0.12292 -0.33635 0.1388 -0.33727 C 0.17123 -0.34422 0.15482 -0.34144 0.18815 -0.34491 C 0.2263 -0.35232 0.20573 -0.34954 0.25 -0.35255 L 0.27774 -0.35 C 0.28138 -0.34977 0.28529 -0.34861 0.28906 -0.34746 C 0.29727 -0.34537 0.30469 -0.34306 0.31289 -0.34236 L 0.38373 -0.33727 C 0.38906 -0.33635 0.39466 -0.33565 0.40013 -0.33426 C 0.40222 -0.33403 0.4043 -0.33287 0.40638 -0.33172 C 0.41029 -0.32986 0.41393 -0.32824 0.41784 -0.32639 C 0.42031 -0.32523 0.42279 -0.325 0.42526 -0.32385 C 0.42917 -0.32223 0.43294 -0.31991 0.43672 -0.31852 C 0.4405 -0.31713 0.4444 -0.31644 0.44805 -0.31574 C 0.47683 -0.30973 0.44544 -0.3169 0.48594 -0.31065 C 0.49479 -0.30903 0.50352 -0.30648 0.51237 -0.3051 L 0.53255 -0.30255 C 0.53516 -0.3007 0.53763 -0.29908 0.54011 -0.29723 C 0.54349 -0.29537 0.54688 -0.29352 0.55026 -0.2919 C 0.55209 -0.29098 0.55365 -0.29051 0.55534 -0.28935 C 0.5612 -0.28519 0.55781 -0.28727 0.56537 -0.28403 C 0.56901 -0.28033 0.57058 -0.27801 0.57422 -0.27593 C 0.5763 -0.27523 0.57852 -0.27454 0.5806 -0.27338 C 0.58229 -0.27246 0.58399 -0.27199 0.58555 -0.27084 C 0.58698 -0.26991 0.58802 -0.26875 0.58946 -0.26829 C 0.59323 -0.26667 0.59701 -0.26644 0.60078 -0.26551 C 0.60326 -0.26389 0.60573 -0.26158 0.60834 -0.25996 L 0.61367 -0.25741 L 0.61367 -0.25718 " pathEditMode="relative" rAng="0" ptsTypes="AAAAAAAAAAAAAAAAAAAAAAAAAAAAAAAAAAAAAAAAAAAAA">
                                      <p:cBhvr>
                                        <p:cTn id="2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47" y="-17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505 -0.00671 L -0.24505 -0.00671 L -0.23294 -0.00648 C -0.23112 -0.00648 -0.22929 -0.00648 -0.22747 -0.00648 C -0.22291 -0.00648 -0.21836 -0.00625 -0.21393 -0.00625 C -0.21159 -0.00625 -0.2095 -0.00601 -0.20703 -0.00601 C -0.20169 -0.00578 -0.19075 -0.00578 -0.19075 -0.00578 C -0.17617 -0.00532 -0.19244 -0.00578 -0.17435 -0.00532 C -0.15013 -0.00486 -0.18372 -0.00532 -0.15677 -0.00509 C -0.13815 -0.00439 -0.16106 -0.00509 -0.13359 -0.00463 C -0.13086 -0.00439 -0.12812 -0.00439 -0.12539 -0.00416 C -0.12356 -0.00416 -0.12174 -0.00416 -0.12005 -0.00416 C -0.10872 -0.00393 -0.11432 -0.00393 -0.10234 -0.0037 C -0.1 -0.0037 -0.09765 -0.0037 -0.09544 -0.00347 C -0.09414 -0.00347 -0.0927 -0.00347 -0.0914 -0.00347 C -0.08958 -0.00347 -0.08763 -0.00347 -0.0858 -0.00324 C -0.08398 -0.00324 -0.08229 -0.00324 -0.08047 -0.00301 C -0.07773 -0.00301 -0.075 -0.00301 -0.07226 -0.00277 C -0.06757 -0.00277 -0.06302 -0.00254 -0.05872 -0.00231 C -0.05534 -0.00208 -0.0526 -0.00185 -0.04909 -0.00162 C -0.04752 -0.00162 -0.04544 -0.00162 -0.04362 -0.00162 C -0.04231 -0.00162 -0.04088 -0.00162 -0.03971 -0.00138 C -0.03632 -0.00138 -0.0332 -0.00115 -0.03007 -0.00115 C -0.02851 -0.00115 -0.02747 -0.00092 -0.02591 -0.00092 C -0.02382 -0.00069 -0.02148 -0.00069 -0.01927 -0.00069 C -0.01784 -0.00069 -0.01666 -0.00046 -0.0151 -0.00046 C -0.01276 -0.00046 -0.00481 -0.00023 -0.00286 -0.00023 C -0.00182 -0.00023 -0.00104 -0.00023 -3.33333E-6 -0.00023 L -3.33333E-6 -4.07407E-6 " pathEditMode="relative" rAng="0" ptsTypes="AAAAAAAAAAAAAAAAAAAAAAAAAAAAA">
                                      <p:cBhvr>
                                        <p:cTn id="4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53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8" grpId="0" animBg="1"/>
      <p:bldP spid="8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032680" y="1483647"/>
            <a:ext cx="10153934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AR" sz="2000" b="1" u="sng" dirty="0"/>
              <a:t>GDB</a:t>
            </a:r>
          </a:p>
          <a:p>
            <a:endParaRPr lang="es-AR" sz="2000" dirty="0"/>
          </a:p>
          <a:p>
            <a:r>
              <a:rPr lang="es-AR" sz="2000" dirty="0"/>
              <a:t>– Es una herramienta que se implementa con el compilador.</a:t>
            </a:r>
          </a:p>
          <a:p>
            <a:r>
              <a:rPr lang="es-AR" sz="2000" dirty="0"/>
              <a:t>– Permite el control de la ejecución del programa.</a:t>
            </a:r>
          </a:p>
          <a:p>
            <a:r>
              <a:rPr lang="es-AR" sz="2000" dirty="0"/>
              <a:t>– En una PC se corre el cliente para poder controlar remotamente la ejecución.</a:t>
            </a:r>
          </a:p>
          <a:p>
            <a:r>
              <a:rPr lang="es-AR" dirty="0"/>
              <a:t>– Permite ejecutar paso a paso el programa embebido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503" y="3974487"/>
            <a:ext cx="2157627" cy="21576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39" y="4141465"/>
            <a:ext cx="2689936" cy="18043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/>
          <p:cNvSpPr txBox="1"/>
          <p:nvPr/>
        </p:nvSpPr>
        <p:spPr>
          <a:xfrm>
            <a:off x="1032680" y="3588027"/>
            <a:ext cx="147232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Computadora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8682732" y="3513897"/>
            <a:ext cx="192046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Sistema Embebido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E1DE9BBC-0D37-4074-8FAD-C642619E9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8829"/>
            <a:ext cx="12191999" cy="708528"/>
          </a:xfrm>
          <a:prstGeom prst="rect">
            <a:avLst/>
          </a:prstGeom>
          <a:noFill/>
          <a:ln>
            <a:noFill/>
          </a:ln>
        </p:spPr>
        <p:txBody>
          <a:bodyPr wrap="square" lIns="92075" tIns="46038" rIns="92075" bIns="46038">
            <a:spAutoFit/>
          </a:bodyPr>
          <a:lstStyle>
            <a:lvl1pPr eaLnBrk="0" hangingPunct="0">
              <a:spcBef>
                <a:spcPts val="1200"/>
              </a:spcBef>
              <a:buClr>
                <a:srgbClr val="838995"/>
              </a:buClr>
              <a:buFont typeface="Arial" charset="0"/>
              <a:defRPr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defRPr/>
            </a:pPr>
            <a:r>
              <a:rPr lang="es-AR" sz="4000" b="1" kern="0" dirty="0">
                <a:solidFill>
                  <a:srgbClr val="003300"/>
                </a:solidFill>
              </a:rPr>
              <a:t>Depuración usando GDB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1FC1FC8-D0B9-41D5-BAE7-87608A7930DA}"/>
              </a:ext>
            </a:extLst>
          </p:cNvPr>
          <p:cNvSpPr/>
          <p:nvPr/>
        </p:nvSpPr>
        <p:spPr>
          <a:xfrm>
            <a:off x="3715498" y="3733574"/>
            <a:ext cx="1635991" cy="221221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b="1" dirty="0">
              <a:solidFill>
                <a:schemeClr val="tx1"/>
              </a:solidFill>
            </a:endParaRPr>
          </a:p>
          <a:p>
            <a:pPr algn="ctr"/>
            <a:r>
              <a:rPr lang="es-AR" b="1" dirty="0">
                <a:solidFill>
                  <a:schemeClr val="tx1"/>
                </a:solidFill>
              </a:rPr>
              <a:t>Cliente</a:t>
            </a:r>
          </a:p>
          <a:p>
            <a:pPr algn="ctr"/>
            <a:endParaRPr lang="es-AR" b="1" dirty="0">
              <a:solidFill>
                <a:schemeClr val="tx1"/>
              </a:solidFill>
            </a:endParaRPr>
          </a:p>
          <a:p>
            <a:pPr algn="ctr"/>
            <a:endParaRPr lang="es-AR" b="1" dirty="0">
              <a:solidFill>
                <a:schemeClr val="tx1"/>
              </a:solidFill>
            </a:endParaRPr>
          </a:p>
          <a:p>
            <a:pPr algn="ctr"/>
            <a:endParaRPr lang="es-AR" dirty="0"/>
          </a:p>
          <a:p>
            <a:pPr algn="ctr"/>
            <a:endParaRPr lang="es-AR" dirty="0"/>
          </a:p>
          <a:p>
            <a:pPr algn="ctr"/>
            <a:endParaRPr lang="es-AR" dirty="0"/>
          </a:p>
          <a:p>
            <a:pPr algn="ctr"/>
            <a:endParaRPr lang="es-AR" dirty="0"/>
          </a:p>
          <a:p>
            <a:pPr algn="ctr"/>
            <a:endParaRPr lang="es-AR" dirty="0"/>
          </a:p>
          <a:p>
            <a:pPr algn="ctr"/>
            <a:endParaRPr lang="es-AR" dirty="0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7DB946C5-9B22-4D6E-B7E5-3D347F75D1C4}"/>
              </a:ext>
            </a:extLst>
          </p:cNvPr>
          <p:cNvSpPr/>
          <p:nvPr/>
        </p:nvSpPr>
        <p:spPr>
          <a:xfrm>
            <a:off x="4101384" y="4557030"/>
            <a:ext cx="1083613" cy="59111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GDB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D9157D41-C910-4830-A5FD-98F0C9FAC70D}"/>
              </a:ext>
            </a:extLst>
          </p:cNvPr>
          <p:cNvSpPr/>
          <p:nvPr/>
        </p:nvSpPr>
        <p:spPr>
          <a:xfrm>
            <a:off x="3884282" y="5148146"/>
            <a:ext cx="1394383" cy="59111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S.O Windows</a:t>
            </a:r>
          </a:p>
        </p:txBody>
      </p:sp>
      <p:cxnSp>
        <p:nvCxnSpPr>
          <p:cNvPr id="10" name="Conector recto de flecha 9"/>
          <p:cNvCxnSpPr>
            <a:cxnSpLocks/>
          </p:cNvCxnSpPr>
          <p:nvPr/>
        </p:nvCxnSpPr>
        <p:spPr>
          <a:xfrm flipH="1">
            <a:off x="3358677" y="4804012"/>
            <a:ext cx="74270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5636AAC3-372C-492F-96D7-BB3D3E41DCF1}"/>
              </a:ext>
            </a:extLst>
          </p:cNvPr>
          <p:cNvSpPr/>
          <p:nvPr/>
        </p:nvSpPr>
        <p:spPr>
          <a:xfrm>
            <a:off x="6408402" y="3733573"/>
            <a:ext cx="1635991" cy="215762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b="1" dirty="0">
              <a:solidFill>
                <a:schemeClr val="tx1"/>
              </a:solidFill>
            </a:endParaRPr>
          </a:p>
          <a:p>
            <a:pPr algn="ctr"/>
            <a:r>
              <a:rPr lang="es-AR" b="1" dirty="0">
                <a:solidFill>
                  <a:schemeClr val="tx1"/>
                </a:solidFill>
              </a:rPr>
              <a:t>Servidor</a:t>
            </a:r>
          </a:p>
          <a:p>
            <a:pPr algn="ctr"/>
            <a:endParaRPr lang="es-AR" b="1" dirty="0">
              <a:solidFill>
                <a:schemeClr val="tx1"/>
              </a:solidFill>
            </a:endParaRPr>
          </a:p>
          <a:p>
            <a:pPr algn="ctr"/>
            <a:endParaRPr lang="es-AR" b="1" dirty="0">
              <a:solidFill>
                <a:schemeClr val="tx1"/>
              </a:solidFill>
            </a:endParaRPr>
          </a:p>
          <a:p>
            <a:pPr algn="ctr"/>
            <a:endParaRPr lang="es-AR" dirty="0"/>
          </a:p>
          <a:p>
            <a:pPr algn="ctr"/>
            <a:endParaRPr lang="es-AR" dirty="0"/>
          </a:p>
          <a:p>
            <a:pPr algn="ctr"/>
            <a:endParaRPr lang="es-AR" dirty="0"/>
          </a:p>
          <a:p>
            <a:pPr algn="ctr"/>
            <a:endParaRPr lang="es-AR" dirty="0"/>
          </a:p>
          <a:p>
            <a:pPr algn="ctr"/>
            <a:endParaRPr lang="es-AR" dirty="0"/>
          </a:p>
          <a:p>
            <a:pPr algn="ctr"/>
            <a:endParaRPr lang="es-AR" dirty="0"/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9B8CB4CE-9C9E-4027-958C-9A4361120288}"/>
              </a:ext>
            </a:extLst>
          </p:cNvPr>
          <p:cNvSpPr/>
          <p:nvPr/>
        </p:nvSpPr>
        <p:spPr>
          <a:xfrm>
            <a:off x="6794288" y="4557030"/>
            <a:ext cx="1083613" cy="59111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/>
              <a:t>GDB Server</a:t>
            </a: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77E9855E-5CE2-4C21-A721-0331A5CC8E2B}"/>
              </a:ext>
            </a:extLst>
          </p:cNvPr>
          <p:cNvSpPr/>
          <p:nvPr/>
        </p:nvSpPr>
        <p:spPr>
          <a:xfrm>
            <a:off x="6577186" y="5148146"/>
            <a:ext cx="1394383" cy="59111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S.O Linux</a:t>
            </a: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8A2DBE95-92B1-4D8A-B0F2-034D31AC2076}"/>
              </a:ext>
            </a:extLst>
          </p:cNvPr>
          <p:cNvSpPr/>
          <p:nvPr/>
        </p:nvSpPr>
        <p:spPr>
          <a:xfrm>
            <a:off x="7030387" y="4246096"/>
            <a:ext cx="847514" cy="290168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 app</a:t>
            </a:r>
          </a:p>
        </p:txBody>
      </p:sp>
      <p:cxnSp>
        <p:nvCxnSpPr>
          <p:cNvPr id="13" name="Conector recto de flecha 12"/>
          <p:cNvCxnSpPr/>
          <p:nvPr/>
        </p:nvCxnSpPr>
        <p:spPr>
          <a:xfrm flipV="1">
            <a:off x="8061298" y="4899545"/>
            <a:ext cx="536374" cy="1364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: angular 29">
            <a:extLst>
              <a:ext uri="{FF2B5EF4-FFF2-40B4-BE49-F238E27FC236}">
                <a16:creationId xmlns:a16="http://schemas.microsoft.com/office/drawing/2014/main" id="{5E7EBD5B-3DFB-4C13-9DD6-0944071A4307}"/>
              </a:ext>
            </a:extLst>
          </p:cNvPr>
          <p:cNvCxnSpPr>
            <a:cxnSpLocks/>
            <a:stCxn id="14" idx="2"/>
            <a:endCxn id="23" idx="2"/>
          </p:cNvCxnSpPr>
          <p:nvPr/>
        </p:nvCxnSpPr>
        <p:spPr>
          <a:xfrm rot="16200000" flipH="1">
            <a:off x="5927926" y="4392810"/>
            <a:ext cx="12700" cy="2692904"/>
          </a:xfrm>
          <a:prstGeom prst="bentConnector3">
            <a:avLst>
              <a:gd name="adj1" fmla="val 4750827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23D912E9-4321-4A4D-A901-AC1E2D01D8FC}"/>
              </a:ext>
            </a:extLst>
          </p:cNvPr>
          <p:cNvCxnSpPr>
            <a:stCxn id="14" idx="3"/>
            <a:endCxn id="23" idx="1"/>
          </p:cNvCxnSpPr>
          <p:nvPr/>
        </p:nvCxnSpPr>
        <p:spPr>
          <a:xfrm>
            <a:off x="5278665" y="5443704"/>
            <a:ext cx="1298521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uadroTexto 41">
            <a:extLst>
              <a:ext uri="{FF2B5EF4-FFF2-40B4-BE49-F238E27FC236}">
                <a16:creationId xmlns:a16="http://schemas.microsoft.com/office/drawing/2014/main" id="{168D24C8-9BA7-4496-9FBB-C9798AB2063B}"/>
              </a:ext>
            </a:extLst>
          </p:cNvPr>
          <p:cNvSpPr txBox="1"/>
          <p:nvPr/>
        </p:nvSpPr>
        <p:spPr>
          <a:xfrm>
            <a:off x="5278665" y="6297650"/>
            <a:ext cx="1410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/>
              <a:t>Cable de Red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7F138F9E-9DB5-42B0-A727-53CFE65279A4}"/>
              </a:ext>
            </a:extLst>
          </p:cNvPr>
          <p:cNvSpPr txBox="1"/>
          <p:nvPr/>
        </p:nvSpPr>
        <p:spPr>
          <a:xfrm>
            <a:off x="5469188" y="4763835"/>
            <a:ext cx="7088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/>
              <a:t>Cable</a:t>
            </a:r>
          </a:p>
          <a:p>
            <a:r>
              <a:rPr lang="es-AR" dirty="0"/>
              <a:t>Serial</a:t>
            </a:r>
          </a:p>
        </p:txBody>
      </p:sp>
    </p:spTree>
    <p:extLst>
      <p:ext uri="{BB962C8B-B14F-4D97-AF65-F5344CB8AC3E}">
        <p14:creationId xmlns:p14="http://schemas.microsoft.com/office/powerpoint/2010/main" val="116491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2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032680" y="1173499"/>
            <a:ext cx="10153934" cy="22467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AR" sz="2000" b="1" u="sng" dirty="0"/>
              <a:t>JTAG</a:t>
            </a:r>
          </a:p>
          <a:p>
            <a:endParaRPr lang="es-AR" sz="2000" b="1" u="sng" dirty="0"/>
          </a:p>
          <a:p>
            <a:r>
              <a:rPr lang="es-AR" sz="2000" dirty="0"/>
              <a:t>- Conexión serie que accede a la electrónica implementada dentro del procesador para controlar su funcionamiento.</a:t>
            </a:r>
          </a:p>
          <a:p>
            <a:r>
              <a:rPr lang="es-AR" sz="2000" dirty="0"/>
              <a:t>– Puede afectar el reloj del micro y se accede al HW, por dirección de memoria.</a:t>
            </a:r>
          </a:p>
          <a:p>
            <a:r>
              <a:rPr lang="es-AR" sz="2000" dirty="0"/>
              <a:t>– Definida en IEEE 1149.1</a:t>
            </a:r>
          </a:p>
          <a:p>
            <a:r>
              <a:rPr lang="es-AR" sz="2000" dirty="0"/>
              <a:t>– Acceso especifico a las patas del integrado.</a:t>
            </a:r>
            <a:endParaRPr lang="es-AR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674" y="3645792"/>
            <a:ext cx="4764775" cy="32122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ángulo 8"/>
          <p:cNvSpPr/>
          <p:nvPr/>
        </p:nvSpPr>
        <p:spPr>
          <a:xfrm>
            <a:off x="3866792" y="5172503"/>
            <a:ext cx="805218" cy="39578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2" name="Conector recto de flecha 11"/>
          <p:cNvCxnSpPr/>
          <p:nvPr/>
        </p:nvCxnSpPr>
        <p:spPr>
          <a:xfrm flipH="1" flipV="1">
            <a:off x="1737741" y="5172503"/>
            <a:ext cx="2129051" cy="19789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711427" y="5001063"/>
            <a:ext cx="817211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Puerto</a:t>
            </a:r>
          </a:p>
          <a:p>
            <a:r>
              <a:rPr lang="es-AR" dirty="0"/>
              <a:t>JTAG</a:t>
            </a: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0386" y="4143128"/>
            <a:ext cx="2438400" cy="2362200"/>
          </a:xfrm>
          <a:prstGeom prst="rect">
            <a:avLst/>
          </a:prstGeom>
        </p:spPr>
      </p:pic>
      <p:sp>
        <p:nvSpPr>
          <p:cNvPr id="19" name="Forma libre 18"/>
          <p:cNvSpPr/>
          <p:nvPr/>
        </p:nvSpPr>
        <p:spPr>
          <a:xfrm>
            <a:off x="7155903" y="5699178"/>
            <a:ext cx="1226624" cy="155713"/>
          </a:xfrm>
          <a:custGeom>
            <a:avLst/>
            <a:gdLst>
              <a:gd name="connsiteX0" fmla="*/ 0 w 1158385"/>
              <a:gd name="connsiteY0" fmla="*/ 155713 h 155713"/>
              <a:gd name="connsiteX1" fmla="*/ 1078173 w 1158385"/>
              <a:gd name="connsiteY1" fmla="*/ 5588 h 155713"/>
              <a:gd name="connsiteX2" fmla="*/ 996287 w 1158385"/>
              <a:gd name="connsiteY2" fmla="*/ 46531 h 155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58385" h="155713">
                <a:moveTo>
                  <a:pt x="0" y="155713"/>
                </a:moveTo>
                <a:lnTo>
                  <a:pt x="1078173" y="5588"/>
                </a:lnTo>
                <a:cubicBezTo>
                  <a:pt x="1244221" y="-12609"/>
                  <a:pt x="1120254" y="16961"/>
                  <a:pt x="996287" y="46531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74CCBFE-0512-4E9E-A8FA-4E71A4610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8798"/>
            <a:ext cx="12191999" cy="708528"/>
          </a:xfrm>
          <a:prstGeom prst="rect">
            <a:avLst/>
          </a:prstGeom>
          <a:noFill/>
          <a:ln>
            <a:noFill/>
          </a:ln>
        </p:spPr>
        <p:txBody>
          <a:bodyPr wrap="square" lIns="92075" tIns="46038" rIns="92075" bIns="46038">
            <a:spAutoFit/>
          </a:bodyPr>
          <a:lstStyle>
            <a:lvl1pPr eaLnBrk="0" hangingPunct="0">
              <a:spcBef>
                <a:spcPts val="1200"/>
              </a:spcBef>
              <a:buClr>
                <a:srgbClr val="838995"/>
              </a:buClr>
              <a:buFont typeface="Arial" charset="0"/>
              <a:defRPr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defRPr/>
            </a:pPr>
            <a:r>
              <a:rPr lang="es-AR" sz="4000" b="1" kern="0" dirty="0">
                <a:solidFill>
                  <a:srgbClr val="003300"/>
                </a:solidFill>
              </a:rPr>
              <a:t>Depuración usando JTAG.</a:t>
            </a:r>
          </a:p>
        </p:txBody>
      </p:sp>
    </p:spTree>
    <p:extLst>
      <p:ext uri="{BB962C8B-B14F-4D97-AF65-F5344CB8AC3E}">
        <p14:creationId xmlns:p14="http://schemas.microsoft.com/office/powerpoint/2010/main" val="172161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842447" y="341194"/>
            <a:ext cx="8024884" cy="80021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Prototipo vs Producto Final</a:t>
            </a:r>
          </a:p>
        </p:txBody>
      </p:sp>
      <p:sp>
        <p:nvSpPr>
          <p:cNvPr id="7" name="Rectángulo 6"/>
          <p:cNvSpPr/>
          <p:nvPr/>
        </p:nvSpPr>
        <p:spPr>
          <a:xfrm>
            <a:off x="862085" y="1545662"/>
            <a:ext cx="10241343" cy="10156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AR" sz="3000" dirty="0"/>
              <a:t>Arduino, Raspberry Pi, ESP32 son placas de desarrollo que se usan principalmente para hacer prototipos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C31D38C-1214-4410-BE13-F2DA8CCC19A6}"/>
              </a:ext>
            </a:extLst>
          </p:cNvPr>
          <p:cNvSpPr/>
          <p:nvPr/>
        </p:nvSpPr>
        <p:spPr>
          <a:xfrm>
            <a:off x="862085" y="3149490"/>
            <a:ext cx="10241343" cy="10156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AR" sz="3000" dirty="0"/>
              <a:t>Una vez que el prototipo funciona y es estable, el circuito debe ser implementado en un producto Final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D5992CF-E49A-474B-9398-96F20FD7D94D}"/>
              </a:ext>
            </a:extLst>
          </p:cNvPr>
          <p:cNvSpPr/>
          <p:nvPr/>
        </p:nvSpPr>
        <p:spPr>
          <a:xfrm>
            <a:off x="3878918" y="4753318"/>
            <a:ext cx="44341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Esto es lo ideal</a:t>
            </a:r>
          </a:p>
        </p:txBody>
      </p:sp>
    </p:spTree>
    <p:extLst>
      <p:ext uri="{BB962C8B-B14F-4D97-AF65-F5344CB8AC3E}">
        <p14:creationId xmlns:p14="http://schemas.microsoft.com/office/powerpoint/2010/main" val="3718754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842447" y="341194"/>
            <a:ext cx="8024884" cy="80021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Prototipo vs Producto Final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0862" y="2513472"/>
            <a:ext cx="4947362" cy="23736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14" y="2513472"/>
            <a:ext cx="6119529" cy="33141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CuadroTexto 9"/>
          <p:cNvSpPr txBox="1"/>
          <p:nvPr/>
        </p:nvSpPr>
        <p:spPr>
          <a:xfrm>
            <a:off x="91565" y="1883392"/>
            <a:ext cx="2013279" cy="55399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sz="3000" dirty="0"/>
              <a:t>Prototipo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7080863" y="1883392"/>
            <a:ext cx="2977538" cy="55399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sz="3000" dirty="0"/>
              <a:t>Producto Final</a:t>
            </a:r>
          </a:p>
        </p:txBody>
      </p:sp>
      <p:sp>
        <p:nvSpPr>
          <p:cNvPr id="12" name="Flecha derecha 11"/>
          <p:cNvSpPr/>
          <p:nvPr/>
        </p:nvSpPr>
        <p:spPr>
          <a:xfrm>
            <a:off x="6224743" y="3425588"/>
            <a:ext cx="749263" cy="7449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98812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00591" y="4241307"/>
            <a:ext cx="9985606" cy="217816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s-AR" sz="1800" b="1" u="sng" dirty="0"/>
              <a:t>Producto Final.</a:t>
            </a:r>
          </a:p>
          <a:p>
            <a:pPr marL="0" indent="0">
              <a:buNone/>
            </a:pPr>
            <a:r>
              <a:rPr lang="es-AR" dirty="0"/>
              <a:t>  </a:t>
            </a:r>
            <a:r>
              <a:rPr lang="es-AR" sz="1800" dirty="0"/>
              <a:t> – Hecho para ESA aplicación.</a:t>
            </a:r>
          </a:p>
          <a:p>
            <a:pPr marL="0" indent="0">
              <a:buNone/>
            </a:pPr>
            <a:r>
              <a:rPr lang="es-AR" sz="1800" dirty="0"/>
              <a:t>    – Es mucho menos propenso a fallas de conexión</a:t>
            </a:r>
          </a:p>
          <a:p>
            <a:pPr marL="0" indent="0">
              <a:buNone/>
            </a:pPr>
            <a:r>
              <a:rPr lang="es-AR" sz="1800" dirty="0"/>
              <a:t>   </a:t>
            </a:r>
            <a:r>
              <a:rPr lang="es-AR" sz="1600" dirty="0"/>
              <a:t>– Tiene funcionalidades mínimas  de propósito especifico</a:t>
            </a:r>
            <a:endParaRPr lang="es-AR" sz="1800" dirty="0"/>
          </a:p>
          <a:p>
            <a:pPr marL="0" indent="0">
              <a:buNone/>
            </a:pPr>
            <a:r>
              <a:rPr lang="es-AR" sz="1800" dirty="0"/>
              <a:t>   – Tiene la forma final.</a:t>
            </a:r>
          </a:p>
          <a:p>
            <a:pPr marL="0" indent="0">
              <a:buNone/>
            </a:pPr>
            <a:r>
              <a:rPr lang="es-AR" sz="1800" dirty="0"/>
              <a:t>   – Natural para el usuario.</a:t>
            </a:r>
          </a:p>
          <a:p>
            <a:pPr marL="0" indent="0">
              <a:buNone/>
            </a:pPr>
            <a:r>
              <a:rPr lang="es-AR" sz="1800" dirty="0"/>
              <a:t>   – Costo acorde al mercado.</a:t>
            </a:r>
          </a:p>
          <a:p>
            <a:pPr marL="0" indent="0">
              <a:buNone/>
            </a:pPr>
            <a:endParaRPr lang="es-AR" dirty="0"/>
          </a:p>
        </p:txBody>
      </p:sp>
      <p:sp>
        <p:nvSpPr>
          <p:cNvPr id="4" name="CuadroTexto 3"/>
          <p:cNvSpPr txBox="1"/>
          <p:nvPr/>
        </p:nvSpPr>
        <p:spPr>
          <a:xfrm>
            <a:off x="1842447" y="341194"/>
            <a:ext cx="8024884" cy="80021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Prototipo vs Producto Final</a:t>
            </a:r>
          </a:p>
        </p:txBody>
      </p:sp>
      <p:sp>
        <p:nvSpPr>
          <p:cNvPr id="5" name="Rectángulo 4"/>
          <p:cNvSpPr/>
          <p:nvPr/>
        </p:nvSpPr>
        <p:spPr>
          <a:xfrm>
            <a:off x="700591" y="1537198"/>
            <a:ext cx="9985606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s-AR" b="1" u="sng" dirty="0"/>
              <a:t> Prototipo permite: </a:t>
            </a:r>
          </a:p>
          <a:p>
            <a:r>
              <a:rPr lang="es-AR" dirty="0"/>
              <a:t>   – Facilidad de desarrollo (ampliable)</a:t>
            </a:r>
          </a:p>
          <a:p>
            <a:r>
              <a:rPr lang="es-AR" dirty="0"/>
              <a:t>   – Se pueden probar muchas funcionalidades</a:t>
            </a:r>
          </a:p>
          <a:p>
            <a:r>
              <a:rPr lang="es-AR" dirty="0"/>
              <a:t>   – Es susceptible a fallas de Conexión en los componentes y de otro tipo</a:t>
            </a:r>
          </a:p>
          <a:p>
            <a:r>
              <a:rPr lang="es-AR" dirty="0"/>
              <a:t>   – Implementación de modelo funcional</a:t>
            </a:r>
          </a:p>
          <a:p>
            <a:r>
              <a:rPr lang="es-AR" dirty="0"/>
              <a:t>   – Se debe implementar todo lo que necesitamos, aunque hay bibliotecas que seguramente  no vamos a poder aplicar en el producto final.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82929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842447" y="341194"/>
            <a:ext cx="8024884" cy="80021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Prototipo vs Producto Final</a:t>
            </a:r>
          </a:p>
        </p:txBody>
      </p:sp>
      <p:sp>
        <p:nvSpPr>
          <p:cNvPr id="7" name="Rectángulo 6"/>
          <p:cNvSpPr/>
          <p:nvPr/>
        </p:nvSpPr>
        <p:spPr>
          <a:xfrm>
            <a:off x="734217" y="2543797"/>
            <a:ext cx="10241343" cy="10156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AR" sz="3000" dirty="0"/>
              <a:t>Muchas veces lo ideal no se hace y para ahorrar costos, en el producto final se usan placas Arduino o Raspberry Pi</a:t>
            </a:r>
          </a:p>
        </p:txBody>
      </p:sp>
    </p:spTree>
    <p:extLst>
      <p:ext uri="{BB962C8B-B14F-4D97-AF65-F5344CB8AC3E}">
        <p14:creationId xmlns:p14="http://schemas.microsoft.com/office/powerpoint/2010/main" val="2804585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927" y="903060"/>
            <a:ext cx="4405923" cy="5548201"/>
          </a:xfrm>
        </p:spPr>
      </p:pic>
      <p:sp>
        <p:nvSpPr>
          <p:cNvPr id="5" name="CuadroTexto 4"/>
          <p:cNvSpPr txBox="1"/>
          <p:nvPr/>
        </p:nvSpPr>
        <p:spPr>
          <a:xfrm>
            <a:off x="1842447" y="341194"/>
            <a:ext cx="8024884" cy="80021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Preguntas</a:t>
            </a:r>
          </a:p>
        </p:txBody>
      </p:sp>
    </p:spTree>
    <p:extLst>
      <p:ext uri="{BB962C8B-B14F-4D97-AF65-F5344CB8AC3E}">
        <p14:creationId xmlns:p14="http://schemas.microsoft.com/office/powerpoint/2010/main" val="34461400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spiral">
  <a:themeElements>
    <a:clrScheme name="Verde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405</Words>
  <Application>Microsoft Office PowerPoint</Application>
  <PresentationFormat>Panorámica</PresentationFormat>
  <Paragraphs>90</Paragraphs>
  <Slides>11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21" baseType="lpstr">
      <vt:lpstr>Arial</vt:lpstr>
      <vt:lpstr>Calibri</vt:lpstr>
      <vt:lpstr>Calibri Light</vt:lpstr>
      <vt:lpstr>Century Gothic</vt:lpstr>
      <vt:lpstr>Consolas</vt:lpstr>
      <vt:lpstr>Corbel</vt:lpstr>
      <vt:lpstr>Wingdings</vt:lpstr>
      <vt:lpstr>Wingdings 3</vt:lpstr>
      <vt:lpstr>Tema de Office</vt:lpstr>
      <vt:lpstr>Espiral</vt:lpstr>
      <vt:lpstr>Agenda del día de hoy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ESTEBAN CARNUCCIO</dc:creator>
  <cp:lastModifiedBy>ESTEBAN CARNUCCIO</cp:lastModifiedBy>
  <cp:revision>1</cp:revision>
  <dcterms:created xsi:type="dcterms:W3CDTF">2022-04-04T16:26:08Z</dcterms:created>
  <dcterms:modified xsi:type="dcterms:W3CDTF">2022-08-30T23:52:41Z</dcterms:modified>
</cp:coreProperties>
</file>