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9" r:id="rId2"/>
    <p:sldId id="303" r:id="rId3"/>
    <p:sldId id="323" r:id="rId4"/>
    <p:sldId id="317" r:id="rId5"/>
    <p:sldId id="310" r:id="rId6"/>
    <p:sldId id="312" r:id="rId7"/>
    <p:sldId id="318" r:id="rId8"/>
    <p:sldId id="311" r:id="rId9"/>
    <p:sldId id="313" r:id="rId10"/>
    <p:sldId id="325" r:id="rId11"/>
    <p:sldId id="319" r:id="rId12"/>
    <p:sldId id="315" r:id="rId13"/>
    <p:sldId id="316" r:id="rId14"/>
    <p:sldId id="324" r:id="rId15"/>
    <p:sldId id="365" r:id="rId1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99BA0E6F-E4A7-40D9-9E3B-351A6BB8B5F8}"/>
    <pc:docChg chg="undo custSel addSld delSld">
      <pc:chgData name="ESTEBAN CARNUCCIO" userId="c3264e5c-2653-4344-b673-ed77aafc2c20" providerId="ADAL" clId="{99BA0E6F-E4A7-40D9-9E3B-351A6BB8B5F8}" dt="2022-04-04T19:40:03.866" v="7" actId="47"/>
      <pc:docMkLst>
        <pc:docMk/>
      </pc:docMkLst>
      <pc:sldChg chg="del">
        <pc:chgData name="ESTEBAN CARNUCCIO" userId="c3264e5c-2653-4344-b673-ed77aafc2c20" providerId="ADAL" clId="{99BA0E6F-E4A7-40D9-9E3B-351A6BB8B5F8}" dt="2022-04-04T19:39:56.689" v="1" actId="47"/>
        <pc:sldMkLst>
          <pc:docMk/>
          <pc:sldMk cId="3269633828" sldId="327"/>
        </pc:sldMkLst>
      </pc:sldChg>
      <pc:sldChg chg="add del">
        <pc:chgData name="ESTEBAN CARNUCCIO" userId="c3264e5c-2653-4344-b673-ed77aafc2c20" providerId="ADAL" clId="{99BA0E6F-E4A7-40D9-9E3B-351A6BB8B5F8}" dt="2022-04-04T19:40:03.221" v="6" actId="47"/>
        <pc:sldMkLst>
          <pc:docMk/>
          <pc:sldMk cId="1445309153" sldId="360"/>
        </pc:sldMkLst>
      </pc:sldChg>
      <pc:sldChg chg="add del">
        <pc:chgData name="ESTEBAN CARNUCCIO" userId="c3264e5c-2653-4344-b673-ed77aafc2c20" providerId="ADAL" clId="{99BA0E6F-E4A7-40D9-9E3B-351A6BB8B5F8}" dt="2022-04-04T19:40:03.866" v="7" actId="47"/>
        <pc:sldMkLst>
          <pc:docMk/>
          <pc:sldMk cId="1147822587" sldId="361"/>
        </pc:sldMkLst>
      </pc:sldChg>
      <pc:sldChg chg="del">
        <pc:chgData name="ESTEBAN CARNUCCIO" userId="c3264e5c-2653-4344-b673-ed77aafc2c20" providerId="ADAL" clId="{99BA0E6F-E4A7-40D9-9E3B-351A6BB8B5F8}" dt="2022-04-04T19:39:53.500" v="0" actId="47"/>
        <pc:sldMkLst>
          <pc:docMk/>
          <pc:sldMk cId="3536674353" sldId="362"/>
        </pc:sldMkLst>
      </pc:sldChg>
    </pc:docChg>
  </pc:docChgLst>
  <pc:docChgLst>
    <pc:chgData name="ESTEBAN CARNUCCIO" userId="c3264e5c-2653-4344-b673-ed77aafc2c20" providerId="ADAL" clId="{02F2F0A3-9037-4331-B4F3-0ADA6DD963E4}"/>
    <pc:docChg chg="undo custSel addSld delSld modSld">
      <pc:chgData name="ESTEBAN CARNUCCIO" userId="c3264e5c-2653-4344-b673-ed77aafc2c20" providerId="ADAL" clId="{02F2F0A3-9037-4331-B4F3-0ADA6DD963E4}" dt="2021-09-07T22:40:29.027" v="519" actId="1076"/>
      <pc:docMkLst>
        <pc:docMk/>
      </pc:docMkLst>
      <pc:sldChg chg="del">
        <pc:chgData name="ESTEBAN CARNUCCIO" userId="c3264e5c-2653-4344-b673-ed77aafc2c20" providerId="ADAL" clId="{02F2F0A3-9037-4331-B4F3-0ADA6DD963E4}" dt="2021-09-07T19:48:21.217" v="0" actId="47"/>
        <pc:sldMkLst>
          <pc:docMk/>
          <pc:sldMk cId="4167002587" sldId="320"/>
        </pc:sldMkLst>
      </pc:sldChg>
      <pc:sldChg chg="del">
        <pc:chgData name="ESTEBAN CARNUCCIO" userId="c3264e5c-2653-4344-b673-ed77aafc2c20" providerId="ADAL" clId="{02F2F0A3-9037-4331-B4F3-0ADA6DD963E4}" dt="2021-09-07T19:48:21.217" v="0" actId="47"/>
        <pc:sldMkLst>
          <pc:docMk/>
          <pc:sldMk cId="2723196678" sldId="321"/>
        </pc:sldMkLst>
      </pc:sldChg>
      <pc:sldChg chg="del">
        <pc:chgData name="ESTEBAN CARNUCCIO" userId="c3264e5c-2653-4344-b673-ed77aafc2c20" providerId="ADAL" clId="{02F2F0A3-9037-4331-B4F3-0ADA6DD963E4}" dt="2021-09-07T19:48:21.217" v="0" actId="47"/>
        <pc:sldMkLst>
          <pc:docMk/>
          <pc:sldMk cId="1372980629" sldId="322"/>
        </pc:sldMkLst>
      </pc:sldChg>
      <pc:sldChg chg="addSp delSp modSp">
        <pc:chgData name="ESTEBAN CARNUCCIO" userId="c3264e5c-2653-4344-b673-ed77aafc2c20" providerId="ADAL" clId="{02F2F0A3-9037-4331-B4F3-0ADA6DD963E4}" dt="2021-09-07T22:27:58.346" v="3"/>
        <pc:sldMkLst>
          <pc:docMk/>
          <pc:sldMk cId="2615922949" sldId="324"/>
        </pc:sldMkLst>
        <pc:spChg chg="add del mod">
          <ac:chgData name="ESTEBAN CARNUCCIO" userId="c3264e5c-2653-4344-b673-ed77aafc2c20" providerId="ADAL" clId="{02F2F0A3-9037-4331-B4F3-0ADA6DD963E4}" dt="2021-09-07T22:27:58.346" v="3"/>
          <ac:spMkLst>
            <pc:docMk/>
            <pc:sldMk cId="2615922949" sldId="324"/>
            <ac:spMk id="6" creationId="{6249EA24-F9F2-404E-9E36-1F92A6A3071C}"/>
          </ac:spMkLst>
        </pc:spChg>
      </pc:sldChg>
      <pc:sldChg chg="new del">
        <pc:chgData name="ESTEBAN CARNUCCIO" userId="c3264e5c-2653-4344-b673-ed77aafc2c20" providerId="ADAL" clId="{02F2F0A3-9037-4331-B4F3-0ADA6DD963E4}" dt="2021-09-07T22:28:05.485" v="5" actId="47"/>
        <pc:sldMkLst>
          <pc:docMk/>
          <pc:sldMk cId="1288605403" sldId="363"/>
        </pc:sldMkLst>
      </pc:sldChg>
      <pc:sldChg chg="delSp modSp add del mod delAnim">
        <pc:chgData name="ESTEBAN CARNUCCIO" userId="c3264e5c-2653-4344-b673-ed77aafc2c20" providerId="ADAL" clId="{02F2F0A3-9037-4331-B4F3-0ADA6DD963E4}" dt="2021-09-07T22:29:55.115" v="46" actId="47"/>
        <pc:sldMkLst>
          <pc:docMk/>
          <pc:sldMk cId="4222792490" sldId="364"/>
        </pc:sldMkLst>
        <pc:spChg chg="mod">
          <ac:chgData name="ESTEBAN CARNUCCIO" userId="c3264e5c-2653-4344-b673-ed77aafc2c20" providerId="ADAL" clId="{02F2F0A3-9037-4331-B4F3-0ADA6DD963E4}" dt="2021-09-07T22:28:17.902" v="41" actId="20577"/>
          <ac:spMkLst>
            <pc:docMk/>
            <pc:sldMk cId="4222792490" sldId="364"/>
            <ac:spMk id="2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29:04.512" v="43" actId="478"/>
          <ac:spMkLst>
            <pc:docMk/>
            <pc:sldMk cId="4222792490" sldId="364"/>
            <ac:spMk id="5" creationId="{00000000-0000-0000-0000-000000000000}"/>
          </ac:spMkLst>
        </pc:spChg>
        <pc:picChg chg="del">
          <ac:chgData name="ESTEBAN CARNUCCIO" userId="c3264e5c-2653-4344-b673-ed77aafc2c20" providerId="ADAL" clId="{02F2F0A3-9037-4331-B4F3-0ADA6DD963E4}" dt="2021-09-07T22:29:02.196" v="42" actId="478"/>
          <ac:picMkLst>
            <pc:docMk/>
            <pc:sldMk cId="4222792490" sldId="364"/>
            <ac:picMk id="4" creationId="{00000000-0000-0000-0000-000000000000}"/>
          </ac:picMkLst>
        </pc:picChg>
      </pc:sldChg>
      <pc:sldChg chg="addSp delSp modSp add mod delAnim modAnim">
        <pc:chgData name="ESTEBAN CARNUCCIO" userId="c3264e5c-2653-4344-b673-ed77aafc2c20" providerId="ADAL" clId="{02F2F0A3-9037-4331-B4F3-0ADA6DD963E4}" dt="2021-09-07T22:40:29.027" v="519" actId="1076"/>
        <pc:sldMkLst>
          <pc:docMk/>
          <pc:sldMk cId="1529070259" sldId="365"/>
        </pc:sldMkLst>
        <pc:spChg chg="del">
          <ac:chgData name="ESTEBAN CARNUCCIO" userId="c3264e5c-2653-4344-b673-ed77aafc2c20" providerId="ADAL" clId="{02F2F0A3-9037-4331-B4F3-0ADA6DD963E4}" dt="2021-09-07T22:31:28.701" v="196" actId="478"/>
          <ac:spMkLst>
            <pc:docMk/>
            <pc:sldMk cId="1529070259" sldId="365"/>
            <ac:spMk id="2" creationId="{00000000-0000-0000-0000-000000000000}"/>
          </ac:spMkLst>
        </pc:spChg>
        <pc:spChg chg="add del mod">
          <ac:chgData name="ESTEBAN CARNUCCIO" userId="c3264e5c-2653-4344-b673-ed77aafc2c20" providerId="ADAL" clId="{02F2F0A3-9037-4331-B4F3-0ADA6DD963E4}" dt="2021-09-07T22:30:16.148" v="53" actId="478"/>
          <ac:spMkLst>
            <pc:docMk/>
            <pc:sldMk cId="1529070259" sldId="365"/>
            <ac:spMk id="4" creationId="{3369FAD4-6B62-40E6-89F0-FDD249B2D6C7}"/>
          </ac:spMkLst>
        </pc:spChg>
        <pc:spChg chg="mod">
          <ac:chgData name="ESTEBAN CARNUCCIO" userId="c3264e5c-2653-4344-b673-ed77aafc2c20" providerId="ADAL" clId="{02F2F0A3-9037-4331-B4F3-0ADA6DD963E4}" dt="2021-09-07T22:35:38.897" v="454" actId="1076"/>
          <ac:spMkLst>
            <pc:docMk/>
            <pc:sldMk cId="1529070259" sldId="365"/>
            <ac:spMk id="8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31:39.497" v="199" actId="478"/>
          <ac:spMkLst>
            <pc:docMk/>
            <pc:sldMk cId="1529070259" sldId="365"/>
            <ac:spMk id="9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31:41.870" v="200" actId="478"/>
          <ac:spMkLst>
            <pc:docMk/>
            <pc:sldMk cId="1529070259" sldId="365"/>
            <ac:spMk id="10" creationId="{00000000-0000-0000-0000-000000000000}"/>
          </ac:spMkLst>
        </pc:spChg>
        <pc:spChg chg="mod">
          <ac:chgData name="ESTEBAN CARNUCCIO" userId="c3264e5c-2653-4344-b673-ed77aafc2c20" providerId="ADAL" clId="{02F2F0A3-9037-4331-B4F3-0ADA6DD963E4}" dt="2021-09-07T22:32:56.857" v="281" actId="12"/>
          <ac:spMkLst>
            <pc:docMk/>
            <pc:sldMk cId="1529070259" sldId="365"/>
            <ac:spMk id="11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31:43.329" v="201" actId="478"/>
          <ac:spMkLst>
            <pc:docMk/>
            <pc:sldMk cId="1529070259" sldId="365"/>
            <ac:spMk id="12" creationId="{00000000-0000-0000-0000-000000000000}"/>
          </ac:spMkLst>
        </pc:spChg>
        <pc:spChg chg="add del mod">
          <ac:chgData name="ESTEBAN CARNUCCIO" userId="c3264e5c-2653-4344-b673-ed77aafc2c20" providerId="ADAL" clId="{02F2F0A3-9037-4331-B4F3-0ADA6DD963E4}" dt="2021-09-07T22:30:15.819" v="52"/>
          <ac:spMkLst>
            <pc:docMk/>
            <pc:sldMk cId="1529070259" sldId="365"/>
            <ac:spMk id="14" creationId="{1F9E8449-CF62-43E3-8333-7980FBCF9F86}"/>
          </ac:spMkLst>
        </pc:spChg>
        <pc:spChg chg="add mod">
          <ac:chgData name="ESTEBAN CARNUCCIO" userId="c3264e5c-2653-4344-b673-ed77aafc2c20" providerId="ADAL" clId="{02F2F0A3-9037-4331-B4F3-0ADA6DD963E4}" dt="2021-09-07T22:34:40.515" v="448" actId="20577"/>
          <ac:spMkLst>
            <pc:docMk/>
            <pc:sldMk cId="1529070259" sldId="365"/>
            <ac:spMk id="15" creationId="{F6AA5701-9877-4FB8-85AA-814A790159A5}"/>
          </ac:spMkLst>
        </pc:spChg>
        <pc:spChg chg="add mod">
          <ac:chgData name="ESTEBAN CARNUCCIO" userId="c3264e5c-2653-4344-b673-ed77aafc2c20" providerId="ADAL" clId="{02F2F0A3-9037-4331-B4F3-0ADA6DD963E4}" dt="2021-09-07T22:37:43.551" v="475" actId="1076"/>
          <ac:spMkLst>
            <pc:docMk/>
            <pc:sldMk cId="1529070259" sldId="365"/>
            <ac:spMk id="20" creationId="{D02ED734-11E1-4390-8C5D-D385A58FCFAA}"/>
          </ac:spMkLst>
        </pc:spChg>
        <pc:spChg chg="add mod">
          <ac:chgData name="ESTEBAN CARNUCCIO" userId="c3264e5c-2653-4344-b673-ed77aafc2c20" providerId="ADAL" clId="{02F2F0A3-9037-4331-B4F3-0ADA6DD963E4}" dt="2021-09-07T22:37:41.308" v="474" actId="1076"/>
          <ac:spMkLst>
            <pc:docMk/>
            <pc:sldMk cId="1529070259" sldId="365"/>
            <ac:spMk id="21" creationId="{BE694F13-5E06-401D-B69A-2D4980765622}"/>
          </ac:spMkLst>
        </pc:spChg>
        <pc:spChg chg="add mod">
          <ac:chgData name="ESTEBAN CARNUCCIO" userId="c3264e5c-2653-4344-b673-ed77aafc2c20" providerId="ADAL" clId="{02F2F0A3-9037-4331-B4F3-0ADA6DD963E4}" dt="2021-09-07T22:40:29.027" v="519" actId="1076"/>
          <ac:spMkLst>
            <pc:docMk/>
            <pc:sldMk cId="1529070259" sldId="365"/>
            <ac:spMk id="22" creationId="{1B7FA6B1-6C0D-43BD-8C28-8CAAA02B6B5D}"/>
          </ac:spMkLst>
        </pc:spChg>
        <pc:picChg chg="add del mod">
          <ac:chgData name="ESTEBAN CARNUCCIO" userId="c3264e5c-2653-4344-b673-ed77aafc2c20" providerId="ADAL" clId="{02F2F0A3-9037-4331-B4F3-0ADA6DD963E4}" dt="2021-09-07T22:39:25.125" v="481" actId="1076"/>
          <ac:picMkLst>
            <pc:docMk/>
            <pc:sldMk cId="1529070259" sldId="365"/>
            <ac:picMk id="6" creationId="{00000000-0000-0000-0000-000000000000}"/>
          </ac:picMkLst>
        </pc:picChg>
        <pc:picChg chg="del">
          <ac:chgData name="ESTEBAN CARNUCCIO" userId="c3264e5c-2653-4344-b673-ed77aafc2c20" providerId="ADAL" clId="{02F2F0A3-9037-4331-B4F3-0ADA6DD963E4}" dt="2021-09-07T22:31:32.234" v="197" actId="478"/>
          <ac:picMkLst>
            <pc:docMk/>
            <pc:sldMk cId="1529070259" sldId="365"/>
            <ac:picMk id="13" creationId="{00000000-0000-0000-0000-000000000000}"/>
          </ac:picMkLst>
        </pc:picChg>
        <pc:cxnChg chg="add mod">
          <ac:chgData name="ESTEBAN CARNUCCIO" userId="c3264e5c-2653-4344-b673-ed77aafc2c20" providerId="ADAL" clId="{02F2F0A3-9037-4331-B4F3-0ADA6DD963E4}" dt="2021-09-07T22:35:42.170" v="455" actId="14100"/>
          <ac:cxnSpMkLst>
            <pc:docMk/>
            <pc:sldMk cId="1529070259" sldId="365"/>
            <ac:cxnSpMk id="7" creationId="{9F4EEAFD-CEF9-4CA8-9B64-829760C1C2C7}"/>
          </ac:cxnSpMkLst>
        </pc:cxnChg>
        <pc:cxnChg chg="add mod">
          <ac:chgData name="ESTEBAN CARNUCCIO" userId="c3264e5c-2653-4344-b673-ed77aafc2c20" providerId="ADAL" clId="{02F2F0A3-9037-4331-B4F3-0ADA6DD963E4}" dt="2021-09-07T22:35:33.424" v="453" actId="14100"/>
          <ac:cxnSpMkLst>
            <pc:docMk/>
            <pc:sldMk cId="1529070259" sldId="365"/>
            <ac:cxnSpMk id="16" creationId="{267F0879-2534-48A4-9822-7638B0720CF1}"/>
          </ac:cxnSpMkLst>
        </pc:cxnChg>
      </pc:sldChg>
      <pc:sldChg chg="add del">
        <pc:chgData name="ESTEBAN CARNUCCIO" userId="c3264e5c-2653-4344-b673-ed77aafc2c20" providerId="ADAL" clId="{02F2F0A3-9037-4331-B4F3-0ADA6DD963E4}" dt="2021-09-07T22:29:50.975" v="45" actId="2696"/>
        <pc:sldMkLst>
          <pc:docMk/>
          <pc:sldMk cId="2459476906" sldId="365"/>
        </pc:sldMkLst>
      </pc:sldChg>
    </pc:docChg>
  </pc:docChgLst>
  <pc:docChgLst>
    <pc:chgData name="ESTEBAN CARNUCCIO" userId="c3264e5c-2653-4344-b673-ed77aafc2c20" providerId="ADAL" clId="{D8E00EAE-7716-4DAD-944A-FDA7FA9CCF96}"/>
    <pc:docChg chg="undo custSel addSld delSld modSld sldOrd">
      <pc:chgData name="ESTEBAN CARNUCCIO" userId="c3264e5c-2653-4344-b673-ed77aafc2c20" providerId="ADAL" clId="{D8E00EAE-7716-4DAD-944A-FDA7FA9CCF96}" dt="2021-04-28T00:09:18.113" v="180" actId="47"/>
      <pc:docMkLst>
        <pc:docMk/>
      </pc:docMkLst>
      <pc:sldChg chg="modSp mod">
        <pc:chgData name="ESTEBAN CARNUCCIO" userId="c3264e5c-2653-4344-b673-ed77aafc2c20" providerId="ADAL" clId="{D8E00EAE-7716-4DAD-944A-FDA7FA9CCF96}" dt="2021-04-28T00:09:17.730" v="179" actId="20577"/>
        <pc:sldMkLst>
          <pc:docMk/>
          <pc:sldMk cId="3578333234" sldId="303"/>
        </pc:sldMkLst>
        <pc:spChg chg="mod">
          <ac:chgData name="ESTEBAN CARNUCCIO" userId="c3264e5c-2653-4344-b673-ed77aafc2c20" providerId="ADAL" clId="{D8E00EAE-7716-4DAD-944A-FDA7FA9CCF96}" dt="2021-04-28T00:09:17.730" v="179" actId="20577"/>
          <ac:spMkLst>
            <pc:docMk/>
            <pc:sldMk cId="3578333234" sldId="303"/>
            <ac:spMk id="3" creationId="{00000000-0000-0000-0000-000000000000}"/>
          </ac:spMkLst>
        </pc:spChg>
      </pc:sldChg>
      <pc:sldChg chg="addSp delSp modSp">
        <pc:chgData name="ESTEBAN CARNUCCIO" userId="c3264e5c-2653-4344-b673-ed77aafc2c20" providerId="ADAL" clId="{D8E00EAE-7716-4DAD-944A-FDA7FA9CCF96}" dt="2021-04-27T20:25:53.532" v="1"/>
        <pc:sldMkLst>
          <pc:docMk/>
          <pc:sldMk cId="1372980629" sldId="322"/>
        </pc:sldMkLst>
        <pc:graphicFrameChg chg="add del mod">
          <ac:chgData name="ESTEBAN CARNUCCIO" userId="c3264e5c-2653-4344-b673-ed77aafc2c20" providerId="ADAL" clId="{D8E00EAE-7716-4DAD-944A-FDA7FA9CCF96}" dt="2021-04-27T20:25:53.532" v="1"/>
          <ac:graphicFrameMkLst>
            <pc:docMk/>
            <pc:sldMk cId="1372980629" sldId="322"/>
            <ac:graphicFrameMk id="2" creationId="{4FD17240-7562-4678-A025-9871B45A1A4A}"/>
          </ac:graphicFrameMkLst>
        </pc:graphicFrameChg>
      </pc:sldChg>
      <pc:sldChg chg="add del">
        <pc:chgData name="ESTEBAN CARNUCCIO" userId="c3264e5c-2653-4344-b673-ed77aafc2c20" providerId="ADAL" clId="{D8E00EAE-7716-4DAD-944A-FDA7FA9CCF96}" dt="2021-04-28T00:09:18.113" v="180" actId="47"/>
        <pc:sldMkLst>
          <pc:docMk/>
          <pc:sldMk cId="3330030653" sldId="323"/>
        </pc:sldMkLst>
      </pc:sldChg>
      <pc:sldChg chg="modSp mod">
        <pc:chgData name="ESTEBAN CARNUCCIO" userId="c3264e5c-2653-4344-b673-ed77aafc2c20" providerId="ADAL" clId="{D8E00EAE-7716-4DAD-944A-FDA7FA9CCF96}" dt="2021-04-27T20:28:39.913" v="19" actId="20577"/>
        <pc:sldMkLst>
          <pc:docMk/>
          <pc:sldMk cId="2615922949" sldId="324"/>
        </pc:sldMkLst>
        <pc:spChg chg="mod">
          <ac:chgData name="ESTEBAN CARNUCCIO" userId="c3264e5c-2653-4344-b673-ed77aafc2c20" providerId="ADAL" clId="{D8E00EAE-7716-4DAD-944A-FDA7FA9CCF96}" dt="2021-04-27T20:28:39.913" v="19" actId="20577"/>
          <ac:spMkLst>
            <pc:docMk/>
            <pc:sldMk cId="2615922949" sldId="324"/>
            <ac:spMk id="2" creationId="{00000000-0000-0000-0000-000000000000}"/>
          </ac:spMkLst>
        </pc:spChg>
      </pc:sldChg>
      <pc:sldChg chg="add del">
        <pc:chgData name="ESTEBAN CARNUCCIO" userId="c3264e5c-2653-4344-b673-ed77aafc2c20" providerId="ADAL" clId="{D8E00EAE-7716-4DAD-944A-FDA7FA9CCF96}" dt="2021-04-27T20:26:51.600" v="4" actId="47"/>
        <pc:sldMkLst>
          <pc:docMk/>
          <pc:sldMk cId="1950286576" sldId="326"/>
        </pc:sldMkLst>
      </pc:sldChg>
      <pc:sldChg chg="addSp modSp add del mod">
        <pc:chgData name="ESTEBAN CARNUCCIO" userId="c3264e5c-2653-4344-b673-ed77aafc2c20" providerId="ADAL" clId="{D8E00EAE-7716-4DAD-944A-FDA7FA9CCF96}" dt="2021-04-28T00:06:37.626" v="111" actId="2696"/>
        <pc:sldMkLst>
          <pc:docMk/>
          <pc:sldMk cId="1434513612" sldId="327"/>
        </pc:sldMkLst>
        <pc:spChg chg="mod">
          <ac:chgData name="ESTEBAN CARNUCCIO" userId="c3264e5c-2653-4344-b673-ed77aafc2c20" providerId="ADAL" clId="{D8E00EAE-7716-4DAD-944A-FDA7FA9CCF96}" dt="2021-04-27T20:29:11.643" v="20" actId="108"/>
          <ac:spMkLst>
            <pc:docMk/>
            <pc:sldMk cId="1434513612" sldId="327"/>
            <ac:spMk id="2" creationId="{BB7F6383-CF09-4299-ABBC-7E6DB3DEBED2}"/>
          </ac:spMkLst>
        </pc:spChg>
        <pc:graphicFrameChg chg="mod">
          <ac:chgData name="ESTEBAN CARNUCCIO" userId="c3264e5c-2653-4344-b673-ed77aafc2c20" providerId="ADAL" clId="{D8E00EAE-7716-4DAD-944A-FDA7FA9CCF96}" dt="2021-04-27T20:29:38.886" v="24" actId="207"/>
          <ac:graphicFrameMkLst>
            <pc:docMk/>
            <pc:sldMk cId="1434513612" sldId="327"/>
            <ac:graphicFrameMk id="4" creationId="{43313EDC-10A5-43C5-BDC2-E694A5A77C4E}"/>
          </ac:graphicFrameMkLst>
        </pc:graphicFrameChg>
        <pc:picChg chg="add mod">
          <ac:chgData name="ESTEBAN CARNUCCIO" userId="c3264e5c-2653-4344-b673-ed77aafc2c20" providerId="ADAL" clId="{D8E00EAE-7716-4DAD-944A-FDA7FA9CCF96}" dt="2021-04-27T20:36:36.894" v="96" actId="1076"/>
          <ac:picMkLst>
            <pc:docMk/>
            <pc:sldMk cId="1434513612" sldId="327"/>
            <ac:picMk id="5" creationId="{A1237E06-A511-46EA-A298-768F7C664B9A}"/>
          </ac:picMkLst>
        </pc:picChg>
        <pc:picChg chg="add mod">
          <ac:chgData name="ESTEBAN CARNUCCIO" userId="c3264e5c-2653-4344-b673-ed77aafc2c20" providerId="ADAL" clId="{D8E00EAE-7716-4DAD-944A-FDA7FA9CCF96}" dt="2021-04-27T20:36:41.077" v="97" actId="1076"/>
          <ac:picMkLst>
            <pc:docMk/>
            <pc:sldMk cId="1434513612" sldId="327"/>
            <ac:picMk id="6" creationId="{41C62AB3-B613-4103-8695-970CA93934B6}"/>
          </ac:picMkLst>
        </pc:picChg>
      </pc:sldChg>
      <pc:sldChg chg="modSp add mod ord">
        <pc:chgData name="ESTEBAN CARNUCCIO" userId="c3264e5c-2653-4344-b673-ed77aafc2c20" providerId="ADAL" clId="{D8E00EAE-7716-4DAD-944A-FDA7FA9CCF96}" dt="2021-04-28T00:08:10.678" v="120" actId="108"/>
        <pc:sldMkLst>
          <pc:docMk/>
          <pc:sldMk cId="3269633828" sldId="327"/>
        </pc:sldMkLst>
        <pc:spChg chg="mod">
          <ac:chgData name="ESTEBAN CARNUCCIO" userId="c3264e5c-2653-4344-b673-ed77aafc2c20" providerId="ADAL" clId="{D8E00EAE-7716-4DAD-944A-FDA7FA9CCF96}" dt="2021-04-28T00:08:10.678" v="120" actId="108"/>
          <ac:spMkLst>
            <pc:docMk/>
            <pc:sldMk cId="3269633828" sldId="327"/>
            <ac:spMk id="2" creationId="{BB7F6383-CF09-4299-ABBC-7E6DB3DEBED2}"/>
          </ac:spMkLst>
        </pc:spChg>
      </pc:sldChg>
      <pc:sldChg chg="add">
        <pc:chgData name="ESTEBAN CARNUCCIO" userId="c3264e5c-2653-4344-b673-ed77aafc2c20" providerId="ADAL" clId="{D8E00EAE-7716-4DAD-944A-FDA7FA9CCF96}" dt="2021-04-28T00:06:41.820" v="112"/>
        <pc:sldMkLst>
          <pc:docMk/>
          <pc:sldMk cId="1445309153" sldId="360"/>
        </pc:sldMkLst>
      </pc:sldChg>
      <pc:sldChg chg="addSp delSp modSp add del mod">
        <pc:chgData name="ESTEBAN CARNUCCIO" userId="c3264e5c-2653-4344-b673-ed77aafc2c20" providerId="ADAL" clId="{D8E00EAE-7716-4DAD-944A-FDA7FA9CCF96}" dt="2021-04-28T00:06:37.626" v="111" actId="2696"/>
        <pc:sldMkLst>
          <pc:docMk/>
          <pc:sldMk cId="2528885006" sldId="360"/>
        </pc:sldMkLst>
        <pc:spChg chg="mod">
          <ac:chgData name="ESTEBAN CARNUCCIO" userId="c3264e5c-2653-4344-b673-ed77aafc2c20" providerId="ADAL" clId="{D8E00EAE-7716-4DAD-944A-FDA7FA9CCF96}" dt="2021-04-27T20:30:13.990" v="26" actId="108"/>
          <ac:spMkLst>
            <pc:docMk/>
            <pc:sldMk cId="2528885006" sldId="360"/>
            <ac:spMk id="2" creationId="{BB7F6383-CF09-4299-ABBC-7E6DB3DEBED2}"/>
          </ac:spMkLst>
        </pc:spChg>
        <pc:spChg chg="del mod">
          <ac:chgData name="ESTEBAN CARNUCCIO" userId="c3264e5c-2653-4344-b673-ed77aafc2c20" providerId="ADAL" clId="{D8E00EAE-7716-4DAD-944A-FDA7FA9CCF96}" dt="2021-04-27T20:37:22.582" v="104" actId="478"/>
          <ac:spMkLst>
            <pc:docMk/>
            <pc:sldMk cId="2528885006" sldId="360"/>
            <ac:spMk id="5" creationId="{83000D60-6774-4401-8D08-55A641745ED5}"/>
          </ac:spMkLst>
        </pc:spChg>
        <pc:spChg chg="add mod">
          <ac:chgData name="ESTEBAN CARNUCCIO" userId="c3264e5c-2653-4344-b673-ed77aafc2c20" providerId="ADAL" clId="{D8E00EAE-7716-4DAD-944A-FDA7FA9CCF96}" dt="2021-04-27T20:37:33.647" v="110" actId="20577"/>
          <ac:spMkLst>
            <pc:docMk/>
            <pc:sldMk cId="2528885006" sldId="360"/>
            <ac:spMk id="8" creationId="{D5A26FD0-ADA0-4CEF-8BA3-C05809A9AEC4}"/>
          </ac:spMkLst>
        </pc:spChg>
        <pc:picChg chg="add del">
          <ac:chgData name="ESTEBAN CARNUCCIO" userId="c3264e5c-2653-4344-b673-ed77aafc2c20" providerId="ADAL" clId="{D8E00EAE-7716-4DAD-944A-FDA7FA9CCF96}" dt="2021-04-27T20:27:43.395" v="6" actId="22"/>
          <ac:picMkLst>
            <pc:docMk/>
            <pc:sldMk cId="2528885006" sldId="360"/>
            <ac:picMk id="4" creationId="{FBA29C94-A34E-44E7-8E48-F49DF11AAEFD}"/>
          </ac:picMkLst>
        </pc:picChg>
        <pc:picChg chg="add mod">
          <ac:chgData name="ESTEBAN CARNUCCIO" userId="c3264e5c-2653-4344-b673-ed77aafc2c20" providerId="ADAL" clId="{D8E00EAE-7716-4DAD-944A-FDA7FA9CCF96}" dt="2021-04-27T20:36:57.063" v="99" actId="1076"/>
          <ac:picMkLst>
            <pc:docMk/>
            <pc:sldMk cId="2528885006" sldId="360"/>
            <ac:picMk id="7" creationId="{4EAE9363-9CA3-4D74-AC97-053C7F3D5F68}"/>
          </ac:picMkLst>
        </pc:picChg>
        <pc:picChg chg="mod">
          <ac:chgData name="ESTEBAN CARNUCCIO" userId="c3264e5c-2653-4344-b673-ed77aafc2c20" providerId="ADAL" clId="{D8E00EAE-7716-4DAD-944A-FDA7FA9CCF96}" dt="2021-04-27T20:29:57.195" v="25" actId="1440"/>
          <ac:picMkLst>
            <pc:docMk/>
            <pc:sldMk cId="2528885006" sldId="360"/>
            <ac:picMk id="44034" creationId="{B92BDC40-970B-42F9-B6CD-D1331401327A}"/>
          </ac:picMkLst>
        </pc:picChg>
      </pc:sldChg>
      <pc:sldChg chg="addSp delSp modSp new del mod">
        <pc:chgData name="ESTEBAN CARNUCCIO" userId="c3264e5c-2653-4344-b673-ed77aafc2c20" providerId="ADAL" clId="{D8E00EAE-7716-4DAD-944A-FDA7FA9CCF96}" dt="2021-04-28T00:06:37.626" v="111" actId="2696"/>
        <pc:sldMkLst>
          <pc:docMk/>
          <pc:sldMk cId="265485130" sldId="361"/>
        </pc:sldMkLst>
        <pc:spChg chg="del mod">
          <ac:chgData name="ESTEBAN CARNUCCIO" userId="c3264e5c-2653-4344-b673-ed77aafc2c20" providerId="ADAL" clId="{D8E00EAE-7716-4DAD-944A-FDA7FA9CCF96}" dt="2021-04-27T20:30:30.578" v="29" actId="478"/>
          <ac:spMkLst>
            <pc:docMk/>
            <pc:sldMk cId="265485130" sldId="361"/>
            <ac:spMk id="2" creationId="{49236BEB-14BD-4FC8-9235-6B3D3B1E8D0A}"/>
          </ac:spMkLst>
        </pc:spChg>
        <pc:spChg chg="del">
          <ac:chgData name="ESTEBAN CARNUCCIO" userId="c3264e5c-2653-4344-b673-ed77aafc2c20" providerId="ADAL" clId="{D8E00EAE-7716-4DAD-944A-FDA7FA9CCF96}" dt="2021-04-27T20:27:51.866" v="8" actId="22"/>
          <ac:spMkLst>
            <pc:docMk/>
            <pc:sldMk cId="265485130" sldId="361"/>
            <ac:spMk id="3" creationId="{9E999A8A-08B1-40B3-B07A-F944D89F3713}"/>
          </ac:spMkLst>
        </pc:spChg>
        <pc:spChg chg="add mod">
          <ac:chgData name="ESTEBAN CARNUCCIO" userId="c3264e5c-2653-4344-b673-ed77aafc2c20" providerId="ADAL" clId="{D8E00EAE-7716-4DAD-944A-FDA7FA9CCF96}" dt="2021-04-27T20:30:26.584" v="28"/>
          <ac:spMkLst>
            <pc:docMk/>
            <pc:sldMk cId="265485130" sldId="361"/>
            <ac:spMk id="6" creationId="{AAFE848C-2ADB-4D1E-91B6-4CA0F66549E7}"/>
          </ac:spMkLst>
        </pc:spChg>
        <pc:spChg chg="add del mod">
          <ac:chgData name="ESTEBAN CARNUCCIO" userId="c3264e5c-2653-4344-b673-ed77aafc2c20" providerId="ADAL" clId="{D8E00EAE-7716-4DAD-944A-FDA7FA9CCF96}" dt="2021-04-27T20:34:26.722" v="61" actId="478"/>
          <ac:spMkLst>
            <pc:docMk/>
            <pc:sldMk cId="265485130" sldId="361"/>
            <ac:spMk id="7" creationId="{DC0B7051-E2F9-44EF-BF3D-910CFE9EE3F9}"/>
          </ac:spMkLst>
        </pc:spChg>
        <pc:spChg chg="add mod">
          <ac:chgData name="ESTEBAN CARNUCCIO" userId="c3264e5c-2653-4344-b673-ed77aafc2c20" providerId="ADAL" clId="{D8E00EAE-7716-4DAD-944A-FDA7FA9CCF96}" dt="2021-04-27T20:37:14.759" v="103" actId="1076"/>
          <ac:spMkLst>
            <pc:docMk/>
            <pc:sldMk cId="265485130" sldId="361"/>
            <ac:spMk id="10" creationId="{9B6815D6-65D7-4128-9D9C-139F4AFB803B}"/>
          </ac:spMkLst>
        </pc:spChg>
        <pc:picChg chg="add mod ord">
          <ac:chgData name="ESTEBAN CARNUCCIO" userId="c3264e5c-2653-4344-b673-ed77aafc2c20" providerId="ADAL" clId="{D8E00EAE-7716-4DAD-944A-FDA7FA9CCF96}" dt="2021-04-27T20:31:06.135" v="30" actId="1440"/>
          <ac:picMkLst>
            <pc:docMk/>
            <pc:sldMk cId="265485130" sldId="361"/>
            <ac:picMk id="5" creationId="{CA14DC5D-211F-4DF1-94CD-6991395ABD7F}"/>
          </ac:picMkLst>
        </pc:picChg>
        <pc:picChg chg="add mod">
          <ac:chgData name="ESTEBAN CARNUCCIO" userId="c3264e5c-2653-4344-b673-ed77aafc2c20" providerId="ADAL" clId="{D8E00EAE-7716-4DAD-944A-FDA7FA9CCF96}" dt="2021-04-27T20:37:01.403" v="100" actId="14100"/>
          <ac:picMkLst>
            <pc:docMk/>
            <pc:sldMk cId="265485130" sldId="361"/>
            <ac:picMk id="9" creationId="{D336B792-457B-41E2-B134-1A9E578DB576}"/>
          </ac:picMkLst>
        </pc:picChg>
      </pc:sldChg>
      <pc:sldChg chg="add">
        <pc:chgData name="ESTEBAN CARNUCCIO" userId="c3264e5c-2653-4344-b673-ed77aafc2c20" providerId="ADAL" clId="{D8E00EAE-7716-4DAD-944A-FDA7FA9CCF96}" dt="2021-04-28T00:06:41.820" v="112"/>
        <pc:sldMkLst>
          <pc:docMk/>
          <pc:sldMk cId="1147822587" sldId="361"/>
        </pc:sldMkLst>
      </pc:sldChg>
      <pc:sldChg chg="modSp add mod ord">
        <pc:chgData name="ESTEBAN CARNUCCIO" userId="c3264e5c-2653-4344-b673-ed77aafc2c20" providerId="ADAL" clId="{D8E00EAE-7716-4DAD-944A-FDA7FA9CCF96}" dt="2021-04-28T00:08:03.646" v="119" actId="108"/>
        <pc:sldMkLst>
          <pc:docMk/>
          <pc:sldMk cId="3536674353" sldId="362"/>
        </pc:sldMkLst>
        <pc:spChg chg="mod">
          <ac:chgData name="ESTEBAN CARNUCCIO" userId="c3264e5c-2653-4344-b673-ed77aafc2c20" providerId="ADAL" clId="{D8E00EAE-7716-4DAD-944A-FDA7FA9CCF96}" dt="2021-04-28T00:08:03.646" v="119" actId="108"/>
          <ac:spMkLst>
            <pc:docMk/>
            <pc:sldMk cId="3536674353" sldId="362"/>
            <ac:spMk id="2" creationId="{BB7F6383-CF09-4299-ABBC-7E6DB3DEBED2}"/>
          </ac:spMkLst>
        </pc:spChg>
        <pc:graphicFrameChg chg="mod">
          <ac:chgData name="ESTEBAN CARNUCCIO" userId="c3264e5c-2653-4344-b673-ed77aafc2c20" providerId="ADAL" clId="{D8E00EAE-7716-4DAD-944A-FDA7FA9CCF96}" dt="2021-04-28T00:07:41.768" v="114" actId="207"/>
          <ac:graphicFrameMkLst>
            <pc:docMk/>
            <pc:sldMk cId="3536674353" sldId="362"/>
            <ac:graphicFrameMk id="6" creationId="{98A4CFD1-AF2C-4E13-958A-A57B57BC090B}"/>
          </ac:graphicFrameMkLst>
        </pc:graphicFrameChg>
      </pc:sldChg>
      <pc:sldChg chg="new del">
        <pc:chgData name="ESTEBAN CARNUCCIO" userId="c3264e5c-2653-4344-b673-ed77aafc2c20" providerId="ADAL" clId="{D8E00EAE-7716-4DAD-944A-FDA7FA9CCF96}" dt="2021-04-28T00:08:42.295" v="123" actId="680"/>
        <pc:sldMkLst>
          <pc:docMk/>
          <pc:sldMk cId="1048808523" sldId="363"/>
        </pc:sldMkLst>
      </pc:sldChg>
    </pc:docChg>
  </pc:docChgLst>
  <pc:docChgLst>
    <pc:chgData name="ESTEBAN CARNUCCIO" userId="c3264e5c-2653-4344-b673-ed77aafc2c20" providerId="ADAL" clId="{19A781E3-0413-4730-9CBB-7507D75E4BD0}"/>
    <pc:docChg chg="delSld">
      <pc:chgData name="ESTEBAN CARNUCCIO" userId="c3264e5c-2653-4344-b673-ed77aafc2c20" providerId="ADAL" clId="{19A781E3-0413-4730-9CBB-7507D75E4BD0}" dt="2021-04-23T21:41:00.907" v="0" actId="47"/>
      <pc:docMkLst>
        <pc:docMk/>
      </pc:docMkLst>
      <pc:sldChg chg="del">
        <pc:chgData name="ESTEBAN CARNUCCIO" userId="c3264e5c-2653-4344-b673-ed77aafc2c20" providerId="ADAL" clId="{19A781E3-0413-4730-9CBB-7507D75E4BD0}" dt="2021-04-23T21:41:00.907" v="0" actId="47"/>
        <pc:sldMkLst>
          <pc:docMk/>
          <pc:sldMk cId="959351839" sldId="326"/>
        </pc:sldMkLst>
      </pc:sldChg>
    </pc:docChg>
  </pc:docChgLst>
  <pc:docChgLst>
    <pc:chgData name="ESTEBAN CARNUCCIO" userId="c3264e5c-2653-4344-b673-ed77aafc2c20" providerId="ADAL" clId="{1D86AB5C-4AB6-42CD-8681-3188E76E007D}"/>
    <pc:docChg chg="undo custSel addSld delSld modSld">
      <pc:chgData name="ESTEBAN CARNUCCIO" userId="c3264e5c-2653-4344-b673-ed77aafc2c20" providerId="ADAL" clId="{1D86AB5C-4AB6-42CD-8681-3188E76E007D}" dt="2021-04-23T20:48:31.492" v="5" actId="680"/>
      <pc:docMkLst>
        <pc:docMk/>
      </pc:docMkLst>
      <pc:sldChg chg="modSp mod">
        <pc:chgData name="ESTEBAN CARNUCCIO" userId="c3264e5c-2653-4344-b673-ed77aafc2c20" providerId="ADAL" clId="{1D86AB5C-4AB6-42CD-8681-3188E76E007D}" dt="2021-04-23T20:47:42.474" v="2" actId="1036"/>
        <pc:sldMkLst>
          <pc:docMk/>
          <pc:sldMk cId="2615922949" sldId="324"/>
        </pc:sldMkLst>
        <pc:spChg chg="mod">
          <ac:chgData name="ESTEBAN CARNUCCIO" userId="c3264e5c-2653-4344-b673-ed77aafc2c20" providerId="ADAL" clId="{1D86AB5C-4AB6-42CD-8681-3188E76E007D}" dt="2021-04-23T20:47:42.474" v="2" actId="1036"/>
          <ac:spMkLst>
            <pc:docMk/>
            <pc:sldMk cId="2615922949" sldId="324"/>
            <ac:spMk id="2" creationId="{00000000-0000-0000-0000-000000000000}"/>
          </ac:spMkLst>
        </pc:spChg>
      </pc:sldChg>
      <pc:sldChg chg="new">
        <pc:chgData name="ESTEBAN CARNUCCIO" userId="c3264e5c-2653-4344-b673-ed77aafc2c20" providerId="ADAL" clId="{1D86AB5C-4AB6-42CD-8681-3188E76E007D}" dt="2021-04-23T20:48:31.492" v="5" actId="680"/>
        <pc:sldMkLst>
          <pc:docMk/>
          <pc:sldMk cId="959351839" sldId="326"/>
        </pc:sldMkLst>
      </pc:sldChg>
      <pc:sldChg chg="new del">
        <pc:chgData name="ESTEBAN CARNUCCIO" userId="c3264e5c-2653-4344-b673-ed77aafc2c20" providerId="ADAL" clId="{1D86AB5C-4AB6-42CD-8681-3188E76E007D}" dt="2021-04-23T20:48:19.164" v="4" actId="680"/>
        <pc:sldMkLst>
          <pc:docMk/>
          <pc:sldMk cId="3450092623" sldId="32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D5FDC-C27F-4B86-8228-A8A7349FD510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1D0DC-FBAA-4CD4-AD82-1C8FC05346D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021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1D0DC-FBAA-4CD4-AD82-1C8FC05346D5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862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95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050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607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749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30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610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60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2149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75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222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140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223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kercad.com/users/kAu1QBOEfMe-esteban-carnuccio?category=circuits&amp;sort=likes&amp;view_mode=defaul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tinkercad.com/things/iXBXcJisg7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inkercad.com/things/ffwyZhEru7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tinkercad.com/things/9uYYm9gv5c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314650">
            <a:off x="2202026" y="1007462"/>
            <a:ext cx="6646306" cy="1238731"/>
          </a:xfrm>
        </p:spPr>
        <p:txBody>
          <a:bodyPr>
            <a:noAutofit/>
          </a:bodyPr>
          <a:lstStyle/>
          <a:p>
            <a:pPr algn="ctr"/>
            <a:r>
              <a:rPr lang="es-AR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Ejemplos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362994"/>
            <a:ext cx="4876800" cy="3276600"/>
          </a:xfrm>
        </p:spPr>
      </p:pic>
    </p:spTree>
    <p:extLst>
      <p:ext uri="{BB962C8B-B14F-4D97-AF65-F5344CB8AC3E}">
        <p14:creationId xmlns:p14="http://schemas.microsoft.com/office/powerpoint/2010/main" val="1455547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83559" y="1839273"/>
            <a:ext cx="8024884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/>
              <a:t>Conceptos Teóricos y  aclaraciones previas </a:t>
            </a:r>
          </a:p>
          <a:p>
            <a:r>
              <a:rPr lang="es-AR" dirty="0"/>
              <a:t>Funcionamiento del ultrasonido</a:t>
            </a:r>
          </a:p>
          <a:p>
            <a:r>
              <a:rPr lang="es-AR" dirty="0"/>
              <a:t>Funcionamiento de Transistor y Relé</a:t>
            </a:r>
          </a:p>
          <a:p>
            <a:r>
              <a:rPr lang="es-AR" dirty="0"/>
              <a:t>Funcionamiento de Servomotor</a:t>
            </a:r>
          </a:p>
          <a:p>
            <a:r>
              <a:rPr lang="es-AR" dirty="0"/>
              <a:t>Ejemplo combinado 1</a:t>
            </a:r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2083558" y="559559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357833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16" y="171960"/>
            <a:ext cx="5481081" cy="33218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uadroTexto 7"/>
          <p:cNvSpPr txBox="1"/>
          <p:nvPr/>
        </p:nvSpPr>
        <p:spPr>
          <a:xfrm flipH="1">
            <a:off x="6801360" y="1064524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1. Elijan un sensor y actuador que desean usar</a:t>
            </a:r>
          </a:p>
        </p:txBody>
      </p:sp>
      <p:sp>
        <p:nvSpPr>
          <p:cNvPr id="9" name="CuadroTexto 8"/>
          <p:cNvSpPr txBox="1"/>
          <p:nvPr/>
        </p:nvSpPr>
        <p:spPr>
          <a:xfrm flipH="1">
            <a:off x="6801360" y="1691523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2. Fíjensen que modelo del sensor y actuador que eligieron</a:t>
            </a:r>
          </a:p>
        </p:txBody>
      </p:sp>
      <p:sp>
        <p:nvSpPr>
          <p:cNvPr id="10" name="CuadroTexto 9"/>
          <p:cNvSpPr txBox="1"/>
          <p:nvPr/>
        </p:nvSpPr>
        <p:spPr>
          <a:xfrm flipH="1">
            <a:off x="6801360" y="2799450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3. Busquen ejemplos y tutoriales de Arduino en Internet del modelo de ese sensor y actuador </a:t>
            </a:r>
          </a:p>
        </p:txBody>
      </p:sp>
      <p:sp>
        <p:nvSpPr>
          <p:cNvPr id="11" name="CuadroTexto 10"/>
          <p:cNvSpPr txBox="1"/>
          <p:nvPr/>
        </p:nvSpPr>
        <p:spPr>
          <a:xfrm flipH="1">
            <a:off x="6801359" y="4673772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5. Pueden buscar también ejemplos de Thinkercad.</a:t>
            </a:r>
          </a:p>
        </p:txBody>
      </p:sp>
      <p:sp>
        <p:nvSpPr>
          <p:cNvPr id="12" name="CuadroTexto 11"/>
          <p:cNvSpPr txBox="1"/>
          <p:nvPr/>
        </p:nvSpPr>
        <p:spPr>
          <a:xfrm flipH="1">
            <a:off x="6801359" y="3736611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4. Averigüen como funciona teóricamente el sensor y actuador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183642" y="5817310"/>
            <a:ext cx="5744714" cy="6309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3500" dirty="0">
                <a:solidFill>
                  <a:schemeClr val="bg1"/>
                </a:solidFill>
                <a:hlinkClick r:id="rId3"/>
              </a:rPr>
              <a:t>Link a Ejemplos en Thinkercad </a:t>
            </a:r>
            <a:endParaRPr lang="es-AR" sz="3500" dirty="0">
              <a:solidFill>
                <a:schemeClr val="bg1"/>
              </a:solidFill>
            </a:endParaRPr>
          </a:p>
        </p:txBody>
      </p:sp>
      <p:pic>
        <p:nvPicPr>
          <p:cNvPr id="13" name="Shape 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792" y="5817310"/>
            <a:ext cx="137470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03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AR" dirty="0"/>
              <a:t>Sensor para detectar obstáculos y distancia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30" y="1825625"/>
            <a:ext cx="7635540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560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Sensor Ultrasonido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466" y="2006221"/>
            <a:ext cx="4382575" cy="2497540"/>
          </a:xfrm>
          <a:prstGeom prst="rect">
            <a:avLst/>
          </a:prstGeom>
        </p:spPr>
      </p:pic>
      <p:pic>
        <p:nvPicPr>
          <p:cNvPr id="9" name="Picture 2" descr="HC-SR04-Ultrasonic-Sensor-Working-Echo-when-no-Obstacl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128" y="2006221"/>
            <a:ext cx="5381625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660" y="4503761"/>
            <a:ext cx="38766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5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660" y="4503761"/>
            <a:ext cx="3876675" cy="1990725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Sensor Ultrasonido</a:t>
            </a:r>
          </a:p>
        </p:txBody>
      </p:sp>
      <p:pic>
        <p:nvPicPr>
          <p:cNvPr id="7" name="Picture 2" descr="HC-SR04-Ultrasonic-Sensor-Working-Echo-reflected-from-Obstacl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808" y="1866567"/>
            <a:ext cx="5381625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8358996" y="1736045"/>
            <a:ext cx="3382235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  <a:hlinkClick r:id="rId4"/>
              </a:rPr>
              <a:t>Link a Ejemplo en Thinkercad </a:t>
            </a: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10" name="Shape 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1180" y="1724393"/>
            <a:ext cx="836276" cy="662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1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Interruptores seguros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67" y="1907511"/>
            <a:ext cx="4351338" cy="4351338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91" y="2047164"/>
            <a:ext cx="5051131" cy="431615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302759" y="2279177"/>
            <a:ext cx="109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Transistor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518589" y="1944387"/>
            <a:ext cx="58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Relé</a:t>
            </a:r>
          </a:p>
        </p:txBody>
      </p:sp>
    </p:spTree>
    <p:extLst>
      <p:ext uri="{BB962C8B-B14F-4D97-AF65-F5344CB8AC3E}">
        <p14:creationId xmlns:p14="http://schemas.microsoft.com/office/powerpoint/2010/main" val="269896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44642"/>
            <a:ext cx="10515600" cy="136652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Interruptores Seguros</a:t>
            </a:r>
            <a:br>
              <a:rPr lang="es-AR" sz="4600" dirty="0">
                <a:latin typeface="+mn-lt"/>
                <a:ea typeface="+mn-ea"/>
                <a:cs typeface="+mn-cs"/>
              </a:rPr>
            </a:br>
            <a:r>
              <a:rPr lang="es-AR" sz="4600" dirty="0"/>
              <a:t>Transistor</a:t>
            </a:r>
            <a:endParaRPr lang="es-AR" sz="4600" dirty="0">
              <a:latin typeface="+mn-lt"/>
              <a:ea typeface="+mn-ea"/>
              <a:cs typeface="+mn-c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69" y="2443874"/>
            <a:ext cx="1981200" cy="19716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504" y="2443874"/>
            <a:ext cx="3705225" cy="35052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6667" y="2657687"/>
            <a:ext cx="3230025" cy="223140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988521" y="3521202"/>
            <a:ext cx="5029764" cy="1409700"/>
          </a:xfrm>
          <a:prstGeom prst="rect">
            <a:avLst/>
          </a:prstGeom>
        </p:spPr>
      </p:pic>
      <p:cxnSp>
        <p:nvCxnSpPr>
          <p:cNvPr id="11" name="Conector recto 10"/>
          <p:cNvCxnSpPr/>
          <p:nvPr/>
        </p:nvCxnSpPr>
        <p:spPr>
          <a:xfrm>
            <a:off x="8024798" y="2715904"/>
            <a:ext cx="1773755" cy="45037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8093122" y="3429711"/>
            <a:ext cx="1705431" cy="230234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94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44642"/>
            <a:ext cx="10515600" cy="136652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Interruptores Seguros</a:t>
            </a:r>
            <a:br>
              <a:rPr lang="es-AR" sz="4600" dirty="0">
                <a:latin typeface="+mn-lt"/>
                <a:ea typeface="+mn-ea"/>
                <a:cs typeface="+mn-cs"/>
              </a:rPr>
            </a:br>
            <a:r>
              <a:rPr lang="es-AR" sz="4600" dirty="0"/>
              <a:t>Relé</a:t>
            </a:r>
            <a:endParaRPr lang="es-AR" sz="46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91105" y="2253195"/>
            <a:ext cx="3809787" cy="38576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9813" y="3011710"/>
            <a:ext cx="3230025" cy="223140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937643" y="3580157"/>
            <a:ext cx="5029764" cy="1409700"/>
          </a:xfrm>
          <a:prstGeom prst="rect">
            <a:avLst/>
          </a:prstGeom>
        </p:spPr>
      </p:pic>
      <p:cxnSp>
        <p:nvCxnSpPr>
          <p:cNvPr id="15" name="Conector recto 14"/>
          <p:cNvCxnSpPr/>
          <p:nvPr/>
        </p:nvCxnSpPr>
        <p:spPr>
          <a:xfrm>
            <a:off x="7697337" y="2852382"/>
            <a:ext cx="1050338" cy="3684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7710985" y="3466531"/>
            <a:ext cx="1036690" cy="207446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032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0518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AR" dirty="0"/>
              <a:t>El transistor puede ser utilizado usando una señal digital (prendido o apagado) o con PWM (permite variar la intensidad de la señal)</a:t>
            </a:r>
          </a:p>
          <a:p>
            <a:pPr marL="0" indent="0">
              <a:buNone/>
            </a:pPr>
            <a:endParaRPr lang="es-AR" dirty="0"/>
          </a:p>
          <a:p>
            <a:r>
              <a:rPr lang="es-AR" dirty="0"/>
              <a:t>El relé únicamente funciona a través de señales digitales (prendido o apagado)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/>
              <a:t>Diferencia entre Transistor y Relé</a:t>
            </a:r>
            <a:endParaRPr lang="es-AR" sz="46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244050" y="5135823"/>
            <a:ext cx="5744714" cy="6309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3500" dirty="0">
                <a:solidFill>
                  <a:schemeClr val="bg1"/>
                </a:solidFill>
                <a:hlinkClick r:id="rId2"/>
              </a:rPr>
              <a:t>Link a Ejemplos en Thinkercad </a:t>
            </a:r>
            <a:endParaRPr lang="es-AR" sz="3500" dirty="0">
              <a:solidFill>
                <a:schemeClr val="bg1"/>
              </a:solidFill>
            </a:endParaRPr>
          </a:p>
        </p:txBody>
      </p:sp>
      <p:pic>
        <p:nvPicPr>
          <p:cNvPr id="7" name="Shape 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5135823"/>
            <a:ext cx="137470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70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Servomotor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31" y="2688609"/>
            <a:ext cx="4440072" cy="33300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1538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AR" sz="4600" dirty="0"/>
              <a:t>PWM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797" y="1793401"/>
            <a:ext cx="5462517" cy="41719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10" y="4695609"/>
            <a:ext cx="4265170" cy="2162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93" y="1677214"/>
            <a:ext cx="1687654" cy="168765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76" y="1528045"/>
            <a:ext cx="1649673" cy="10997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2" y="2791497"/>
            <a:ext cx="1590891" cy="15908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039" y="3029472"/>
            <a:ext cx="1353312" cy="104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7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938283" y="306964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AR" sz="4600" dirty="0"/>
              <a:t>Servomotor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82388" y="1297086"/>
            <a:ext cx="11027391" cy="4770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500" dirty="0"/>
              <a:t>No usa PWM Puro, sino un adaptación llamada Codificación por Ancho de Pulso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249" y="2302348"/>
            <a:ext cx="5646825" cy="455565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56" y="2797791"/>
            <a:ext cx="3168149" cy="237611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578228" y="5802428"/>
            <a:ext cx="3368486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  <a:hlinkClick r:id="rId4"/>
              </a:rPr>
              <a:t>Link a Ejemplos en Thinkercad </a:t>
            </a: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9" name="Shape 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8074" y="5702111"/>
            <a:ext cx="1374706" cy="600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30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07329"/>
            <a:ext cx="10515600" cy="132556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Ejemplos sencillo combinando sensores y actuadores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213" y="2100975"/>
            <a:ext cx="6945573" cy="434098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 rot="1082066" flipH="1">
            <a:off x="3002506" y="2922592"/>
            <a:ext cx="5540879" cy="10156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AR" sz="6000" dirty="0"/>
              <a:t>Ejemplo Práctico </a:t>
            </a:r>
          </a:p>
        </p:txBody>
      </p:sp>
    </p:spTree>
    <p:extLst>
      <p:ext uri="{BB962C8B-B14F-4D97-AF65-F5344CB8AC3E}">
        <p14:creationId xmlns:p14="http://schemas.microsoft.com/office/powerpoint/2010/main" val="261592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01" y="305773"/>
            <a:ext cx="3419976" cy="2072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uadroTexto 7"/>
          <p:cNvSpPr txBox="1"/>
          <p:nvPr/>
        </p:nvSpPr>
        <p:spPr>
          <a:xfrm flipH="1">
            <a:off x="457121" y="3235222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1. Prueben ejemplos por separado de los sensores y actuadores que van usar en su TP</a:t>
            </a:r>
          </a:p>
        </p:txBody>
      </p:sp>
      <p:sp>
        <p:nvSpPr>
          <p:cNvPr id="11" name="CuadroTexto 10"/>
          <p:cNvSpPr txBox="1"/>
          <p:nvPr/>
        </p:nvSpPr>
        <p:spPr>
          <a:xfrm flipH="1">
            <a:off x="6537408" y="3410435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s-AR" dirty="0"/>
              <a:t>Hagan en el Diagrama de Estado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6AA5701-9877-4FB8-85AA-814A790159A5}"/>
              </a:ext>
            </a:extLst>
          </p:cNvPr>
          <p:cNvSpPr txBox="1"/>
          <p:nvPr/>
        </p:nvSpPr>
        <p:spPr>
          <a:xfrm flipH="1">
            <a:off x="3861767" y="5146538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342900" indent="-342900">
              <a:buFont typeface="+mj-lt"/>
              <a:buAutoNum type="arabicPeriod" startAt="2"/>
            </a:pPr>
            <a:r>
              <a:rPr lang="es-MX" dirty="0"/>
              <a:t>Realicen el código de su maquina de estado </a:t>
            </a:r>
            <a:endParaRPr lang="es-AR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9F4EEAFD-CEF9-4CA8-9B64-829760C1C2C7}"/>
              </a:ext>
            </a:extLst>
          </p:cNvPr>
          <p:cNvCxnSpPr>
            <a:cxnSpLocks/>
          </p:cNvCxnSpPr>
          <p:nvPr/>
        </p:nvCxnSpPr>
        <p:spPr>
          <a:xfrm>
            <a:off x="4008366" y="3881553"/>
            <a:ext cx="1619436" cy="12649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267F0879-2534-48A4-9822-7638B0720CF1}"/>
              </a:ext>
            </a:extLst>
          </p:cNvPr>
          <p:cNvCxnSpPr>
            <a:cxnSpLocks/>
          </p:cNvCxnSpPr>
          <p:nvPr/>
        </p:nvCxnSpPr>
        <p:spPr>
          <a:xfrm flipH="1">
            <a:off x="6564200" y="3779767"/>
            <a:ext cx="1005524" cy="13667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02ED734-11E1-4390-8C5D-D385A58FCFAA}"/>
              </a:ext>
            </a:extLst>
          </p:cNvPr>
          <p:cNvSpPr txBox="1"/>
          <p:nvPr/>
        </p:nvSpPr>
        <p:spPr>
          <a:xfrm>
            <a:off x="3479445" y="432937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Fusionan</a:t>
            </a:r>
            <a:endParaRPr lang="es-AR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E694F13-5E06-401D-B69A-2D4980765622}"/>
              </a:ext>
            </a:extLst>
          </p:cNvPr>
          <p:cNvSpPr txBox="1"/>
          <p:nvPr/>
        </p:nvSpPr>
        <p:spPr>
          <a:xfrm>
            <a:off x="7475071" y="425406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Fusionan</a:t>
            </a:r>
            <a:endParaRPr lang="es-AR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B7FA6B1-6C0D-43BD-8C28-8CAAA02B6B5D}"/>
              </a:ext>
            </a:extLst>
          </p:cNvPr>
          <p:cNvSpPr txBox="1"/>
          <p:nvPr/>
        </p:nvSpPr>
        <p:spPr>
          <a:xfrm rot="20975025">
            <a:off x="5165889" y="1949781"/>
            <a:ext cx="355390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Para hacer su TP</a:t>
            </a:r>
            <a:endParaRPr lang="es-AR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07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20" grpId="0"/>
      <p:bldP spid="21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TM03457491[[fn=Metrópoli]]</Template>
  <TotalTime>2205</TotalTime>
  <Words>228</Words>
  <Application>Microsoft Office PowerPoint</Application>
  <PresentationFormat>Panorámica</PresentationFormat>
  <Paragraphs>41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Ejemplos</vt:lpstr>
      <vt:lpstr>Presentación de PowerPoint</vt:lpstr>
      <vt:lpstr>Presentación de PowerPoint</vt:lpstr>
      <vt:lpstr>Sensor para detectar obstáculos y distancia</vt:lpstr>
      <vt:lpstr>Sensor Ultrasonido</vt:lpstr>
      <vt:lpstr>Sensor Ultrasonido</vt:lpstr>
      <vt:lpstr>Interruptores seguros</vt:lpstr>
      <vt:lpstr>Interruptores Seguros Transistor</vt:lpstr>
      <vt:lpstr>Interruptores Seguros Relé</vt:lpstr>
      <vt:lpstr>Diferencia entre Transistor y Relé</vt:lpstr>
      <vt:lpstr>Servomotor</vt:lpstr>
      <vt:lpstr>PWM</vt:lpstr>
      <vt:lpstr>Servomotor</vt:lpstr>
      <vt:lpstr>Ejemplos sencillo combinando sensores y actuadores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</dc:creator>
  <cp:lastModifiedBy>ESTEBAN CARNUCCIO</cp:lastModifiedBy>
  <cp:revision>167</cp:revision>
  <dcterms:created xsi:type="dcterms:W3CDTF">2018-04-24T15:13:37Z</dcterms:created>
  <dcterms:modified xsi:type="dcterms:W3CDTF">2022-04-04T19:45:09Z</dcterms:modified>
</cp:coreProperties>
</file>