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3" r:id="rId1"/>
  </p:sldMasterIdLst>
  <p:notesMasterIdLst>
    <p:notesMasterId r:id="rId27"/>
  </p:notesMasterIdLst>
  <p:handoutMasterIdLst>
    <p:handoutMasterId r:id="rId28"/>
  </p:handoutMasterIdLst>
  <p:sldIdLst>
    <p:sldId id="305" r:id="rId2"/>
    <p:sldId id="256" r:id="rId3"/>
    <p:sldId id="302" r:id="rId4"/>
    <p:sldId id="298" r:id="rId5"/>
    <p:sldId id="289" r:id="rId6"/>
    <p:sldId id="285" r:id="rId7"/>
    <p:sldId id="292" r:id="rId8"/>
    <p:sldId id="299" r:id="rId9"/>
    <p:sldId id="297" r:id="rId10"/>
    <p:sldId id="304" r:id="rId11"/>
    <p:sldId id="313" r:id="rId12"/>
    <p:sldId id="306" r:id="rId13"/>
    <p:sldId id="307" r:id="rId14"/>
    <p:sldId id="308" r:id="rId15"/>
    <p:sldId id="314" r:id="rId16"/>
    <p:sldId id="283" r:id="rId17"/>
    <p:sldId id="279" r:id="rId18"/>
    <p:sldId id="282" r:id="rId19"/>
    <p:sldId id="309" r:id="rId20"/>
    <p:sldId id="303" r:id="rId21"/>
    <p:sldId id="301" r:id="rId22"/>
    <p:sldId id="310" r:id="rId23"/>
    <p:sldId id="311" r:id="rId24"/>
    <p:sldId id="295" r:id="rId25"/>
    <p:sldId id="30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172B8"/>
    <a:srgbClr val="194D8F"/>
    <a:srgbClr val="1A4C8E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EA1FD-160A-43DB-8CDC-9D3200A9BC3B}" v="694" dt="2020-04-07T13:06:16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9" autoAdjust="0"/>
    <p:restoredTop sz="94660" autoAdjust="0"/>
  </p:normalViewPr>
  <p:slideViewPr>
    <p:cSldViewPr>
      <p:cViewPr varScale="1">
        <p:scale>
          <a:sx n="80" d="100"/>
          <a:sy n="80" d="100"/>
        </p:scale>
        <p:origin x="82" y="13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DO VALIENTE" userId="6f160989-5234-4b19-9bb2-d694556d5950" providerId="ADAL" clId="{140EA1FD-160A-43DB-8CDC-9D3200A9BC3B}"/>
    <pc:docChg chg="undo custSel addSld delSld modSld sldOrd">
      <pc:chgData name="WALDO VALIENTE" userId="6f160989-5234-4b19-9bb2-d694556d5950" providerId="ADAL" clId="{140EA1FD-160A-43DB-8CDC-9D3200A9BC3B}" dt="2020-04-07T13:06:16.519" v="1699" actId="20577"/>
      <pc:docMkLst>
        <pc:docMk/>
      </pc:docMkLst>
      <pc:sldChg chg="delSp modSp mod delAnim modAnim">
        <pc:chgData name="WALDO VALIENTE" userId="6f160989-5234-4b19-9bb2-d694556d5950" providerId="ADAL" clId="{140EA1FD-160A-43DB-8CDC-9D3200A9BC3B}" dt="2020-04-07T12:56:35.042" v="1639" actId="478"/>
        <pc:sldMkLst>
          <pc:docMk/>
          <pc:sldMk cId="0" sldId="256"/>
        </pc:sldMkLst>
        <pc:spChg chg="mod">
          <ac:chgData name="WALDO VALIENTE" userId="6f160989-5234-4b19-9bb2-d694556d5950" providerId="ADAL" clId="{140EA1FD-160A-43DB-8CDC-9D3200A9BC3B}" dt="2020-04-06T11:09:59.478" v="10" actId="20577"/>
          <ac:spMkLst>
            <pc:docMk/>
            <pc:sldMk cId="0" sldId="256"/>
            <ac:spMk id="3" creationId="{D835F9C8-8055-471F-BABF-60239867F708}"/>
          </ac:spMkLst>
        </pc:spChg>
        <pc:spChg chg="mod">
          <ac:chgData name="WALDO VALIENTE" userId="6f160989-5234-4b19-9bb2-d694556d5950" providerId="ADAL" clId="{140EA1FD-160A-43DB-8CDC-9D3200A9BC3B}" dt="2020-04-06T11:09:55.277" v="5" actId="20577"/>
          <ac:spMkLst>
            <pc:docMk/>
            <pc:sldMk cId="0" sldId="256"/>
            <ac:spMk id="15362" creationId="{9D6AD5DA-7402-4F91-8844-F41E109FEDEF}"/>
          </ac:spMkLst>
        </pc:spChg>
        <pc:picChg chg="del">
          <ac:chgData name="WALDO VALIENTE" userId="6f160989-5234-4b19-9bb2-d694556d5950" providerId="ADAL" clId="{140EA1FD-160A-43DB-8CDC-9D3200A9BC3B}" dt="2020-04-07T12:56:35.042" v="1639" actId="478"/>
          <ac:picMkLst>
            <pc:docMk/>
            <pc:sldMk cId="0" sldId="256"/>
            <ac:picMk id="2" creationId="{CCAD2132-FEEF-473F-8BB8-BCEDE903AD86}"/>
          </ac:picMkLst>
        </pc:picChg>
      </pc:sldChg>
      <pc:sldChg chg="delSp modSp">
        <pc:chgData name="WALDO VALIENTE" userId="6f160989-5234-4b19-9bb2-d694556d5950" providerId="ADAL" clId="{140EA1FD-160A-43DB-8CDC-9D3200A9BC3B}" dt="2020-04-06T11:11:59.692" v="27" actId="1038"/>
        <pc:sldMkLst>
          <pc:docMk/>
          <pc:sldMk cId="0" sldId="265"/>
        </pc:sldMkLst>
        <pc:spChg chg="mod">
          <ac:chgData name="WALDO VALIENTE" userId="6f160989-5234-4b19-9bb2-d694556d5950" providerId="ADAL" clId="{140EA1FD-160A-43DB-8CDC-9D3200A9BC3B}" dt="2020-04-06T11:11:01.159" v="18" actId="1076"/>
          <ac:spMkLst>
            <pc:docMk/>
            <pc:sldMk cId="0" sldId="265"/>
            <ac:spMk id="8194" creationId="{46F017EE-4C38-49E2-AA10-E176584A8F29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88" creationId="{849E545D-6AF6-4AA6-AE18-CF7D9F601C45}"/>
          </ac:spMkLst>
        </pc:spChg>
        <pc:spChg chg="del">
          <ac:chgData name="WALDO VALIENTE" userId="6f160989-5234-4b19-9bb2-d694556d5950" providerId="ADAL" clId="{140EA1FD-160A-43DB-8CDC-9D3200A9BC3B}" dt="2020-04-06T11:10:09.683" v="11" actId="478"/>
          <ac:spMkLst>
            <pc:docMk/>
            <pc:sldMk cId="0" sldId="265"/>
            <ac:spMk id="16390" creationId="{B4C6016A-2F17-4751-BFBD-0075375CEE27}"/>
          </ac:spMkLst>
        </pc:spChg>
        <pc:spChg chg="del">
          <ac:chgData name="WALDO VALIENTE" userId="6f160989-5234-4b19-9bb2-d694556d5950" providerId="ADAL" clId="{140EA1FD-160A-43DB-8CDC-9D3200A9BC3B}" dt="2020-04-06T11:10:09.683" v="11" actId="478"/>
          <ac:spMkLst>
            <pc:docMk/>
            <pc:sldMk cId="0" sldId="265"/>
            <ac:spMk id="16392" creationId="{CDBC6646-3CC6-46E9-B0B8-C334311B6D40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94" creationId="{41BC351E-00F8-48D2-A4A0-61069BCB9A57}"/>
          </ac:spMkLst>
        </pc:spChg>
        <pc:spChg chg="mod">
          <ac:chgData name="WALDO VALIENTE" userId="6f160989-5234-4b19-9bb2-d694556d5950" providerId="ADAL" clId="{140EA1FD-160A-43DB-8CDC-9D3200A9BC3B}" dt="2020-04-06T11:10:56.448" v="16" actId="12789"/>
          <ac:spMkLst>
            <pc:docMk/>
            <pc:sldMk cId="0" sldId="265"/>
            <ac:spMk id="16396" creationId="{5909374C-8BB7-489A-B1B3-C476D320D4B9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98" creationId="{0887F2D9-76F7-4479-9B3E-F45EEC905C62}"/>
          </ac:spMkLst>
        </pc:spChg>
        <pc:spChg chg="mod">
          <ac:chgData name="WALDO VALIENTE" userId="6f160989-5234-4b19-9bb2-d694556d5950" providerId="ADAL" clId="{140EA1FD-160A-43DB-8CDC-9D3200A9BC3B}" dt="2020-04-06T11:10:45.321" v="15" actId="554"/>
          <ac:spMkLst>
            <pc:docMk/>
            <pc:sldMk cId="0" sldId="265"/>
            <ac:spMk id="16400" creationId="{616C4118-82E2-44FB-AAEF-7761DDF428DE}"/>
          </ac:spMkLst>
        </pc:spChg>
        <pc:spChg chg="mod">
          <ac:chgData name="WALDO VALIENTE" userId="6f160989-5234-4b19-9bb2-d694556d5950" providerId="ADAL" clId="{140EA1FD-160A-43DB-8CDC-9D3200A9BC3B}" dt="2020-04-06T11:11:47.516" v="23" actId="1076"/>
          <ac:spMkLst>
            <pc:docMk/>
            <pc:sldMk cId="0" sldId="265"/>
            <ac:spMk id="16402" creationId="{AC9FBD6B-2BE2-4EB8-88B3-CF2ED323116D}"/>
          </ac:spMkLst>
        </pc:sp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87" creationId="{5E1CC0B2-5DCB-4E7E-A147-78B515F281E2}"/>
          </ac:picMkLst>
        </pc:picChg>
        <pc:picChg chg="del">
          <ac:chgData name="WALDO VALIENTE" userId="6f160989-5234-4b19-9bb2-d694556d5950" providerId="ADAL" clId="{140EA1FD-160A-43DB-8CDC-9D3200A9BC3B}" dt="2020-04-06T11:10:09.683" v="11" actId="478"/>
          <ac:picMkLst>
            <pc:docMk/>
            <pc:sldMk cId="0" sldId="265"/>
            <ac:picMk id="16389" creationId="{CF133E78-8C62-482B-923C-A703AE4F5E65}"/>
          </ac:picMkLst>
        </pc:picChg>
        <pc:picChg chg="del">
          <ac:chgData name="WALDO VALIENTE" userId="6f160989-5234-4b19-9bb2-d694556d5950" providerId="ADAL" clId="{140EA1FD-160A-43DB-8CDC-9D3200A9BC3B}" dt="2020-04-06T11:10:09.683" v="11" actId="478"/>
          <ac:picMkLst>
            <pc:docMk/>
            <pc:sldMk cId="0" sldId="265"/>
            <ac:picMk id="16391" creationId="{A0B2C88C-34E7-4BD7-863F-588921900111}"/>
          </ac:picMkLst>
        </pc:pic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93" creationId="{25CF2345-98E2-42AB-92C6-60F9B94D0A1C}"/>
          </ac:picMkLst>
        </pc:picChg>
        <pc:picChg chg="mod">
          <ac:chgData name="WALDO VALIENTE" userId="6f160989-5234-4b19-9bb2-d694556d5950" providerId="ADAL" clId="{140EA1FD-160A-43DB-8CDC-9D3200A9BC3B}" dt="2020-04-06T11:10:56.448" v="16" actId="12789"/>
          <ac:picMkLst>
            <pc:docMk/>
            <pc:sldMk cId="0" sldId="265"/>
            <ac:picMk id="16395" creationId="{D1C9B63F-8FDD-43BF-B4B8-E5FAC3644348}"/>
          </ac:picMkLst>
        </pc:pic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97" creationId="{F056BB0D-94D0-498C-89A9-772FD4740B94}"/>
          </ac:picMkLst>
        </pc:picChg>
        <pc:picChg chg="mod">
          <ac:chgData name="WALDO VALIENTE" userId="6f160989-5234-4b19-9bb2-d694556d5950" providerId="ADAL" clId="{140EA1FD-160A-43DB-8CDC-9D3200A9BC3B}" dt="2020-04-06T11:10:45.321" v="15" actId="554"/>
          <ac:picMkLst>
            <pc:docMk/>
            <pc:sldMk cId="0" sldId="265"/>
            <ac:picMk id="16399" creationId="{C11AE85A-F1A4-44E7-A445-2E897306CEBF}"/>
          </ac:picMkLst>
        </pc:picChg>
        <pc:picChg chg="mod">
          <ac:chgData name="WALDO VALIENTE" userId="6f160989-5234-4b19-9bb2-d694556d5950" providerId="ADAL" clId="{140EA1FD-160A-43DB-8CDC-9D3200A9BC3B}" dt="2020-04-06T11:11:41.794" v="22" actId="1076"/>
          <ac:picMkLst>
            <pc:docMk/>
            <pc:sldMk cId="0" sldId="265"/>
            <ac:picMk id="16401" creationId="{6F2B38BF-0A64-4A40-92AF-E287928E5CDB}"/>
          </ac:picMkLst>
        </pc:picChg>
      </pc:sldChg>
      <pc:sldChg chg="addSp delSp modSp mod ord modAnim">
        <pc:chgData name="WALDO VALIENTE" userId="6f160989-5234-4b19-9bb2-d694556d5950" providerId="ADAL" clId="{140EA1FD-160A-43DB-8CDC-9D3200A9BC3B}" dt="2020-04-06T21:36:42.861" v="1195" actId="20577"/>
        <pc:sldMkLst>
          <pc:docMk/>
          <pc:sldMk cId="0" sldId="276"/>
        </pc:sldMkLst>
        <pc:spChg chg="add del mod">
          <ac:chgData name="WALDO VALIENTE" userId="6f160989-5234-4b19-9bb2-d694556d5950" providerId="ADAL" clId="{140EA1FD-160A-43DB-8CDC-9D3200A9BC3B}" dt="2020-04-06T11:27:00.255" v="466" actId="478"/>
          <ac:spMkLst>
            <pc:docMk/>
            <pc:sldMk cId="0" sldId="276"/>
            <ac:spMk id="2" creationId="{F7EC131A-8266-48E0-87E8-F3E909C0F34A}"/>
          </ac:spMkLst>
        </pc:spChg>
        <pc:spChg chg="add del mod">
          <ac:chgData name="WALDO VALIENTE" userId="6f160989-5234-4b19-9bb2-d694556d5950" providerId="ADAL" clId="{140EA1FD-160A-43DB-8CDC-9D3200A9BC3B}" dt="2020-04-06T11:20:32.219" v="240" actId="478"/>
          <ac:spMkLst>
            <pc:docMk/>
            <pc:sldMk cId="0" sldId="276"/>
            <ac:spMk id="7" creationId="{35278938-2750-4582-BCD2-4D29945886C1}"/>
          </ac:spMkLst>
        </pc:spChg>
        <pc:spChg chg="add mod">
          <ac:chgData name="WALDO VALIENTE" userId="6f160989-5234-4b19-9bb2-d694556d5950" providerId="ADAL" clId="{140EA1FD-160A-43DB-8CDC-9D3200A9BC3B}" dt="2020-04-06T21:36:42.861" v="1195" actId="20577"/>
          <ac:spMkLst>
            <pc:docMk/>
            <pc:sldMk cId="0" sldId="276"/>
            <ac:spMk id="12" creationId="{811ADBC3-DD3D-455B-8E9D-8D53AC1519E8}"/>
          </ac:spMkLst>
        </pc:spChg>
        <pc:spChg chg="mod">
          <ac:chgData name="WALDO VALIENTE" userId="6f160989-5234-4b19-9bb2-d694556d5950" providerId="ADAL" clId="{140EA1FD-160A-43DB-8CDC-9D3200A9BC3B}" dt="2020-04-06T11:20:28.818" v="239" actId="6549"/>
          <ac:spMkLst>
            <pc:docMk/>
            <pc:sldMk cId="0" sldId="276"/>
            <ac:spMk id="10242" creationId="{0C51ACAE-DF49-40F1-8D83-9DE957D568D8}"/>
          </ac:spMkLst>
        </pc:spChg>
        <pc:spChg chg="mod">
          <ac:chgData name="WALDO VALIENTE" userId="6f160989-5234-4b19-9bb2-d694556d5950" providerId="ADAL" clId="{140EA1FD-160A-43DB-8CDC-9D3200A9BC3B}" dt="2020-04-06T11:26:00.988" v="402" actId="114"/>
          <ac:spMkLst>
            <pc:docMk/>
            <pc:sldMk cId="0" sldId="276"/>
            <ac:spMk id="23555" creationId="{DA932BDE-ACC2-4F0F-B47B-E75D9EEFEDD2}"/>
          </ac:spMkLst>
        </pc:spChg>
        <pc:picChg chg="add mod">
          <ac:chgData name="WALDO VALIENTE" userId="6f160989-5234-4b19-9bb2-d694556d5950" providerId="ADAL" clId="{140EA1FD-160A-43DB-8CDC-9D3200A9BC3B}" dt="2020-04-06T11:23:26.063" v="256" actId="1076"/>
          <ac:picMkLst>
            <pc:docMk/>
            <pc:sldMk cId="0" sldId="276"/>
            <ac:picMk id="1026" creationId="{ACAB2D95-983B-4304-AA36-DA92B6552FA0}"/>
          </ac:picMkLst>
        </pc:picChg>
        <pc:picChg chg="add mod">
          <ac:chgData name="WALDO VALIENTE" userId="6f160989-5234-4b19-9bb2-d694556d5950" providerId="ADAL" clId="{140EA1FD-160A-43DB-8CDC-9D3200A9BC3B}" dt="2020-04-06T11:26:05.376" v="403" actId="1076"/>
          <ac:picMkLst>
            <pc:docMk/>
            <pc:sldMk cId="0" sldId="276"/>
            <ac:picMk id="1028" creationId="{FFEE0739-5176-4071-A906-D6BD7D4F6F6F}"/>
          </ac:picMkLst>
        </pc:picChg>
        <pc:picChg chg="del">
          <ac:chgData name="WALDO VALIENTE" userId="6f160989-5234-4b19-9bb2-d694556d5950" providerId="ADAL" clId="{140EA1FD-160A-43DB-8CDC-9D3200A9BC3B}" dt="2020-04-06T11:23:14.893" v="250" actId="478"/>
          <ac:picMkLst>
            <pc:docMk/>
            <pc:sldMk cId="0" sldId="276"/>
            <ac:picMk id="23556" creationId="{6DC4A843-E934-44A8-97CA-D96EC8537B07}"/>
          </ac:picMkLst>
        </pc:picChg>
        <pc:picChg chg="del">
          <ac:chgData name="WALDO VALIENTE" userId="6f160989-5234-4b19-9bb2-d694556d5950" providerId="ADAL" clId="{140EA1FD-160A-43DB-8CDC-9D3200A9BC3B}" dt="2020-04-06T11:23:16.808" v="251" actId="478"/>
          <ac:picMkLst>
            <pc:docMk/>
            <pc:sldMk cId="0" sldId="276"/>
            <ac:picMk id="23557" creationId="{41B7BD7F-9FFE-4FFF-A4BB-AD00919F1145}"/>
          </ac:picMkLst>
        </pc:picChg>
        <pc:picChg chg="del">
          <ac:chgData name="WALDO VALIENTE" userId="6f160989-5234-4b19-9bb2-d694556d5950" providerId="ADAL" clId="{140EA1FD-160A-43DB-8CDC-9D3200A9BC3B}" dt="2020-04-06T11:21:41.564" v="241" actId="478"/>
          <ac:picMkLst>
            <pc:docMk/>
            <pc:sldMk cId="0" sldId="276"/>
            <ac:picMk id="23558" creationId="{EDEA79B9-F40E-4906-B1FF-98B8C3D534E8}"/>
          </ac:picMkLst>
        </pc:picChg>
      </pc:sldChg>
      <pc:sldChg chg="modSp mod">
        <pc:chgData name="WALDO VALIENTE" userId="6f160989-5234-4b19-9bb2-d694556d5950" providerId="ADAL" clId="{140EA1FD-160A-43DB-8CDC-9D3200A9BC3B}" dt="2020-04-06T11:59:52.462" v="588" actId="2710"/>
        <pc:sldMkLst>
          <pc:docMk/>
          <pc:sldMk cId="0" sldId="278"/>
        </pc:sldMkLst>
        <pc:spChg chg="mod">
          <ac:chgData name="WALDO VALIENTE" userId="6f160989-5234-4b19-9bb2-d694556d5950" providerId="ADAL" clId="{140EA1FD-160A-43DB-8CDC-9D3200A9BC3B}" dt="2020-04-06T11:59:52.462" v="588" actId="2710"/>
          <ac:spMkLst>
            <pc:docMk/>
            <pc:sldMk cId="0" sldId="278"/>
            <ac:spMk id="13315" creationId="{33351743-107C-4AF6-B024-AFBFD4B371AD}"/>
          </ac:spMkLst>
        </pc:spChg>
      </pc:sldChg>
      <pc:sldChg chg="addSp modSp mod ord">
        <pc:chgData name="WALDO VALIENTE" userId="6f160989-5234-4b19-9bb2-d694556d5950" providerId="ADAL" clId="{140EA1FD-160A-43DB-8CDC-9D3200A9BC3B}" dt="2020-04-06T12:22:50.531" v="963" actId="20577"/>
        <pc:sldMkLst>
          <pc:docMk/>
          <pc:sldMk cId="0" sldId="279"/>
        </pc:sldMkLst>
        <pc:spChg chg="add mod">
          <ac:chgData name="WALDO VALIENTE" userId="6f160989-5234-4b19-9bb2-d694556d5950" providerId="ADAL" clId="{140EA1FD-160A-43DB-8CDC-9D3200A9BC3B}" dt="2020-04-06T12:22:50.531" v="963" actId="20577"/>
          <ac:spMkLst>
            <pc:docMk/>
            <pc:sldMk cId="0" sldId="279"/>
            <ac:spMk id="4" creationId="{C74F6346-6CD6-4832-AAE5-1DE414947203}"/>
          </ac:spMkLst>
        </pc:spChg>
        <pc:picChg chg="mod">
          <ac:chgData name="WALDO VALIENTE" userId="6f160989-5234-4b19-9bb2-d694556d5950" providerId="ADAL" clId="{140EA1FD-160A-43DB-8CDC-9D3200A9BC3B}" dt="2020-04-06T12:22:20.370" v="879" actId="1076"/>
          <ac:picMkLst>
            <pc:docMk/>
            <pc:sldMk cId="0" sldId="279"/>
            <ac:picMk id="16395" creationId="{3BA718DF-B0BC-4D6D-A273-83081E2B207A}"/>
          </ac:picMkLst>
        </pc:picChg>
      </pc:sldChg>
      <pc:sldChg chg="del">
        <pc:chgData name="WALDO VALIENTE" userId="6f160989-5234-4b19-9bb2-d694556d5950" providerId="ADAL" clId="{140EA1FD-160A-43DB-8CDC-9D3200A9BC3B}" dt="2020-04-06T11:16:49.813" v="51" actId="47"/>
        <pc:sldMkLst>
          <pc:docMk/>
          <pc:sldMk cId="0" sldId="280"/>
        </pc:sldMkLst>
      </pc:sldChg>
      <pc:sldChg chg="modSp mod">
        <pc:chgData name="WALDO VALIENTE" userId="6f160989-5234-4b19-9bb2-d694556d5950" providerId="ADAL" clId="{140EA1FD-160A-43DB-8CDC-9D3200A9BC3B}" dt="2020-04-07T13:03:54.121" v="1693" actId="1035"/>
        <pc:sldMkLst>
          <pc:docMk/>
          <pc:sldMk cId="0" sldId="281"/>
        </pc:sldMkLst>
        <pc:spChg chg="mod">
          <ac:chgData name="WALDO VALIENTE" userId="6f160989-5234-4b19-9bb2-d694556d5950" providerId="ADAL" clId="{140EA1FD-160A-43DB-8CDC-9D3200A9BC3B}" dt="2020-04-07T13:03:46.179" v="1676" actId="1035"/>
          <ac:spMkLst>
            <pc:docMk/>
            <pc:sldMk cId="0" sldId="281"/>
            <ac:spMk id="17411" creationId="{3042652E-2887-49D8-BCB6-8A4D30B7E317}"/>
          </ac:spMkLst>
        </pc:spChg>
        <pc:grpChg chg="mod">
          <ac:chgData name="WALDO VALIENTE" userId="6f160989-5234-4b19-9bb2-d694556d5950" providerId="ADAL" clId="{140EA1FD-160A-43DB-8CDC-9D3200A9BC3B}" dt="2020-04-07T13:03:49.425" v="1684" actId="1036"/>
          <ac:grpSpMkLst>
            <pc:docMk/>
            <pc:sldMk cId="0" sldId="281"/>
            <ac:grpSpMk id="37893" creationId="{02897E47-CDEB-488A-8B53-3B2ED6F18F93}"/>
          </ac:grpSpMkLst>
        </pc:grpChg>
        <pc:picChg chg="mod">
          <ac:chgData name="WALDO VALIENTE" userId="6f160989-5234-4b19-9bb2-d694556d5950" providerId="ADAL" clId="{140EA1FD-160A-43DB-8CDC-9D3200A9BC3B}" dt="2020-04-07T13:03:51.742" v="1689" actId="1035"/>
          <ac:picMkLst>
            <pc:docMk/>
            <pc:sldMk cId="0" sldId="281"/>
            <ac:picMk id="37894" creationId="{6C207F5A-7A33-487E-AE2A-47BDDCCAA132}"/>
          </ac:picMkLst>
        </pc:picChg>
        <pc:picChg chg="mod">
          <ac:chgData name="WALDO VALIENTE" userId="6f160989-5234-4b19-9bb2-d694556d5950" providerId="ADAL" clId="{140EA1FD-160A-43DB-8CDC-9D3200A9BC3B}" dt="2020-04-07T13:03:54.121" v="1693" actId="1035"/>
          <ac:picMkLst>
            <pc:docMk/>
            <pc:sldMk cId="0" sldId="281"/>
            <ac:picMk id="37895" creationId="{42D00F14-7F69-41DA-884E-519E2E19AB52}"/>
          </ac:picMkLst>
        </pc:picChg>
      </pc:sldChg>
      <pc:sldChg chg="addSp modSp mod ord">
        <pc:chgData name="WALDO VALIENTE" userId="6f160989-5234-4b19-9bb2-d694556d5950" providerId="ADAL" clId="{140EA1FD-160A-43DB-8CDC-9D3200A9BC3B}" dt="2020-04-06T12:25:24.860" v="1040" actId="1035"/>
        <pc:sldMkLst>
          <pc:docMk/>
          <pc:sldMk cId="0" sldId="282"/>
        </pc:sldMkLst>
        <pc:spChg chg="add mod">
          <ac:chgData name="WALDO VALIENTE" userId="6f160989-5234-4b19-9bb2-d694556d5950" providerId="ADAL" clId="{140EA1FD-160A-43DB-8CDC-9D3200A9BC3B}" dt="2020-04-06T12:22:10.597" v="875" actId="313"/>
          <ac:spMkLst>
            <pc:docMk/>
            <pc:sldMk cId="0" sldId="282"/>
            <ac:spMk id="4" creationId="{E0BAB21D-B3BC-483C-B334-77560E53908F}"/>
          </ac:spMkLst>
        </pc:spChg>
        <pc:picChg chg="mod">
          <ac:chgData name="WALDO VALIENTE" userId="6f160989-5234-4b19-9bb2-d694556d5950" providerId="ADAL" clId="{140EA1FD-160A-43DB-8CDC-9D3200A9BC3B}" dt="2020-04-06T12:25:24.860" v="1040" actId="1035"/>
          <ac:picMkLst>
            <pc:docMk/>
            <pc:sldMk cId="0" sldId="282"/>
            <ac:picMk id="51202" creationId="{384A1595-FF64-425E-8E73-D9129D8AA7CC}"/>
          </ac:picMkLst>
        </pc:picChg>
      </pc:sldChg>
      <pc:sldChg chg="addSp modSp mod">
        <pc:chgData name="WALDO VALIENTE" userId="6f160989-5234-4b19-9bb2-d694556d5950" providerId="ADAL" clId="{140EA1FD-160A-43DB-8CDC-9D3200A9BC3B}" dt="2020-04-06T12:23:20.762" v="1015" actId="1036"/>
        <pc:sldMkLst>
          <pc:docMk/>
          <pc:sldMk cId="0" sldId="283"/>
        </pc:sldMkLst>
        <pc:spChg chg="add mod">
          <ac:chgData name="WALDO VALIENTE" userId="6f160989-5234-4b19-9bb2-d694556d5950" providerId="ADAL" clId="{140EA1FD-160A-43DB-8CDC-9D3200A9BC3B}" dt="2020-04-06T12:23:20.762" v="1015" actId="1036"/>
          <ac:spMkLst>
            <pc:docMk/>
            <pc:sldMk cId="0" sldId="283"/>
            <ac:spMk id="4" creationId="{5823D62F-49B3-40D0-AC6C-673FF1532350}"/>
          </ac:spMkLst>
        </pc:spChg>
        <pc:picChg chg="mod">
          <ac:chgData name="WALDO VALIENTE" userId="6f160989-5234-4b19-9bb2-d694556d5950" providerId="ADAL" clId="{140EA1FD-160A-43DB-8CDC-9D3200A9BC3B}" dt="2020-04-06T12:22:58.521" v="965" actId="1076"/>
          <ac:picMkLst>
            <pc:docMk/>
            <pc:sldMk cId="0" sldId="283"/>
            <ac:picMk id="41987" creationId="{F359CC99-743A-43DF-B4A8-A313290603F7}"/>
          </ac:picMkLst>
        </pc:picChg>
      </pc:sldChg>
      <pc:sldChg chg="del">
        <pc:chgData name="WALDO VALIENTE" userId="6f160989-5234-4b19-9bb2-d694556d5950" providerId="ADAL" clId="{140EA1FD-160A-43DB-8CDC-9D3200A9BC3B}" dt="2020-04-06T12:20:06.807" v="780" actId="47"/>
        <pc:sldMkLst>
          <pc:docMk/>
          <pc:sldMk cId="0" sldId="284"/>
        </pc:sldMkLst>
      </pc:sldChg>
      <pc:sldChg chg="addSp delSp modSp mod ord modAnim">
        <pc:chgData name="WALDO VALIENTE" userId="6f160989-5234-4b19-9bb2-d694556d5950" providerId="ADAL" clId="{140EA1FD-160A-43DB-8CDC-9D3200A9BC3B}" dt="2020-04-06T22:02:23.733" v="1270" actId="1037"/>
        <pc:sldMkLst>
          <pc:docMk/>
          <pc:sldMk cId="0" sldId="285"/>
        </pc:sldMkLst>
        <pc:spChg chg="add mod">
          <ac:chgData name="WALDO VALIENTE" userId="6f160989-5234-4b19-9bb2-d694556d5950" providerId="ADAL" clId="{140EA1FD-160A-43DB-8CDC-9D3200A9BC3B}" dt="2020-04-06T11:40:54.886" v="557" actId="208"/>
          <ac:spMkLst>
            <pc:docMk/>
            <pc:sldMk cId="0" sldId="285"/>
            <ac:spMk id="6" creationId="{A5D4ABEB-9964-49CA-B829-B78D75D4D55F}"/>
          </ac:spMkLst>
        </pc:spChg>
        <pc:spChg chg="add mod">
          <ac:chgData name="WALDO VALIENTE" userId="6f160989-5234-4b19-9bb2-d694556d5950" providerId="ADAL" clId="{140EA1FD-160A-43DB-8CDC-9D3200A9BC3B}" dt="2020-04-06T11:41:00.162" v="558" actId="207"/>
          <ac:spMkLst>
            <pc:docMk/>
            <pc:sldMk cId="0" sldId="285"/>
            <ac:spMk id="7" creationId="{17A856FC-034D-463A-BAFD-7380FDAC4187}"/>
          </ac:spMkLst>
        </pc:spChg>
        <pc:spChg chg="add mod">
          <ac:chgData name="WALDO VALIENTE" userId="6f160989-5234-4b19-9bb2-d694556d5950" providerId="ADAL" clId="{140EA1FD-160A-43DB-8CDC-9D3200A9BC3B}" dt="2020-04-06T11:40:11.227" v="555" actId="208"/>
          <ac:spMkLst>
            <pc:docMk/>
            <pc:sldMk cId="0" sldId="285"/>
            <ac:spMk id="9" creationId="{90298AF7-D076-4861-89AD-95FDEFB8D818}"/>
          </ac:spMkLst>
        </pc:spChg>
        <pc:spChg chg="add mod">
          <ac:chgData name="WALDO VALIENTE" userId="6f160989-5234-4b19-9bb2-d694556d5950" providerId="ADAL" clId="{140EA1FD-160A-43DB-8CDC-9D3200A9BC3B}" dt="2020-04-06T11:41:16.428" v="559" actId="207"/>
          <ac:spMkLst>
            <pc:docMk/>
            <pc:sldMk cId="0" sldId="285"/>
            <ac:spMk id="11" creationId="{289F2E5F-BAAF-43AD-960A-1FEEA53B2AB7}"/>
          </ac:spMkLst>
        </pc:spChg>
        <pc:spChg chg="add mod">
          <ac:chgData name="WALDO VALIENTE" userId="6f160989-5234-4b19-9bb2-d694556d5950" providerId="ADAL" clId="{140EA1FD-160A-43DB-8CDC-9D3200A9BC3B}" dt="2020-04-06T12:05:51.793" v="597" actId="1036"/>
          <ac:spMkLst>
            <pc:docMk/>
            <pc:sldMk cId="0" sldId="285"/>
            <ac:spMk id="13" creationId="{92A46466-DB75-47C2-A845-8B0785A60C5F}"/>
          </ac:spMkLst>
        </pc:spChg>
        <pc:spChg chg="add mod">
          <ac:chgData name="WALDO VALIENTE" userId="6f160989-5234-4b19-9bb2-d694556d5950" providerId="ADAL" clId="{140EA1FD-160A-43DB-8CDC-9D3200A9BC3B}" dt="2020-04-06T12:05:55.465" v="598" actId="1036"/>
          <ac:spMkLst>
            <pc:docMk/>
            <pc:sldMk cId="0" sldId="285"/>
            <ac:spMk id="15" creationId="{FC97DF35-16EE-415F-B65C-BD3AEB534503}"/>
          </ac:spMkLst>
        </pc:spChg>
        <pc:spChg chg="add mod">
          <ac:chgData name="WALDO VALIENTE" userId="6f160989-5234-4b19-9bb2-d694556d5950" providerId="ADAL" clId="{140EA1FD-160A-43DB-8CDC-9D3200A9BC3B}" dt="2020-04-06T11:40:54.886" v="557" actId="208"/>
          <ac:spMkLst>
            <pc:docMk/>
            <pc:sldMk cId="0" sldId="285"/>
            <ac:spMk id="17" creationId="{2CBD99B2-75FF-48D0-A37C-BF0D05BCC4D0}"/>
          </ac:spMkLst>
        </pc:spChg>
        <pc:spChg chg="mod">
          <ac:chgData name="WALDO VALIENTE" userId="6f160989-5234-4b19-9bb2-d694556d5950" providerId="ADAL" clId="{140EA1FD-160A-43DB-8CDC-9D3200A9BC3B}" dt="2020-04-06T11:33:42.004" v="492" actId="20577"/>
          <ac:spMkLst>
            <pc:docMk/>
            <pc:sldMk cId="0" sldId="285"/>
            <ac:spMk id="28675" creationId="{B56995E4-9126-4489-98D6-F67232076F8F}"/>
          </ac:spMkLst>
        </pc:spChg>
        <pc:picChg chg="del">
          <ac:chgData name="WALDO VALIENTE" userId="6f160989-5234-4b19-9bb2-d694556d5950" providerId="ADAL" clId="{140EA1FD-160A-43DB-8CDC-9D3200A9BC3B}" dt="2020-04-06T11:34:01.937" v="497" actId="478"/>
          <ac:picMkLst>
            <pc:docMk/>
            <pc:sldMk cId="0" sldId="285"/>
            <ac:picMk id="2" creationId="{5C0E2E1E-46B2-4192-B584-15030F1A86B9}"/>
          </ac:picMkLst>
        </pc:picChg>
        <pc:picChg chg="add mod">
          <ac:chgData name="WALDO VALIENTE" userId="6f160989-5234-4b19-9bb2-d694556d5950" providerId="ADAL" clId="{140EA1FD-160A-43DB-8CDC-9D3200A9BC3B}" dt="2020-04-06T11:33:57.824" v="496" actId="14100"/>
          <ac:picMkLst>
            <pc:docMk/>
            <pc:sldMk cId="0" sldId="285"/>
            <ac:picMk id="3" creationId="{54095E26-4089-4AF3-BC2E-AF04B1324362}"/>
          </ac:picMkLst>
        </pc:picChg>
        <pc:picChg chg="add del mod ord">
          <ac:chgData name="WALDO VALIENTE" userId="6f160989-5234-4b19-9bb2-d694556d5950" providerId="ADAL" clId="{140EA1FD-160A-43DB-8CDC-9D3200A9BC3B}" dt="2020-04-06T22:02:05.562" v="1250" actId="478"/>
          <ac:picMkLst>
            <pc:docMk/>
            <pc:sldMk cId="0" sldId="285"/>
            <ac:picMk id="5" creationId="{0F564542-45A9-4748-B22E-0101B0D5E798}"/>
          </ac:picMkLst>
        </pc:picChg>
        <pc:picChg chg="add mod ord">
          <ac:chgData name="WALDO VALIENTE" userId="6f160989-5234-4b19-9bb2-d694556d5950" providerId="ADAL" clId="{140EA1FD-160A-43DB-8CDC-9D3200A9BC3B}" dt="2020-04-06T22:02:23.733" v="1270" actId="1037"/>
          <ac:picMkLst>
            <pc:docMk/>
            <pc:sldMk cId="0" sldId="285"/>
            <ac:picMk id="19" creationId="{58F76561-F0E1-4361-ACDF-B641EFDAC690}"/>
          </ac:picMkLst>
        </pc:picChg>
      </pc:sldChg>
      <pc:sldChg chg="del">
        <pc:chgData name="WALDO VALIENTE" userId="6f160989-5234-4b19-9bb2-d694556d5950" providerId="ADAL" clId="{140EA1FD-160A-43DB-8CDC-9D3200A9BC3B}" dt="2020-04-06T11:43:01.518" v="573" actId="47"/>
        <pc:sldMkLst>
          <pc:docMk/>
          <pc:sldMk cId="0" sldId="287"/>
        </pc:sldMkLst>
      </pc:sldChg>
      <pc:sldChg chg="addSp delSp modSp mod">
        <pc:chgData name="WALDO VALIENTE" userId="6f160989-5234-4b19-9bb2-d694556d5950" providerId="ADAL" clId="{140EA1FD-160A-43DB-8CDC-9D3200A9BC3B}" dt="2020-04-06T21:43:35.150" v="1248" actId="1038"/>
        <pc:sldMkLst>
          <pc:docMk/>
          <pc:sldMk cId="0" sldId="289"/>
        </pc:sldMkLst>
        <pc:spChg chg="add mod">
          <ac:chgData name="WALDO VALIENTE" userId="6f160989-5234-4b19-9bb2-d694556d5950" providerId="ADAL" clId="{140EA1FD-160A-43DB-8CDC-9D3200A9BC3B}" dt="2020-04-06T21:43:15.586" v="1238" actId="1036"/>
          <ac:spMkLst>
            <pc:docMk/>
            <pc:sldMk cId="0" sldId="289"/>
            <ac:spMk id="3" creationId="{8586FF13-7A76-4FEF-A843-24C81220B29A}"/>
          </ac:spMkLst>
        </pc:spChg>
        <pc:spChg chg="add del mod">
          <ac:chgData name="WALDO VALIENTE" userId="6f160989-5234-4b19-9bb2-d694556d5950" providerId="ADAL" clId="{140EA1FD-160A-43DB-8CDC-9D3200A9BC3B}" dt="2020-04-06T21:38:09.215" v="1214" actId="478"/>
          <ac:spMkLst>
            <pc:docMk/>
            <pc:sldMk cId="0" sldId="289"/>
            <ac:spMk id="4" creationId="{F7F4486C-3574-4DB1-8C82-3FFC6D820292}"/>
          </ac:spMkLst>
        </pc:spChg>
        <pc:spChg chg="mod">
          <ac:chgData name="WALDO VALIENTE" userId="6f160989-5234-4b19-9bb2-d694556d5950" providerId="ADAL" clId="{140EA1FD-160A-43DB-8CDC-9D3200A9BC3B}" dt="2020-04-06T21:43:18.631" v="1239" actId="20577"/>
          <ac:spMkLst>
            <pc:docMk/>
            <pc:sldMk cId="0" sldId="289"/>
            <ac:spMk id="18436" creationId="{B3681285-7687-4F49-8937-1FD6F82F9957}"/>
          </ac:spMkLst>
        </pc:spChg>
        <pc:spChg chg="mod">
          <ac:chgData name="WALDO VALIENTE" userId="6f160989-5234-4b19-9bb2-d694556d5950" providerId="ADAL" clId="{140EA1FD-160A-43DB-8CDC-9D3200A9BC3B}" dt="2020-04-06T21:43:29.878" v="1245" actId="1035"/>
          <ac:spMkLst>
            <pc:docMk/>
            <pc:sldMk cId="0" sldId="289"/>
            <ac:spMk id="18438" creationId="{68EF3E16-E876-4C73-BC0E-EDC1745B761A}"/>
          </ac:spMkLst>
        </pc:spChg>
        <pc:picChg chg="add mod">
          <ac:chgData name="WALDO VALIENTE" userId="6f160989-5234-4b19-9bb2-d694556d5950" providerId="ADAL" clId="{140EA1FD-160A-43DB-8CDC-9D3200A9BC3B}" dt="2020-04-06T21:43:35.150" v="1248" actId="1038"/>
          <ac:picMkLst>
            <pc:docMk/>
            <pc:sldMk cId="0" sldId="289"/>
            <ac:picMk id="2" creationId="{64D2885F-94E3-4A75-97F3-6EEF189EDC43}"/>
          </ac:picMkLst>
        </pc:picChg>
        <pc:picChg chg="add mod">
          <ac:chgData name="WALDO VALIENTE" userId="6f160989-5234-4b19-9bb2-d694556d5950" providerId="ADAL" clId="{140EA1FD-160A-43DB-8CDC-9D3200A9BC3B}" dt="2020-04-06T21:42:57.778" v="1232" actId="1035"/>
          <ac:picMkLst>
            <pc:docMk/>
            <pc:sldMk cId="0" sldId="289"/>
            <ac:picMk id="7" creationId="{32CCC393-5291-4A26-BE6B-A670CCB48CB0}"/>
          </ac:picMkLst>
        </pc:picChg>
        <pc:picChg chg="mod">
          <ac:chgData name="WALDO VALIENTE" userId="6f160989-5234-4b19-9bb2-d694556d5950" providerId="ADAL" clId="{140EA1FD-160A-43DB-8CDC-9D3200A9BC3B}" dt="2020-04-06T21:42:57.778" v="1232" actId="1035"/>
          <ac:picMkLst>
            <pc:docMk/>
            <pc:sldMk cId="0" sldId="289"/>
            <ac:picMk id="18435" creationId="{AFC6F129-D454-4528-AC0B-47C8944CF787}"/>
          </ac:picMkLst>
        </pc:picChg>
        <pc:picChg chg="del">
          <ac:chgData name="WALDO VALIENTE" userId="6f160989-5234-4b19-9bb2-d694556d5950" providerId="ADAL" clId="{140EA1FD-160A-43DB-8CDC-9D3200A9BC3B}" dt="2020-04-06T11:12:46.118" v="28" actId="478"/>
          <ac:picMkLst>
            <pc:docMk/>
            <pc:sldMk cId="0" sldId="289"/>
            <ac:picMk id="18437" creationId="{BB4BFD42-CEF8-4BCA-95D3-912A7E34D5A3}"/>
          </ac:picMkLst>
        </pc:picChg>
        <pc:cxnChg chg="add mod">
          <ac:chgData name="WALDO VALIENTE" userId="6f160989-5234-4b19-9bb2-d694556d5950" providerId="ADAL" clId="{140EA1FD-160A-43DB-8CDC-9D3200A9BC3B}" dt="2020-04-06T21:43:35.150" v="1248" actId="1038"/>
          <ac:cxnSpMkLst>
            <pc:docMk/>
            <pc:sldMk cId="0" sldId="289"/>
            <ac:cxnSpMk id="6" creationId="{AA61A98D-81C2-450D-8C02-879DA8E6875A}"/>
          </ac:cxnSpMkLst>
        </pc:cxnChg>
        <pc:cxnChg chg="add mod">
          <ac:chgData name="WALDO VALIENTE" userId="6f160989-5234-4b19-9bb2-d694556d5950" providerId="ADAL" clId="{140EA1FD-160A-43DB-8CDC-9D3200A9BC3B}" dt="2020-04-06T21:43:35.150" v="1248" actId="1038"/>
          <ac:cxnSpMkLst>
            <pc:docMk/>
            <pc:sldMk cId="0" sldId="289"/>
            <ac:cxnSpMk id="14" creationId="{18136A9F-3052-413C-8650-670AEC232408}"/>
          </ac:cxnSpMkLst>
        </pc:cxnChg>
      </pc:sldChg>
      <pc:sldChg chg="modSp mod">
        <pc:chgData name="WALDO VALIENTE" userId="6f160989-5234-4b19-9bb2-d694556d5950" providerId="ADAL" clId="{140EA1FD-160A-43DB-8CDC-9D3200A9BC3B}" dt="2020-04-06T12:08:18.856" v="689" actId="1035"/>
        <pc:sldMkLst>
          <pc:docMk/>
          <pc:sldMk cId="0" sldId="290"/>
        </pc:sldMkLst>
        <pc:spChg chg="mod">
          <ac:chgData name="WALDO VALIENTE" userId="6f160989-5234-4b19-9bb2-d694556d5950" providerId="ADAL" clId="{140EA1FD-160A-43DB-8CDC-9D3200A9BC3B}" dt="2020-04-06T12:00:02.100" v="589" actId="2710"/>
          <ac:spMkLst>
            <pc:docMk/>
            <pc:sldMk cId="0" sldId="290"/>
            <ac:spMk id="13315" creationId="{A6F83EA1-7393-4397-AEC5-96A3A05662DD}"/>
          </ac:spMkLst>
        </pc:spChg>
        <pc:picChg chg="mod">
          <ac:chgData name="WALDO VALIENTE" userId="6f160989-5234-4b19-9bb2-d694556d5950" providerId="ADAL" clId="{140EA1FD-160A-43DB-8CDC-9D3200A9BC3B}" dt="2020-04-06T12:08:18.856" v="689" actId="1035"/>
          <ac:picMkLst>
            <pc:docMk/>
            <pc:sldMk cId="0" sldId="290"/>
            <ac:picMk id="33796" creationId="{A318A7D4-B179-4CB6-84A1-2C8FA5B6FEF6}"/>
          </ac:picMkLst>
        </pc:picChg>
      </pc:sldChg>
      <pc:sldChg chg="addSp delSp modSp del mod">
        <pc:chgData name="WALDO VALIENTE" userId="6f160989-5234-4b19-9bb2-d694556d5950" providerId="ADAL" clId="{140EA1FD-160A-43DB-8CDC-9D3200A9BC3B}" dt="2020-04-06T12:23:57.927" v="1017" actId="47"/>
        <pc:sldMkLst>
          <pc:docMk/>
          <pc:sldMk cId="0" sldId="291"/>
        </pc:sldMkLst>
        <pc:spChg chg="add del mod">
          <ac:chgData name="WALDO VALIENTE" userId="6f160989-5234-4b19-9bb2-d694556d5950" providerId="ADAL" clId="{140EA1FD-160A-43DB-8CDC-9D3200A9BC3B}" dt="2020-04-06T11:16:36.056" v="47" actId="478"/>
          <ac:spMkLst>
            <pc:docMk/>
            <pc:sldMk cId="0" sldId="291"/>
            <ac:spMk id="2" creationId="{3374FDC3-ABA7-4BD3-9C31-2BC708D696E3}"/>
          </ac:spMkLst>
        </pc:spChg>
        <pc:spChg chg="add del mod">
          <ac:chgData name="WALDO VALIENTE" userId="6f160989-5234-4b19-9bb2-d694556d5950" providerId="ADAL" clId="{140EA1FD-160A-43DB-8CDC-9D3200A9BC3B}" dt="2020-04-06T11:18:51.304" v="190" actId="478"/>
          <ac:spMkLst>
            <pc:docMk/>
            <pc:sldMk cId="0" sldId="291"/>
            <ac:spMk id="5" creationId="{E88DC213-D44F-46B6-8BFC-09A5B1CE1514}"/>
          </ac:spMkLst>
        </pc:spChg>
        <pc:spChg chg="add del mod">
          <ac:chgData name="WALDO VALIENTE" userId="6f160989-5234-4b19-9bb2-d694556d5950" providerId="ADAL" clId="{140EA1FD-160A-43DB-8CDC-9D3200A9BC3B}" dt="2020-04-06T11:18:46.758" v="189" actId="478"/>
          <ac:spMkLst>
            <pc:docMk/>
            <pc:sldMk cId="0" sldId="291"/>
            <ac:spMk id="7" creationId="{A043D963-E50C-4F9C-B965-94CBB28A2CFB}"/>
          </ac:spMkLst>
        </pc:spChg>
        <pc:spChg chg="mod">
          <ac:chgData name="WALDO VALIENTE" userId="6f160989-5234-4b19-9bb2-d694556d5950" providerId="ADAL" clId="{140EA1FD-160A-43DB-8CDC-9D3200A9BC3B}" dt="2020-04-06T11:17:14.750" v="62" actId="20577"/>
          <ac:spMkLst>
            <pc:docMk/>
            <pc:sldMk cId="0" sldId="291"/>
            <ac:spMk id="12290" creationId="{6A721877-5F7E-4BB8-B3A8-CEBBB82CFF65}"/>
          </ac:spMkLst>
        </pc:spChg>
        <pc:spChg chg="del">
          <ac:chgData name="WALDO VALIENTE" userId="6f160989-5234-4b19-9bb2-d694556d5950" providerId="ADAL" clId="{140EA1FD-160A-43DB-8CDC-9D3200A9BC3B}" dt="2020-04-06T11:16:32.899" v="46" actId="478"/>
          <ac:spMkLst>
            <pc:docMk/>
            <pc:sldMk cId="0" sldId="291"/>
            <ac:spMk id="13315" creationId="{1C8C484C-8FA4-43B0-9CE8-A2624627FAFC}"/>
          </ac:spMkLst>
        </pc:spChg>
        <pc:picChg chg="add del mod">
          <ac:chgData name="WALDO VALIENTE" userId="6f160989-5234-4b19-9bb2-d694556d5950" providerId="ADAL" clId="{140EA1FD-160A-43DB-8CDC-9D3200A9BC3B}" dt="2020-04-06T11:27:36.669" v="472" actId="478"/>
          <ac:picMkLst>
            <pc:docMk/>
            <pc:sldMk cId="0" sldId="291"/>
            <ac:picMk id="3" creationId="{C7FA3F0A-DBBA-4784-9724-41D86BF2BCCD}"/>
          </ac:picMkLst>
        </pc:picChg>
      </pc:sldChg>
      <pc:sldChg chg="addSp delSp modSp mod">
        <pc:chgData name="WALDO VALIENTE" userId="6f160989-5234-4b19-9bb2-d694556d5950" providerId="ADAL" clId="{140EA1FD-160A-43DB-8CDC-9D3200A9BC3B}" dt="2020-04-06T12:18:57.981" v="722" actId="1076"/>
        <pc:sldMkLst>
          <pc:docMk/>
          <pc:sldMk cId="0" sldId="292"/>
        </pc:sldMkLst>
        <pc:spChg chg="mod">
          <ac:chgData name="WALDO VALIENTE" userId="6f160989-5234-4b19-9bb2-d694556d5950" providerId="ADAL" clId="{140EA1FD-160A-43DB-8CDC-9D3200A9BC3B}" dt="2020-04-06T12:18:32.887" v="719" actId="20577"/>
          <ac:spMkLst>
            <pc:docMk/>
            <pc:sldMk cId="0" sldId="292"/>
            <ac:spMk id="35842" creationId="{45C46878-2576-4A89-93AF-D52119640CA7}"/>
          </ac:spMkLst>
        </pc:spChg>
        <pc:picChg chg="add mod">
          <ac:chgData name="WALDO VALIENTE" userId="6f160989-5234-4b19-9bb2-d694556d5950" providerId="ADAL" clId="{140EA1FD-160A-43DB-8CDC-9D3200A9BC3B}" dt="2020-04-06T12:18:57.981" v="722" actId="1076"/>
          <ac:picMkLst>
            <pc:docMk/>
            <pc:sldMk cId="0" sldId="292"/>
            <ac:picMk id="3" creationId="{6FBB3E4C-5D1F-44D8-9E47-37FA02DEF4DF}"/>
          </ac:picMkLst>
        </pc:picChg>
        <pc:picChg chg="del">
          <ac:chgData name="WALDO VALIENTE" userId="6f160989-5234-4b19-9bb2-d694556d5950" providerId="ADAL" clId="{140EA1FD-160A-43DB-8CDC-9D3200A9BC3B}" dt="2020-04-06T12:18:54.084" v="720" actId="478"/>
          <ac:picMkLst>
            <pc:docMk/>
            <pc:sldMk cId="0" sldId="292"/>
            <ac:picMk id="35844" creationId="{A7AD44B3-5337-4A84-8A21-08F6A2C5A4BE}"/>
          </ac:picMkLst>
        </pc:picChg>
      </pc:sldChg>
      <pc:sldChg chg="addSp delSp modSp mod ord">
        <pc:chgData name="WALDO VALIENTE" userId="6f160989-5234-4b19-9bb2-d694556d5950" providerId="ADAL" clId="{140EA1FD-160A-43DB-8CDC-9D3200A9BC3B}" dt="2020-04-06T11:42:36.161" v="572"/>
        <pc:sldMkLst>
          <pc:docMk/>
          <pc:sldMk cId="0" sldId="293"/>
        </pc:sldMkLst>
        <pc:spChg chg="mod">
          <ac:chgData name="WALDO VALIENTE" userId="6f160989-5234-4b19-9bb2-d694556d5950" providerId="ADAL" clId="{140EA1FD-160A-43DB-8CDC-9D3200A9BC3B}" dt="2020-04-06T11:41:54.314" v="569" actId="20577"/>
          <ac:spMkLst>
            <pc:docMk/>
            <pc:sldMk cId="0" sldId="293"/>
            <ac:spMk id="28675" creationId="{961F38AE-5B68-4915-A0E4-54E6794026F2}"/>
          </ac:spMkLst>
        </pc:spChg>
        <pc:picChg chg="add mod">
          <ac:chgData name="WALDO VALIENTE" userId="6f160989-5234-4b19-9bb2-d694556d5950" providerId="ADAL" clId="{140EA1FD-160A-43DB-8CDC-9D3200A9BC3B}" dt="2020-04-06T11:42:00.952" v="570" actId="1076"/>
          <ac:picMkLst>
            <pc:docMk/>
            <pc:sldMk cId="0" sldId="293"/>
            <ac:picMk id="2" creationId="{A482B17F-7C8D-437C-9D5B-127F2D0B8849}"/>
          </ac:picMkLst>
        </pc:picChg>
        <pc:picChg chg="del">
          <ac:chgData name="WALDO VALIENTE" userId="6f160989-5234-4b19-9bb2-d694556d5950" providerId="ADAL" clId="{140EA1FD-160A-43DB-8CDC-9D3200A9BC3B}" dt="2020-04-06T11:42:04.641" v="571" actId="478"/>
          <ac:picMkLst>
            <pc:docMk/>
            <pc:sldMk cId="0" sldId="293"/>
            <ac:picMk id="3" creationId="{8A97C377-5420-48E5-8E2D-739BF65B36A7}"/>
          </ac:picMkLst>
        </pc:picChg>
        <pc:picChg chg="add">
          <ac:chgData name="WALDO VALIENTE" userId="6f160989-5234-4b19-9bb2-d694556d5950" providerId="ADAL" clId="{140EA1FD-160A-43DB-8CDC-9D3200A9BC3B}" dt="2020-04-06T11:42:36.161" v="572"/>
          <ac:picMkLst>
            <pc:docMk/>
            <pc:sldMk cId="0" sldId="293"/>
            <ac:picMk id="5" creationId="{DDA1048F-ED4F-4EA9-8649-28AA46295734}"/>
          </ac:picMkLst>
        </pc:picChg>
      </pc:sldChg>
      <pc:sldChg chg="del">
        <pc:chgData name="WALDO VALIENTE" userId="6f160989-5234-4b19-9bb2-d694556d5950" providerId="ADAL" clId="{140EA1FD-160A-43DB-8CDC-9D3200A9BC3B}" dt="2020-04-06T12:23:31.140" v="1016" actId="47"/>
        <pc:sldMkLst>
          <pc:docMk/>
          <pc:sldMk cId="0" sldId="294"/>
        </pc:sldMkLst>
      </pc:sldChg>
      <pc:sldChg chg="add del setBg">
        <pc:chgData name="WALDO VALIENTE" userId="6f160989-5234-4b19-9bb2-d694556d5950" providerId="ADAL" clId="{140EA1FD-160A-43DB-8CDC-9D3200A9BC3B}" dt="2020-04-06T11:20:10.301" v="211" actId="47"/>
        <pc:sldMkLst>
          <pc:docMk/>
          <pc:sldMk cId="1438958482" sldId="296"/>
        </pc:sldMkLst>
      </pc:sldChg>
      <pc:sldChg chg="add del setBg">
        <pc:chgData name="WALDO VALIENTE" userId="6f160989-5234-4b19-9bb2-d694556d5950" providerId="ADAL" clId="{140EA1FD-160A-43DB-8CDC-9D3200A9BC3B}" dt="2020-04-06T11:20:02.360" v="209" actId="47"/>
        <pc:sldMkLst>
          <pc:docMk/>
          <pc:sldMk cId="372443957" sldId="297"/>
        </pc:sldMkLst>
      </pc:sldChg>
      <pc:sldChg chg="addSp delSp modSp add mod delAnim modAnim">
        <pc:chgData name="WALDO VALIENTE" userId="6f160989-5234-4b19-9bb2-d694556d5950" providerId="ADAL" clId="{140EA1FD-160A-43DB-8CDC-9D3200A9BC3B}" dt="2020-04-07T13:06:16.519" v="1699" actId="20577"/>
        <pc:sldMkLst>
          <pc:docMk/>
          <pc:sldMk cId="3644772286" sldId="297"/>
        </pc:sldMkLst>
        <pc:spChg chg="del">
          <ac:chgData name="WALDO VALIENTE" userId="6f160989-5234-4b19-9bb2-d694556d5950" providerId="ADAL" clId="{140EA1FD-160A-43DB-8CDC-9D3200A9BC3B}" dt="2020-04-06T11:43:10.120" v="574" actId="478"/>
          <ac:spMkLst>
            <pc:docMk/>
            <pc:sldMk cId="3644772286" sldId="297"/>
            <ac:spMk id="7" creationId="{35278938-2750-4582-BCD2-4D29945886C1}"/>
          </ac:spMkLst>
        </pc:spChg>
        <pc:spChg chg="add mod">
          <ac:chgData name="WALDO VALIENTE" userId="6f160989-5234-4b19-9bb2-d694556d5950" providerId="ADAL" clId="{140EA1FD-160A-43DB-8CDC-9D3200A9BC3B}" dt="2020-04-07T13:06:16.519" v="1699" actId="20577"/>
          <ac:spMkLst>
            <pc:docMk/>
            <pc:sldMk cId="3644772286" sldId="297"/>
            <ac:spMk id="8" creationId="{141BD8BC-F3FC-4A2B-AB48-49272FD987D5}"/>
          </ac:spMkLst>
        </pc:spChg>
        <pc:spChg chg="add del">
          <ac:chgData name="WALDO VALIENTE" userId="6f160989-5234-4b19-9bb2-d694556d5950" providerId="ADAL" clId="{140EA1FD-160A-43DB-8CDC-9D3200A9BC3B}" dt="2020-04-06T12:07:00.603" v="627" actId="478"/>
          <ac:spMkLst>
            <pc:docMk/>
            <pc:sldMk cId="3644772286" sldId="297"/>
            <ac:spMk id="9" creationId="{EB4EEB30-EDF2-447D-B2E7-22D9FE65BBE2}"/>
          </ac:spMkLst>
        </pc:spChg>
        <pc:spChg chg="add mod">
          <ac:chgData name="WALDO VALIENTE" userId="6f160989-5234-4b19-9bb2-d694556d5950" providerId="ADAL" clId="{140EA1FD-160A-43DB-8CDC-9D3200A9BC3B}" dt="2020-04-06T22:34:38.882" v="1619" actId="20577"/>
          <ac:spMkLst>
            <pc:docMk/>
            <pc:sldMk cId="3644772286" sldId="297"/>
            <ac:spMk id="10" creationId="{5D6E496A-A76E-4BA1-8B3F-AAD570A1E415}"/>
          </ac:spMkLst>
        </pc:spChg>
        <pc:spChg chg="add mod">
          <ac:chgData name="WALDO VALIENTE" userId="6f160989-5234-4b19-9bb2-d694556d5950" providerId="ADAL" clId="{140EA1FD-160A-43DB-8CDC-9D3200A9BC3B}" dt="2020-04-07T13:06:13.126" v="1698" actId="20577"/>
          <ac:spMkLst>
            <pc:docMk/>
            <pc:sldMk cId="3644772286" sldId="297"/>
            <ac:spMk id="11" creationId="{7A56A63B-2730-49DB-99B2-874F492241EC}"/>
          </ac:spMkLst>
        </pc:spChg>
        <pc:spChg chg="mod">
          <ac:chgData name="WALDO VALIENTE" userId="6f160989-5234-4b19-9bb2-d694556d5950" providerId="ADAL" clId="{140EA1FD-160A-43DB-8CDC-9D3200A9BC3B}" dt="2020-04-06T11:59:01.844" v="578" actId="20577"/>
          <ac:spMkLst>
            <pc:docMk/>
            <pc:sldMk cId="3644772286" sldId="297"/>
            <ac:spMk id="23555" creationId="{DA932BDE-ACC2-4F0F-B47B-E75D9EEFEDD2}"/>
          </ac:spMkLst>
        </pc:spChg>
      </pc:sldChg>
      <pc:sldChg chg="add del setBg">
        <pc:chgData name="WALDO VALIENTE" userId="6f160989-5234-4b19-9bb2-d694556d5950" providerId="ADAL" clId="{140EA1FD-160A-43DB-8CDC-9D3200A9BC3B}" dt="2020-04-06T11:27:25.913" v="470"/>
        <pc:sldMkLst>
          <pc:docMk/>
          <pc:sldMk cId="270591519" sldId="298"/>
        </pc:sldMkLst>
      </pc:sldChg>
      <pc:sldChg chg="addSp delSp modSp add mod delAnim modAnim">
        <pc:chgData name="WALDO VALIENTE" userId="6f160989-5234-4b19-9bb2-d694556d5950" providerId="ADAL" clId="{140EA1FD-160A-43DB-8CDC-9D3200A9BC3B}" dt="2020-04-07T13:02:21.655" v="1643" actId="14100"/>
        <pc:sldMkLst>
          <pc:docMk/>
          <pc:sldMk cId="3982798397" sldId="298"/>
        </pc:sldMkLst>
        <pc:spChg chg="add mod">
          <ac:chgData name="WALDO VALIENTE" userId="6f160989-5234-4b19-9bb2-d694556d5950" providerId="ADAL" clId="{140EA1FD-160A-43DB-8CDC-9D3200A9BC3B}" dt="2020-04-06T22:08:36.115" v="1365" actId="1076"/>
          <ac:spMkLst>
            <pc:docMk/>
            <pc:sldMk cId="3982798397" sldId="298"/>
            <ac:spMk id="11" creationId="{0D016CFA-85FA-498A-9AF4-0F2531E3A248}"/>
          </ac:spMkLst>
        </pc:spChg>
        <pc:spChg chg="add del">
          <ac:chgData name="WALDO VALIENTE" userId="6f160989-5234-4b19-9bb2-d694556d5950" providerId="ADAL" clId="{140EA1FD-160A-43DB-8CDC-9D3200A9BC3B}" dt="2020-04-06T22:22:33.054" v="1437"/>
          <ac:spMkLst>
            <pc:docMk/>
            <pc:sldMk cId="3982798397" sldId="298"/>
            <ac:spMk id="16" creationId="{B4B83370-AA35-4CDD-9041-C5E63B468AA5}"/>
          </ac:spMkLst>
        </pc:spChg>
        <pc:spChg chg="add mod">
          <ac:chgData name="WALDO VALIENTE" userId="6f160989-5234-4b19-9bb2-d694556d5950" providerId="ADAL" clId="{140EA1FD-160A-43DB-8CDC-9D3200A9BC3B}" dt="2020-04-06T22:22:23.410" v="1435" actId="207"/>
          <ac:spMkLst>
            <pc:docMk/>
            <pc:sldMk cId="3982798397" sldId="298"/>
            <ac:spMk id="17" creationId="{ADEC4903-A228-45BE-8A09-6389C56D1B59}"/>
          </ac:spMkLst>
        </pc:spChg>
        <pc:spChg chg="add mod">
          <ac:chgData name="WALDO VALIENTE" userId="6f160989-5234-4b19-9bb2-d694556d5950" providerId="ADAL" clId="{140EA1FD-160A-43DB-8CDC-9D3200A9BC3B}" dt="2020-04-06T22:29:21.740" v="1456" actId="1076"/>
          <ac:spMkLst>
            <pc:docMk/>
            <pc:sldMk cId="3982798397" sldId="298"/>
            <ac:spMk id="18" creationId="{AF7F7728-DB63-4989-8A27-AD584C08D322}"/>
          </ac:spMkLst>
        </pc:spChg>
        <pc:spChg chg="add">
          <ac:chgData name="WALDO VALIENTE" userId="6f160989-5234-4b19-9bb2-d694556d5950" providerId="ADAL" clId="{140EA1FD-160A-43DB-8CDC-9D3200A9BC3B}" dt="2020-04-06T22:22:37.724" v="1438"/>
          <ac:spMkLst>
            <pc:docMk/>
            <pc:sldMk cId="3982798397" sldId="298"/>
            <ac:spMk id="20" creationId="{27D76CA7-A88B-4266-B2F0-3312AC097E0F}"/>
          </ac:spMkLst>
        </pc:spChg>
        <pc:spChg chg="add">
          <ac:chgData name="WALDO VALIENTE" userId="6f160989-5234-4b19-9bb2-d694556d5950" providerId="ADAL" clId="{140EA1FD-160A-43DB-8CDC-9D3200A9BC3B}" dt="2020-04-06T22:22:43.624" v="1439"/>
          <ac:spMkLst>
            <pc:docMk/>
            <pc:sldMk cId="3982798397" sldId="298"/>
            <ac:spMk id="22" creationId="{744D9D87-F308-40E1-BB9E-695BB546F497}"/>
          </ac:spMkLst>
        </pc:spChg>
        <pc:spChg chg="add mod ord">
          <ac:chgData name="WALDO VALIENTE" userId="6f160989-5234-4b19-9bb2-d694556d5950" providerId="ADAL" clId="{140EA1FD-160A-43DB-8CDC-9D3200A9BC3B}" dt="2020-04-07T13:02:21.655" v="1643" actId="14100"/>
          <ac:spMkLst>
            <pc:docMk/>
            <pc:sldMk cId="3982798397" sldId="298"/>
            <ac:spMk id="28" creationId="{CE12BFEB-A555-4D02-95B3-DB9A621E71B9}"/>
          </ac:spMkLst>
        </pc:spChg>
        <pc:spChg chg="mod">
          <ac:chgData name="WALDO VALIENTE" userId="6f160989-5234-4b19-9bb2-d694556d5950" providerId="ADAL" clId="{140EA1FD-160A-43DB-8CDC-9D3200A9BC3B}" dt="2020-04-06T22:03:13.742" v="1293" actId="20577"/>
          <ac:spMkLst>
            <pc:docMk/>
            <pc:sldMk cId="3982798397" sldId="298"/>
            <ac:spMk id="12290" creationId="{6A721877-5F7E-4BB8-B3A8-CEBBB82CFF65}"/>
          </ac:spMkLst>
        </pc:spChg>
        <pc:graphicFrameChg chg="add del">
          <ac:chgData name="WALDO VALIENTE" userId="6f160989-5234-4b19-9bb2-d694556d5950" providerId="ADAL" clId="{140EA1FD-160A-43DB-8CDC-9D3200A9BC3B}" dt="2020-04-06T22:22:33.054" v="1437"/>
          <ac:graphicFrameMkLst>
            <pc:docMk/>
            <pc:sldMk cId="3982798397" sldId="298"/>
            <ac:graphicFrameMk id="15" creationId="{73B39988-0A66-4252-8271-030B6C78BB7A}"/>
          </ac:graphicFrameMkLst>
        </pc:graphicFrameChg>
        <pc:graphicFrameChg chg="add del">
          <ac:chgData name="WALDO VALIENTE" userId="6f160989-5234-4b19-9bb2-d694556d5950" providerId="ADAL" clId="{140EA1FD-160A-43DB-8CDC-9D3200A9BC3B}" dt="2020-04-06T22:23:29.417" v="1444" actId="478"/>
          <ac:graphicFrameMkLst>
            <pc:docMk/>
            <pc:sldMk cId="3982798397" sldId="298"/>
            <ac:graphicFrameMk id="19" creationId="{BAA96D9E-4217-4C23-84FF-E6BC79E95B7B}"/>
          </ac:graphicFrameMkLst>
        </pc:graphicFrameChg>
        <pc:graphicFrameChg chg="add del">
          <ac:chgData name="WALDO VALIENTE" userId="6f160989-5234-4b19-9bb2-d694556d5950" providerId="ADAL" clId="{140EA1FD-160A-43DB-8CDC-9D3200A9BC3B}" dt="2020-04-06T22:23:27.472" v="1443" actId="478"/>
          <ac:graphicFrameMkLst>
            <pc:docMk/>
            <pc:sldMk cId="3982798397" sldId="298"/>
            <ac:graphicFrameMk id="21" creationId="{586B1B3A-3BC2-42FE-A8BB-EE7AC368402C}"/>
          </ac:graphicFrameMkLst>
        </pc:graphicFrameChg>
        <pc:picChg chg="add mod">
          <ac:chgData name="WALDO VALIENTE" userId="6f160989-5234-4b19-9bb2-d694556d5950" providerId="ADAL" clId="{140EA1FD-160A-43DB-8CDC-9D3200A9BC3B}" dt="2020-04-06T22:03:19.078" v="1294" actId="1076"/>
          <ac:picMkLst>
            <pc:docMk/>
            <pc:sldMk cId="3982798397" sldId="298"/>
            <ac:picMk id="2" creationId="{AC08ABD2-C475-4C93-BB7C-D456E5FB80B3}"/>
          </ac:picMkLst>
        </pc:picChg>
        <pc:picChg chg="del">
          <ac:chgData name="WALDO VALIENTE" userId="6f160989-5234-4b19-9bb2-d694556d5950" providerId="ADAL" clId="{140EA1FD-160A-43DB-8CDC-9D3200A9BC3B}" dt="2020-04-06T22:03:20.973" v="1295" actId="478"/>
          <ac:picMkLst>
            <pc:docMk/>
            <pc:sldMk cId="3982798397" sldId="298"/>
            <ac:picMk id="3" creationId="{C7FA3F0A-DBBA-4784-9724-41D86BF2BCCD}"/>
          </ac:picMkLst>
        </pc:picChg>
        <pc:picChg chg="add mod">
          <ac:chgData name="WALDO VALIENTE" userId="6f160989-5234-4b19-9bb2-d694556d5950" providerId="ADAL" clId="{140EA1FD-160A-43DB-8CDC-9D3200A9BC3B}" dt="2020-04-06T22:04:28.700" v="1300" actId="1076"/>
          <ac:picMkLst>
            <pc:docMk/>
            <pc:sldMk cId="3982798397" sldId="298"/>
            <ac:picMk id="4" creationId="{AB0AB876-46B8-468B-88A1-9745BA5408A0}"/>
          </ac:picMkLst>
        </pc:picChg>
        <pc:picChg chg="add mod">
          <ac:chgData name="WALDO VALIENTE" userId="6f160989-5234-4b19-9bb2-d694556d5950" providerId="ADAL" clId="{140EA1FD-160A-43DB-8CDC-9D3200A9BC3B}" dt="2020-04-06T22:07:28.212" v="1311" actId="1440"/>
          <ac:picMkLst>
            <pc:docMk/>
            <pc:sldMk cId="3982798397" sldId="298"/>
            <ac:picMk id="6" creationId="{4F7A4062-7DFD-4304-902F-92C58FF67A4C}"/>
          </ac:picMkLst>
        </pc:picChg>
        <pc:picChg chg="add mod">
          <ac:chgData name="WALDO VALIENTE" userId="6f160989-5234-4b19-9bb2-d694556d5950" providerId="ADAL" clId="{140EA1FD-160A-43DB-8CDC-9D3200A9BC3B}" dt="2020-04-06T22:07:39.460" v="1315" actId="1076"/>
          <ac:picMkLst>
            <pc:docMk/>
            <pc:sldMk cId="3982798397" sldId="298"/>
            <ac:picMk id="7" creationId="{B8AEC5F0-6BC3-424A-A739-C255F32EC81D}"/>
          </ac:picMkLst>
        </pc:picChg>
        <pc:picChg chg="add mod">
          <ac:chgData name="WALDO VALIENTE" userId="6f160989-5234-4b19-9bb2-d694556d5950" providerId="ADAL" clId="{140EA1FD-160A-43DB-8CDC-9D3200A9BC3B}" dt="2020-04-06T22:07:43.127" v="1317" actId="1440"/>
          <ac:picMkLst>
            <pc:docMk/>
            <pc:sldMk cId="3982798397" sldId="298"/>
            <ac:picMk id="8" creationId="{7839AA6A-36C3-45DD-981A-00059FEB8E0D}"/>
          </ac:picMkLst>
        </pc:picChg>
        <pc:picChg chg="add mod">
          <ac:chgData name="WALDO VALIENTE" userId="6f160989-5234-4b19-9bb2-d694556d5950" providerId="ADAL" clId="{140EA1FD-160A-43DB-8CDC-9D3200A9BC3B}" dt="2020-04-06T22:10:55.988" v="1370" actId="1440"/>
          <ac:picMkLst>
            <pc:docMk/>
            <pc:sldMk cId="3982798397" sldId="298"/>
            <ac:picMk id="9" creationId="{19BA3BF1-C466-42E5-A68C-A904F50ECD5B}"/>
          </ac:picMkLst>
        </pc:picChg>
        <pc:picChg chg="add del mod">
          <ac:chgData name="WALDO VALIENTE" userId="6f160989-5234-4b19-9bb2-d694556d5950" providerId="ADAL" clId="{140EA1FD-160A-43DB-8CDC-9D3200A9BC3B}" dt="2020-04-06T22:15:37.133" v="1373" actId="478"/>
          <ac:picMkLst>
            <pc:docMk/>
            <pc:sldMk cId="3982798397" sldId="298"/>
            <ac:picMk id="10" creationId="{00D15D50-3812-431E-A469-CB1C58972355}"/>
          </ac:picMkLst>
        </pc:picChg>
        <pc:picChg chg="add mod">
          <ac:chgData name="WALDO VALIENTE" userId="6f160989-5234-4b19-9bb2-d694556d5950" providerId="ADAL" clId="{140EA1FD-160A-43DB-8CDC-9D3200A9BC3B}" dt="2020-04-06T22:16:25.177" v="1382" actId="1440"/>
          <ac:picMkLst>
            <pc:docMk/>
            <pc:sldMk cId="3982798397" sldId="298"/>
            <ac:picMk id="12" creationId="{C919CD99-A1D1-461E-AC73-41443811CD60}"/>
          </ac:picMkLst>
        </pc:picChg>
        <pc:picChg chg="add mod">
          <ac:chgData name="WALDO VALIENTE" userId="6f160989-5234-4b19-9bb2-d694556d5950" providerId="ADAL" clId="{140EA1FD-160A-43DB-8CDC-9D3200A9BC3B}" dt="2020-04-06T22:18:24.322" v="1387" actId="1440"/>
          <ac:picMkLst>
            <pc:docMk/>
            <pc:sldMk cId="3982798397" sldId="298"/>
            <ac:picMk id="13" creationId="{EF7E408F-CDEC-4812-B1C4-CEFF45561E72}"/>
          </ac:picMkLst>
        </pc:picChg>
        <pc:picChg chg="add mod">
          <ac:chgData name="WALDO VALIENTE" userId="6f160989-5234-4b19-9bb2-d694556d5950" providerId="ADAL" clId="{140EA1FD-160A-43DB-8CDC-9D3200A9BC3B}" dt="2020-04-06T22:20:44.748" v="1390" actId="1440"/>
          <ac:picMkLst>
            <pc:docMk/>
            <pc:sldMk cId="3982798397" sldId="298"/>
            <ac:picMk id="14" creationId="{DF02A785-3E87-4B8D-8AD6-A884093CD73D}"/>
          </ac:picMkLst>
        </pc:picChg>
        <pc:picChg chg="add del mod">
          <ac:chgData name="WALDO VALIENTE" userId="6f160989-5234-4b19-9bb2-d694556d5950" providerId="ADAL" clId="{140EA1FD-160A-43DB-8CDC-9D3200A9BC3B}" dt="2020-04-06T22:28:01.026" v="1449" actId="478"/>
          <ac:picMkLst>
            <pc:docMk/>
            <pc:sldMk cId="3982798397" sldId="298"/>
            <ac:picMk id="23" creationId="{834B5A7E-C3A1-4D6B-9F90-8A9AA7B5DCCF}"/>
          </ac:picMkLst>
        </pc:picChg>
        <pc:picChg chg="add del mod">
          <ac:chgData name="WALDO VALIENTE" userId="6f160989-5234-4b19-9bb2-d694556d5950" providerId="ADAL" clId="{140EA1FD-160A-43DB-8CDC-9D3200A9BC3B}" dt="2020-04-06T22:29:16.450" v="1455" actId="478"/>
          <ac:picMkLst>
            <pc:docMk/>
            <pc:sldMk cId="3982798397" sldId="298"/>
            <ac:picMk id="24" creationId="{CB4DFEB6-3C7D-42EB-8198-240157CD01CA}"/>
          </ac:picMkLst>
        </pc:picChg>
        <pc:picChg chg="add del mod">
          <ac:chgData name="WALDO VALIENTE" userId="6f160989-5234-4b19-9bb2-d694556d5950" providerId="ADAL" clId="{140EA1FD-160A-43DB-8CDC-9D3200A9BC3B}" dt="2020-04-06T22:29:13.022" v="1454" actId="478"/>
          <ac:picMkLst>
            <pc:docMk/>
            <pc:sldMk cId="3982798397" sldId="298"/>
            <ac:picMk id="25" creationId="{692D61C6-3119-442A-B331-DB8DE47058DE}"/>
          </ac:picMkLst>
        </pc:picChg>
        <pc:picChg chg="add mod">
          <ac:chgData name="WALDO VALIENTE" userId="6f160989-5234-4b19-9bb2-d694556d5950" providerId="ADAL" clId="{140EA1FD-160A-43DB-8CDC-9D3200A9BC3B}" dt="2020-04-06T22:31:16.629" v="1574" actId="1076"/>
          <ac:picMkLst>
            <pc:docMk/>
            <pc:sldMk cId="3982798397" sldId="298"/>
            <ac:picMk id="26" creationId="{5B92150F-9765-46C6-B5C7-ADF04D55D1E3}"/>
          </ac:picMkLst>
        </pc:picChg>
        <pc:picChg chg="del">
          <ac:chgData name="WALDO VALIENTE" userId="6f160989-5234-4b19-9bb2-d694556d5950" providerId="ADAL" clId="{140EA1FD-160A-43DB-8CDC-9D3200A9BC3B}" dt="2020-04-06T22:03:23.308" v="1296" actId="478"/>
          <ac:picMkLst>
            <pc:docMk/>
            <pc:sldMk cId="3982798397" sldId="298"/>
            <ac:picMk id="19460" creationId="{24C7B880-D17F-49C0-871A-367B71EAA319}"/>
          </ac:picMkLst>
        </pc:picChg>
      </pc:sldChg>
      <pc:sldChg chg="add del setBg">
        <pc:chgData name="WALDO VALIENTE" userId="6f160989-5234-4b19-9bb2-d694556d5950" providerId="ADAL" clId="{140EA1FD-160A-43DB-8CDC-9D3200A9BC3B}" dt="2020-04-06T11:32:59.670" v="474"/>
        <pc:sldMkLst>
          <pc:docMk/>
          <pc:sldMk cId="469084490" sldId="299"/>
        </pc:sldMkLst>
      </pc:sldChg>
      <pc:sldChg chg="modSp add del">
        <pc:chgData name="WALDO VALIENTE" userId="6f160989-5234-4b19-9bb2-d694556d5950" providerId="ADAL" clId="{140EA1FD-160A-43DB-8CDC-9D3200A9BC3B}" dt="2020-04-06T11:35:15.786" v="502" actId="47"/>
        <pc:sldMkLst>
          <pc:docMk/>
          <pc:sldMk cId="1148159943" sldId="299"/>
        </pc:sldMkLst>
        <pc:picChg chg="mod">
          <ac:chgData name="WALDO VALIENTE" userId="6f160989-5234-4b19-9bb2-d694556d5950" providerId="ADAL" clId="{140EA1FD-160A-43DB-8CDC-9D3200A9BC3B}" dt="2020-04-06T11:33:26.775" v="480" actId="1076"/>
          <ac:picMkLst>
            <pc:docMk/>
            <pc:sldMk cId="1148159943" sldId="299"/>
            <ac:picMk id="18435" creationId="{AFC6F129-D454-4528-AC0B-47C8944CF787}"/>
          </ac:picMkLst>
        </pc:picChg>
      </pc:sldChg>
      <pc:sldChg chg="new del">
        <pc:chgData name="WALDO VALIENTE" userId="6f160989-5234-4b19-9bb2-d694556d5950" providerId="ADAL" clId="{140EA1FD-160A-43DB-8CDC-9D3200A9BC3B}" dt="2020-04-06T11:33:07.144" v="476" actId="47"/>
        <pc:sldMkLst>
          <pc:docMk/>
          <pc:sldMk cId="1549435938" sldId="299"/>
        </pc:sldMkLst>
      </pc:sldChg>
      <pc:sldChg chg="add del setBg">
        <pc:chgData name="WALDO VALIENTE" userId="6f160989-5234-4b19-9bb2-d694556d5950" providerId="ADAL" clId="{140EA1FD-160A-43DB-8CDC-9D3200A9BC3B}" dt="2020-04-07T13:05:25.302" v="1695" actId="47"/>
        <pc:sldMkLst>
          <pc:docMk/>
          <pc:sldMk cId="2649602444" sldId="29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1BB1627B-ADA5-4DD0-95BB-E36E301B85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zh-CN" altLang="es-AR"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31C67E14-3343-4712-8644-B301B0E255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0315837A-9933-439C-BEDA-1DB4F037AE2E}" type="datetime1">
              <a:rPr lang="es-ES" altLang="en-US"/>
              <a:pPr>
                <a:defRPr/>
              </a:pPr>
              <a:t>26/03/2022</a:t>
            </a:fld>
            <a:endParaRPr lang="es-ES" altLang="x-none">
              <a:ea typeface="+mn-ea"/>
              <a:cs typeface="+mn-cs"/>
            </a:endParaRPr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D8D04571-F54E-4706-B84A-F4C2BF9F4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4F600A35-ACD2-459C-AB51-C112D0E4CA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6997E694-9F94-4BC0-8B06-53BFC7A5455E}" type="slidenum">
              <a:rPr lang="es-ES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8976489D-BD7B-4A7A-81F3-07B29CCC3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D0B051EE-A4DB-4D9D-9334-F18D0FFFA7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14C56619-0C08-45B4-97DE-0DF6CE4A8B6A}" type="datetime1">
              <a:rPr lang="es-ES" altLang="en-US"/>
              <a:pPr>
                <a:defRPr/>
              </a:pPr>
              <a:t>26/03/2022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4" name="Marcador de posición de imagen de diapositiva 3">
            <a:extLst>
              <a:ext uri="{FF2B5EF4-FFF2-40B4-BE49-F238E27FC236}">
                <a16:creationId xmlns:a16="http://schemas.microsoft.com/office/drawing/2014/main" id="{6C008C35-A8D6-4C28-B6C8-AC3A9AE8C2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dirty="0"/>
          </a:p>
        </p:txBody>
      </p:sp>
      <p:sp>
        <p:nvSpPr>
          <p:cNvPr id="6149" name="Marcador de posición de notas 4">
            <a:extLst>
              <a:ext uri="{FF2B5EF4-FFF2-40B4-BE49-F238E27FC236}">
                <a16:creationId xmlns:a16="http://schemas.microsoft.com/office/drawing/2014/main" id="{B5E050F3-0EAB-4ADA-B4EE-5FFB2E2015FF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noProof="0"/>
              <a:t>Haga clic para modificar el estilo de texto del patrón</a:t>
            </a:r>
          </a:p>
          <a:p>
            <a:pPr lvl="1"/>
            <a:r>
              <a:rPr lang="es-ES" altLang="es-AR" noProof="0"/>
              <a:t>Segundo nivel</a:t>
            </a:r>
          </a:p>
          <a:p>
            <a:pPr lvl="2"/>
            <a:r>
              <a:rPr lang="es-ES" altLang="es-AR" noProof="0"/>
              <a:t>Tercer nivel</a:t>
            </a:r>
          </a:p>
          <a:p>
            <a:pPr lvl="3"/>
            <a:r>
              <a:rPr lang="es-ES" altLang="es-AR" noProof="0"/>
              <a:t>Cuarto nivel</a:t>
            </a:r>
          </a:p>
          <a:p>
            <a:pPr lvl="4"/>
            <a:r>
              <a:rPr lang="es-ES" altLang="es-AR" noProof="0"/>
              <a:t>Quinto nivel</a:t>
            </a:r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78594075-17E1-456B-ABE1-4B557B7DB3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DE663E-5AB2-4E57-938D-E092DD42F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1916DB8A-E560-4BBB-9DD1-A0458C009DF0}" type="slidenum">
              <a:rPr lang="es-ES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>
            <a:extLst>
              <a:ext uri="{FF2B5EF4-FFF2-40B4-BE49-F238E27FC236}">
                <a16:creationId xmlns:a16="http://schemas.microsoft.com/office/drawing/2014/main" id="{1EA5CF75-71A3-4A64-83D1-0987766DE2E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Marcador de notas 2">
            <a:extLst>
              <a:ext uri="{FF2B5EF4-FFF2-40B4-BE49-F238E27FC236}">
                <a16:creationId xmlns:a16="http://schemas.microsoft.com/office/drawing/2014/main" id="{1EE4887A-369C-418D-8EAE-4D8727C2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9219" name="Marcador de número de diapositiva 3">
            <a:extLst>
              <a:ext uri="{FF2B5EF4-FFF2-40B4-BE49-F238E27FC236}">
                <a16:creationId xmlns:a16="http://schemas.microsoft.com/office/drawing/2014/main" id="{515442A0-1065-49DC-8EB2-00FAA4E841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35E90C-33EB-4179-BBAB-B6B903230325}" type="slidenum">
              <a:rPr lang="es-ES" altLang="es-AR" smtClean="0"/>
              <a:pPr>
                <a:defRPr/>
              </a:pPr>
              <a:t>3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4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950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Marcador de imagen de diapositiva 1">
            <a:extLst>
              <a:ext uri="{FF2B5EF4-FFF2-40B4-BE49-F238E27FC236}">
                <a16:creationId xmlns:a16="http://schemas.microsoft.com/office/drawing/2014/main" id="{5312F30D-30BF-4F0E-9D72-0231C2EBB75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Marcador de notas 2">
            <a:extLst>
              <a:ext uri="{FF2B5EF4-FFF2-40B4-BE49-F238E27FC236}">
                <a16:creationId xmlns:a16="http://schemas.microsoft.com/office/drawing/2014/main" id="{B7F12395-85ED-49FE-A3BB-97E59439BCD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30723" name="Marcador de número de diapositiva 3">
            <a:extLst>
              <a:ext uri="{FF2B5EF4-FFF2-40B4-BE49-F238E27FC236}">
                <a16:creationId xmlns:a16="http://schemas.microsoft.com/office/drawing/2014/main" id="{9E399C22-7571-4763-866A-76736FB72D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3C2763-9E5D-4638-9E95-89CB9AE48671}" type="slidenum">
              <a:rPr lang="es-ES" altLang="es-AR" smtClean="0"/>
              <a:pPr>
                <a:defRPr/>
              </a:pPr>
              <a:t>6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Marcador de imagen de diapositiva 1">
            <a:extLst>
              <a:ext uri="{FF2B5EF4-FFF2-40B4-BE49-F238E27FC236}">
                <a16:creationId xmlns:a16="http://schemas.microsoft.com/office/drawing/2014/main" id="{372230F3-0FF6-4B19-9937-2AC38E7E47C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Marcador de notas 2">
            <a:extLst>
              <a:ext uri="{FF2B5EF4-FFF2-40B4-BE49-F238E27FC236}">
                <a16:creationId xmlns:a16="http://schemas.microsoft.com/office/drawing/2014/main" id="{A34375C9-7386-48EA-9E5D-45D43C04B1C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4339" name="Marcador de número de diapositiva 3">
            <a:extLst>
              <a:ext uri="{FF2B5EF4-FFF2-40B4-BE49-F238E27FC236}">
                <a16:creationId xmlns:a16="http://schemas.microsoft.com/office/drawing/2014/main" id="{3AAF072A-51C1-42F5-A7F3-20DEFAE37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869450-7BA9-480E-9B2B-61389F55B284}" type="slidenum">
              <a:rPr lang="es-ES" altLang="es-AR" smtClean="0"/>
              <a:pPr>
                <a:defRPr/>
              </a:pPr>
              <a:t>7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Marcador de imagen de diapositiva 1">
            <a:extLst>
              <a:ext uri="{FF2B5EF4-FFF2-40B4-BE49-F238E27FC236}">
                <a16:creationId xmlns:a16="http://schemas.microsoft.com/office/drawing/2014/main" id="{372230F3-0FF6-4B19-9937-2AC38E7E47C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Marcador de notas 2">
            <a:extLst>
              <a:ext uri="{FF2B5EF4-FFF2-40B4-BE49-F238E27FC236}">
                <a16:creationId xmlns:a16="http://schemas.microsoft.com/office/drawing/2014/main" id="{A34375C9-7386-48EA-9E5D-45D43C04B1C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4339" name="Marcador de número de diapositiva 3">
            <a:extLst>
              <a:ext uri="{FF2B5EF4-FFF2-40B4-BE49-F238E27FC236}">
                <a16:creationId xmlns:a16="http://schemas.microsoft.com/office/drawing/2014/main" id="{3AAF072A-51C1-42F5-A7F3-20DEFAE37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869450-7BA9-480E-9B2B-61389F55B284}" type="slidenum">
              <a:rPr lang="es-ES" altLang="es-AR" smtClean="0"/>
              <a:pPr>
                <a:defRPr/>
              </a:pPr>
              <a:t>8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896220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9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93372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10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592015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11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46239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12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826528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13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95109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14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646451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15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853491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Marcador de imagen de diapositiva 1">
            <a:extLst>
              <a:ext uri="{FF2B5EF4-FFF2-40B4-BE49-F238E27FC236}">
                <a16:creationId xmlns:a16="http://schemas.microsoft.com/office/drawing/2014/main" id="{D9E5DF6F-5707-485D-A5B0-C9D1175BDD4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Marcador de notas 2">
            <a:extLst>
              <a:ext uri="{FF2B5EF4-FFF2-40B4-BE49-F238E27FC236}">
                <a16:creationId xmlns:a16="http://schemas.microsoft.com/office/drawing/2014/main" id="{9B25BA54-D9A0-46BC-9484-5681B4D0BB0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0483" name="Marcador de número de diapositiva 3">
            <a:extLst>
              <a:ext uri="{FF2B5EF4-FFF2-40B4-BE49-F238E27FC236}">
                <a16:creationId xmlns:a16="http://schemas.microsoft.com/office/drawing/2014/main" id="{01FF1C2D-4EDE-492B-87AD-36F1A648E1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6E0325-B613-441F-B3BC-18F3D79487CE}" type="slidenum">
              <a:rPr lang="es-ES" altLang="es-AR" smtClean="0"/>
              <a:pPr>
                <a:defRPr/>
              </a:pPr>
              <a:t>16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448995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Marcador de imagen de diapositiva 1">
            <a:extLst>
              <a:ext uri="{FF2B5EF4-FFF2-40B4-BE49-F238E27FC236}">
                <a16:creationId xmlns:a16="http://schemas.microsoft.com/office/drawing/2014/main" id="{ACCE554B-B70A-4DD6-A7D5-26F9F1EDA0C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Marcador de notas 2">
            <a:extLst>
              <a:ext uri="{FF2B5EF4-FFF2-40B4-BE49-F238E27FC236}">
                <a16:creationId xmlns:a16="http://schemas.microsoft.com/office/drawing/2014/main" id="{7FB7DD75-D284-4456-A1E7-C8EA232EA9C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4579" name="Marcador de número de diapositiva 3">
            <a:extLst>
              <a:ext uri="{FF2B5EF4-FFF2-40B4-BE49-F238E27FC236}">
                <a16:creationId xmlns:a16="http://schemas.microsoft.com/office/drawing/2014/main" id="{9535C7CA-E6FE-47F3-B63F-99028946D6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50D5A7-D845-481F-9494-DDE4995E6640}" type="slidenum">
              <a:rPr lang="es-ES" altLang="es-AR" smtClean="0"/>
              <a:pPr>
                <a:defRPr/>
              </a:pPr>
              <a:t>17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Marcador de imagen de diapositiva 1">
            <a:extLst>
              <a:ext uri="{FF2B5EF4-FFF2-40B4-BE49-F238E27FC236}">
                <a16:creationId xmlns:a16="http://schemas.microsoft.com/office/drawing/2014/main" id="{B2575C61-40FF-420F-A118-7ECFB26CA32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Marcador de notas 2">
            <a:extLst>
              <a:ext uri="{FF2B5EF4-FFF2-40B4-BE49-F238E27FC236}">
                <a16:creationId xmlns:a16="http://schemas.microsoft.com/office/drawing/2014/main" id="{711F66EC-6575-4292-A096-19E845E3AB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7" name="Marcador de número de diapositiva 3">
            <a:extLst>
              <a:ext uri="{FF2B5EF4-FFF2-40B4-BE49-F238E27FC236}">
                <a16:creationId xmlns:a16="http://schemas.microsoft.com/office/drawing/2014/main" id="{A3D71D7C-7BA6-4C1F-BF82-94D811329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32FB53-22F1-44BE-A26F-425710440A32}" type="slidenum">
              <a:rPr lang="es-ES" altLang="es-AR" smtClean="0"/>
              <a:pPr>
                <a:defRPr/>
              </a:pPr>
              <a:t>18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19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642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20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4068738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21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486601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22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747089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23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045530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Marcador de imagen de diapositiva 1">
            <a:extLst>
              <a:ext uri="{FF2B5EF4-FFF2-40B4-BE49-F238E27FC236}">
                <a16:creationId xmlns:a16="http://schemas.microsoft.com/office/drawing/2014/main" id="{23208545-443D-450C-B71D-794E652FAA2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Marcador de notas 2">
            <a:extLst>
              <a:ext uri="{FF2B5EF4-FFF2-40B4-BE49-F238E27FC236}">
                <a16:creationId xmlns:a16="http://schemas.microsoft.com/office/drawing/2014/main" id="{94AF2272-CB4C-4B06-9AC2-0928A468C8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7" name="Marcador de número de diapositiva 3">
            <a:extLst>
              <a:ext uri="{FF2B5EF4-FFF2-40B4-BE49-F238E27FC236}">
                <a16:creationId xmlns:a16="http://schemas.microsoft.com/office/drawing/2014/main" id="{5ADC000F-661A-4A10-905E-F8E08BDA7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4EFD0-0AA2-4852-A03F-6A0ED24257E1}" type="slidenum">
              <a:rPr lang="es-ES" altLang="es-AR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Marcador de imagen de diapositiva 1">
            <a:extLst>
              <a:ext uri="{FF2B5EF4-FFF2-40B4-BE49-F238E27FC236}">
                <a16:creationId xmlns:a16="http://schemas.microsoft.com/office/drawing/2014/main" id="{6C43E66B-4A89-44E9-AFDE-574B837901D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Marcador de notas 2">
            <a:extLst>
              <a:ext uri="{FF2B5EF4-FFF2-40B4-BE49-F238E27FC236}">
                <a16:creationId xmlns:a16="http://schemas.microsoft.com/office/drawing/2014/main" id="{77013B28-2B5D-4AAF-9799-F7275CE6621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34819" name="Marcador de número de diapositiva 3">
            <a:extLst>
              <a:ext uri="{FF2B5EF4-FFF2-40B4-BE49-F238E27FC236}">
                <a16:creationId xmlns:a16="http://schemas.microsoft.com/office/drawing/2014/main" id="{209343B2-A1D0-4D16-9D03-65122F701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59724C-2FC0-46A7-9F7F-A02BE2CECC23}" type="slidenum">
              <a:rPr lang="es-ES" altLang="es-AR" smtClean="0"/>
              <a:pPr>
                <a:defRPr/>
              </a:pPr>
              <a:t>25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09840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2B94D-CDB8-4001-82F1-7C7FC4D9208C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/>
            </a:pPr>
            <a:fld id="{4B157026-40DA-46E7-B7A7-9CB27152939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26/03/2022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13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BBF5E7-B463-4744-9332-94E3DC517791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DD5FD04C-E64F-45AA-918D-D35793DDD02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00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2C4433-C1CF-4083-8E63-634EF3D1F0DB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D1F5E317-C810-41F3-BF3B-FB34BC77B83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70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0495C4-5E83-42CB-B9B6-255022E8A43E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7C8EE9B5-A18B-4564-B206-FA78B8BFF1A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86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46CF7-8A17-42C1-BB00-86F009235713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D49544-53BF-45B9-8E80-12C22A3C180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4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577BF3-6E49-4375-9E1C-07A844AB33A2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D07685-B9BC-4C23-936B-F711066767F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8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C3D5CA-C410-42B4-A80A-FEE697D6215E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3E953-20DF-4E69-BC81-FA4C4ACDA1C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331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515632-C56B-4BF7-BC6D-608846752BFB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A3540DF5-64CB-44E8-9D4E-843BEDF7A4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30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26/03/2022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27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26/03/2022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3417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26/03/2022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1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26/03/2022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0367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26/03/2022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984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C6AC0-8B59-46DC-A62C-A667A57D4F59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BB154-0070-4746-BD63-8E01C7FF00A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781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4695C8-B54A-4612-8CAA-4BDEC03113F9}" type="datetime1">
              <a:rPr lang="es-ES" altLang="en-US" smtClean="0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42EB14-953D-445C-A2AC-2421C348159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313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rtlCol="0">
            <a:normAutofit/>
          </a:bodyPr>
          <a:lstStyle>
            <a:lvl1pPr algn="l" rtl="0">
              <a:defRPr sz="3400"/>
            </a:lvl1pPr>
          </a:lstStyle>
          <a:p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3">
            <a:extLst>
              <a:ext uri="{FF2B5EF4-FFF2-40B4-BE49-F238E27FC236}">
                <a16:creationId xmlns:a16="http://schemas.microsoft.com/office/drawing/2014/main" id="{5976EC74-F019-4C67-A244-002F2FE4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3D5CA-C410-42B4-A80A-FEE697D6215E}" type="datetime1">
              <a:rPr lang="es-ES" altLang="en-US"/>
              <a:pPr>
                <a:defRPr/>
              </a:pPr>
              <a:t>26/03/2022</a:t>
            </a:fld>
            <a:endParaRPr lang="es-ES" altLang="en-US"/>
          </a:p>
        </p:txBody>
      </p:sp>
      <p:sp>
        <p:nvSpPr>
          <p:cNvPr id="6" name="Marcador de posición de pie de página 4">
            <a:extLst>
              <a:ext uri="{FF2B5EF4-FFF2-40B4-BE49-F238E27FC236}">
                <a16:creationId xmlns:a16="http://schemas.microsoft.com/office/drawing/2014/main" id="{85178E57-0411-4CAB-B4D9-09FA03F7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posición de número de diapositiva 5">
            <a:extLst>
              <a:ext uri="{FF2B5EF4-FFF2-40B4-BE49-F238E27FC236}">
                <a16:creationId xmlns:a16="http://schemas.microsoft.com/office/drawing/2014/main" id="{EB76805C-CE61-4D74-8BFC-2C1D82EE1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3E953-20DF-4E69-BC81-FA4C4ACDA1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1063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26/03/2022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29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o-unlam.com.ar/wiki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hyperlink" Target="https://miel.unlam.edu.ar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6.jpe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30627533-2C8E-4F17-9847-FB9424EF493F}"/>
              </a:ext>
            </a:extLst>
          </p:cNvPr>
          <p:cNvSpPr/>
          <p:nvPr/>
        </p:nvSpPr>
        <p:spPr>
          <a:xfrm>
            <a:off x="0" y="-27384"/>
            <a:ext cx="12192000" cy="688538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 descr="Un grupo de hombres con traje formal&#10;&#10;Descripción generada automáticamente">
            <a:extLst>
              <a:ext uri="{FF2B5EF4-FFF2-40B4-BE49-F238E27FC236}">
                <a16:creationId xmlns:a16="http://schemas.microsoft.com/office/drawing/2014/main" id="{DF02E65D-A278-4081-87E2-1AA8A0D5C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1196752"/>
            <a:ext cx="4511597" cy="5558037"/>
          </a:xfrm>
          <a:prstGeom prst="rect">
            <a:avLst/>
          </a:prstGeom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C05C5C56-9FDF-4E15-9C0E-67F3A18F5BAF}"/>
              </a:ext>
            </a:extLst>
          </p:cNvPr>
          <p:cNvSpPr txBox="1">
            <a:spLocks/>
          </p:cNvSpPr>
          <p:nvPr/>
        </p:nvSpPr>
        <p:spPr>
          <a:xfrm>
            <a:off x="479376" y="16218"/>
            <a:ext cx="10922496" cy="1324549"/>
          </a:xfrm>
          <a:prstGeom prst="rect">
            <a:avLst/>
          </a:prstGeom>
          <a:noFill/>
          <a:ln w="15875" cap="rnd" cmpd="sng" algn="ctr"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80604020202020204" charset="0"/>
              <a:buNone/>
              <a:defRPr/>
            </a:pPr>
            <a:r>
              <a:rPr lang="es-ES" sz="4000" dirty="0">
                <a:solidFill>
                  <a:schemeClr val="bg1"/>
                </a:solidFill>
                <a:ea typeface="YouYuan" panose="02010509060101010101" pitchFamily="49" charset="-122"/>
                <a:cs typeface="+mj-cs"/>
              </a:rPr>
              <a:t>Presentación del curso</a:t>
            </a:r>
          </a:p>
          <a:p>
            <a:pPr algn="ctr">
              <a:buFont typeface="Arial" panose="02080604020202020204" charset="0"/>
              <a:buNone/>
              <a:defRPr/>
            </a:pPr>
            <a:r>
              <a:rPr lang="es-ES" sz="4000" dirty="0">
                <a:solidFill>
                  <a:schemeClr val="bg1"/>
                </a:solidFill>
                <a:ea typeface="YouYuan" panose="02010509060101010101" pitchFamily="49" charset="-122"/>
                <a:cs typeface="+mj-cs"/>
              </a:rPr>
              <a:t>Sistemas Operativos Avanzados 2022</a:t>
            </a:r>
          </a:p>
        </p:txBody>
      </p:sp>
    </p:spTree>
    <p:extLst>
      <p:ext uri="{BB962C8B-B14F-4D97-AF65-F5344CB8AC3E}">
        <p14:creationId xmlns:p14="http://schemas.microsoft.com/office/powerpoint/2010/main" val="319136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9D6AD5DA-7402-4F91-8844-F41E109FED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432012" y="1844824"/>
            <a:ext cx="11737304" cy="17113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s-ES" altLang="es-AR" b="1" dirty="0"/>
              <a:t>Sistemas Operativos Avanzados  </a:t>
            </a:r>
            <a:r>
              <a:rPr lang="es-ES" altLang="es-AR" dirty="0"/>
              <a:t>(</a:t>
            </a:r>
            <a:r>
              <a:rPr lang="es-ES" altLang="es-AR" dirty="0" err="1"/>
              <a:t>cod</a:t>
            </a:r>
            <a:r>
              <a:rPr lang="es-ES" altLang="es-AR" dirty="0"/>
              <a:t>. 1123)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35F9C8-8055-471F-BABF-60239867F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1464" y="4876800"/>
            <a:ext cx="10058400" cy="685800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80604020202020204" charset="0"/>
              <a:buNone/>
              <a:defRPr/>
            </a:pPr>
            <a:r>
              <a:rPr lang="es-ES" sz="4000" dirty="0">
                <a:solidFill>
                  <a:srgbClr val="003300"/>
                </a:solidFill>
                <a:latin typeface="+mn-lt"/>
                <a:ea typeface="YouYuan" panose="02010509060101010101" pitchFamily="49" charset="-122"/>
                <a:cs typeface="+mj-cs"/>
              </a:rPr>
              <a:t>Presentación del curso 2022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2">
            <a:extLst>
              <a:ext uri="{FF2B5EF4-FFF2-40B4-BE49-F238E27FC236}">
                <a16:creationId xmlns:a16="http://schemas.microsoft.com/office/drawing/2014/main" id="{46F017EE-4C38-49E2-AA10-E176584A8F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882650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Equipo Docente</a:t>
            </a:r>
            <a:endParaRPr lang="es-ES" altLang="es-AR" sz="4000" dirty="0">
              <a:solidFill>
                <a:srgbClr val="DD160E"/>
              </a:solidFill>
            </a:endParaRPr>
          </a:p>
        </p:txBody>
      </p:sp>
      <p:pic>
        <p:nvPicPr>
          <p:cNvPr id="16393" name="Picture 12" descr="Carnuccio, Esteban AndrÃ©s">
            <a:extLst>
              <a:ext uri="{FF2B5EF4-FFF2-40B4-BE49-F238E27FC236}">
                <a16:creationId xmlns:a16="http://schemas.microsoft.com/office/drawing/2014/main" id="{25CF2345-98E2-42AB-92C6-60F9B94D0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795" y="1665904"/>
            <a:ext cx="1080000" cy="114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4" name="Marcador de posición de contenido 13">
            <a:extLst>
              <a:ext uri="{FF2B5EF4-FFF2-40B4-BE49-F238E27FC236}">
                <a16:creationId xmlns:a16="http://schemas.microsoft.com/office/drawing/2014/main" id="{41BC351E-00F8-48D2-A4A0-61069BCB9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6031" y="1764618"/>
            <a:ext cx="3136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800" b="1">
                <a:solidFill>
                  <a:sysClr val="windowText" lastClr="000000"/>
                </a:solidFill>
              </a:rPr>
              <a:t>Esteban Carnuccio</a:t>
            </a:r>
          </a:p>
        </p:txBody>
      </p:sp>
      <p:sp>
        <p:nvSpPr>
          <p:cNvPr id="16396" name="Marcador de posición de contenido 13">
            <a:extLst>
              <a:ext uri="{FF2B5EF4-FFF2-40B4-BE49-F238E27FC236}">
                <a16:creationId xmlns:a16="http://schemas.microsoft.com/office/drawing/2014/main" id="{5909374C-8BB7-489A-B1B3-C476D320D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32" y="4399866"/>
            <a:ext cx="3136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Waldo Valiente</a:t>
            </a:r>
          </a:p>
        </p:txBody>
      </p:sp>
      <p:pic>
        <p:nvPicPr>
          <p:cNvPr id="16397" name="Picture 18" descr="Mariano Volker">
            <a:extLst>
              <a:ext uri="{FF2B5EF4-FFF2-40B4-BE49-F238E27FC236}">
                <a16:creationId xmlns:a16="http://schemas.microsoft.com/office/drawing/2014/main" id="{F056BB0D-94D0-498C-89A9-772FD4740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4336116"/>
            <a:ext cx="108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8" name="Marcador de posición de contenido 13">
            <a:extLst>
              <a:ext uri="{FF2B5EF4-FFF2-40B4-BE49-F238E27FC236}">
                <a16:creationId xmlns:a16="http://schemas.microsoft.com/office/drawing/2014/main" id="{0887F2D9-76F7-4479-9B3E-F45EEC905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0296" y="4399866"/>
            <a:ext cx="31353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Mariano Volker</a:t>
            </a:r>
          </a:p>
        </p:txBody>
      </p:sp>
      <p:pic>
        <p:nvPicPr>
          <p:cNvPr id="16399" name="Picture 20" descr="matias adagio">
            <a:extLst>
              <a:ext uri="{FF2B5EF4-FFF2-40B4-BE49-F238E27FC236}">
                <a16:creationId xmlns:a16="http://schemas.microsoft.com/office/drawing/2014/main" id="{C11AE85A-F1A4-44E7-A445-2E897306C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099" y="1693571"/>
            <a:ext cx="1080000" cy="10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0" name="Marcador de posición de contenido 13">
            <a:extLst>
              <a:ext uri="{FF2B5EF4-FFF2-40B4-BE49-F238E27FC236}">
                <a16:creationId xmlns:a16="http://schemas.microsoft.com/office/drawing/2014/main" id="{616C4118-82E2-44FB-AAEF-7761DDF42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0220" y="1764618"/>
            <a:ext cx="31353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ES" altLang="es-AR" sz="2800" b="1">
                <a:solidFill>
                  <a:sysClr val="windowText" lastClr="000000"/>
                </a:solidFill>
              </a:rPr>
              <a:t>Matías Adagio</a:t>
            </a:r>
          </a:p>
        </p:txBody>
      </p:sp>
      <p:pic>
        <p:nvPicPr>
          <p:cNvPr id="5" name="Imagen 4" descr="Hombre con celular en la calle&#10;&#10;Descripción generada automáticamente">
            <a:extLst>
              <a:ext uri="{FF2B5EF4-FFF2-40B4-BE49-F238E27FC236}">
                <a16:creationId xmlns:a16="http://schemas.microsoft.com/office/drawing/2014/main" id="{A98D3DBB-2E4A-4051-80A1-B7D092817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6877" y="4291448"/>
            <a:ext cx="972010" cy="1169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2192000" cy="835025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ysClr val="windowText" lastClr="000000"/>
                </a:solidFill>
                <a:latin typeface="+mn-lt"/>
              </a:rPr>
              <a:t>Modalidad de cursada</a:t>
            </a: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1496" y="5517232"/>
            <a:ext cx="3528391" cy="1208112"/>
          </a:xfrm>
        </p:spPr>
        <p:txBody>
          <a:bodyPr>
            <a:normAutofit fontScale="92500"/>
          </a:bodyPr>
          <a:lstStyle/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Presencial</a:t>
            </a:r>
            <a:r>
              <a:rPr lang="es-ES" altLang="es-AR" sz="2400" i="1" dirty="0">
                <a:solidFill>
                  <a:sysClr val="windowText" lastClr="000000"/>
                </a:solidFill>
              </a:rPr>
              <a:t> (20%):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Aplica a los Parciales y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Recuperatorios</a:t>
            </a:r>
          </a:p>
        </p:txBody>
      </p:sp>
      <p:pic>
        <p:nvPicPr>
          <p:cNvPr id="102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FFEE0739-5176-4071-A906-D6BD7D4F6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276" y="1888232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lass, learning, present, seminar, training icon - Download on Iconfinder">
            <a:extLst>
              <a:ext uri="{FF2B5EF4-FFF2-40B4-BE49-F238E27FC236}">
                <a16:creationId xmlns:a16="http://schemas.microsoft.com/office/drawing/2014/main" id="{B88E0D27-4535-4A29-9F3F-CEB58986C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453" y="4406786"/>
            <a:ext cx="1110446" cy="111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A40EE917-28C9-4AA5-A813-3C66CA38EF8A}"/>
              </a:ext>
            </a:extLst>
          </p:cNvPr>
          <p:cNvSpPr txBox="1">
            <a:spLocks noChangeArrowheads="1"/>
          </p:cNvSpPr>
          <p:nvPr/>
        </p:nvSpPr>
        <p:spPr>
          <a:xfrm>
            <a:off x="1984394" y="3405676"/>
            <a:ext cx="2390563" cy="9594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Virtual “D” (</a:t>
            </a:r>
            <a:r>
              <a:rPr lang="es-ES" altLang="es-AR" sz="2400" i="1" dirty="0">
                <a:solidFill>
                  <a:sysClr val="windowText" lastClr="000000"/>
                </a:solidFill>
              </a:rPr>
              <a:t>80%):</a:t>
            </a:r>
          </a:p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Aplica a las Clases</a:t>
            </a:r>
          </a:p>
        </p:txBody>
      </p:sp>
      <p:sp>
        <p:nvSpPr>
          <p:cNvPr id="7" name="Marcador de posición de contenido 13">
            <a:extLst>
              <a:ext uri="{FF2B5EF4-FFF2-40B4-BE49-F238E27FC236}">
                <a16:creationId xmlns:a16="http://schemas.microsoft.com/office/drawing/2014/main" id="{783D84F3-C00B-48FB-B769-4249DD813F46}"/>
              </a:ext>
            </a:extLst>
          </p:cNvPr>
          <p:cNvSpPr txBox="1">
            <a:spLocks noChangeArrowheads="1"/>
          </p:cNvSpPr>
          <p:nvPr/>
        </p:nvSpPr>
        <p:spPr>
          <a:xfrm>
            <a:off x="1631504" y="1228819"/>
            <a:ext cx="3096344" cy="675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Cursada Virtual</a:t>
            </a: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5B88BDBA-EEC0-4881-AFBB-EB269F4B438F}"/>
              </a:ext>
            </a:extLst>
          </p:cNvPr>
          <p:cNvSpPr txBox="1">
            <a:spLocks noChangeArrowheads="1"/>
          </p:cNvSpPr>
          <p:nvPr/>
        </p:nvSpPr>
        <p:spPr>
          <a:xfrm>
            <a:off x="7104112" y="1268760"/>
            <a:ext cx="3816424" cy="675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Cursada Presencial</a:t>
            </a: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2" descr="Class, learning, present, seminar, training icon - Download on Iconfinder">
            <a:extLst>
              <a:ext uri="{FF2B5EF4-FFF2-40B4-BE49-F238E27FC236}">
                <a16:creationId xmlns:a16="http://schemas.microsoft.com/office/drawing/2014/main" id="{1FC49E10-83DD-4FDE-AB69-A4CCEFBF9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101" y="2636912"/>
            <a:ext cx="1110446" cy="111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arcador de posición de contenido 13">
            <a:extLst>
              <a:ext uri="{FF2B5EF4-FFF2-40B4-BE49-F238E27FC236}">
                <a16:creationId xmlns:a16="http://schemas.microsoft.com/office/drawing/2014/main" id="{118FFF03-4F46-487A-A52F-B508AE62B576}"/>
              </a:ext>
            </a:extLst>
          </p:cNvPr>
          <p:cNvSpPr txBox="1">
            <a:spLocks noChangeArrowheads="1"/>
          </p:cNvSpPr>
          <p:nvPr/>
        </p:nvSpPr>
        <p:spPr>
          <a:xfrm>
            <a:off x="7716179" y="4365104"/>
            <a:ext cx="2988331" cy="15121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Presencial</a:t>
            </a:r>
            <a:r>
              <a:rPr lang="es-ES" altLang="es-AR" sz="2400" i="1" dirty="0">
                <a:solidFill>
                  <a:sysClr val="windowText" lastClr="000000"/>
                </a:solidFill>
              </a:rPr>
              <a:t> (100%):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Aplica a Clases, 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Parciales y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Recuperatorios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8C1C2AB-9C87-4FF4-AE24-271F94E78032}"/>
              </a:ext>
            </a:extLst>
          </p:cNvPr>
          <p:cNvCxnSpPr/>
          <p:nvPr/>
        </p:nvCxnSpPr>
        <p:spPr>
          <a:xfrm>
            <a:off x="5951984" y="1268760"/>
            <a:ext cx="0" cy="5400327"/>
          </a:xfrm>
          <a:prstGeom prst="line">
            <a:avLst/>
          </a:prstGeom>
          <a:ln w="5715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Marcador de posición de contenido 13">
            <a:extLst>
              <a:ext uri="{FF2B5EF4-FFF2-40B4-BE49-F238E27FC236}">
                <a16:creationId xmlns:a16="http://schemas.microsoft.com/office/drawing/2014/main" id="{4192ABD3-648F-4833-9A58-B12F30D39B13}"/>
              </a:ext>
            </a:extLst>
          </p:cNvPr>
          <p:cNvSpPr txBox="1">
            <a:spLocks noChangeArrowheads="1"/>
          </p:cNvSpPr>
          <p:nvPr/>
        </p:nvSpPr>
        <p:spPr>
          <a:xfrm>
            <a:off x="1984394" y="1628800"/>
            <a:ext cx="2264548" cy="711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Lunes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3" name="Marcador de posición de contenido 13">
            <a:extLst>
              <a:ext uri="{FF2B5EF4-FFF2-40B4-BE49-F238E27FC236}">
                <a16:creationId xmlns:a16="http://schemas.microsoft.com/office/drawing/2014/main" id="{D15EED8D-B075-4631-8364-EE069F2F07C9}"/>
              </a:ext>
            </a:extLst>
          </p:cNvPr>
          <p:cNvSpPr txBox="1">
            <a:spLocks noChangeArrowheads="1"/>
          </p:cNvSpPr>
          <p:nvPr/>
        </p:nvSpPr>
        <p:spPr>
          <a:xfrm>
            <a:off x="8078070" y="1709093"/>
            <a:ext cx="2264548" cy="711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Miércoles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21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Páginas web de la Cátedra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pic>
        <p:nvPicPr>
          <p:cNvPr id="18435" name="Imagen 3">
            <a:extLst>
              <a:ext uri="{FF2B5EF4-FFF2-40B4-BE49-F238E27FC236}">
                <a16:creationId xmlns:a16="http://schemas.microsoft.com/office/drawing/2014/main" id="{AFC6F129-D454-4528-AC0B-47C8944CF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263" y="5194067"/>
            <a:ext cx="1381050" cy="126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ángulo 4">
            <a:extLst>
              <a:ext uri="{FF2B5EF4-FFF2-40B4-BE49-F238E27FC236}">
                <a16:creationId xmlns:a16="http://schemas.microsoft.com/office/drawing/2014/main" id="{B3681285-7687-4F49-8937-1FD6F82F9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492" y="5894805"/>
            <a:ext cx="58288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Font typeface="Arial" panose="020B0604020202020204" pitchFamily="34" charset="0"/>
              <a:buNone/>
            </a:pPr>
            <a:r>
              <a:rPr lang="es-ES" altLang="es-AR" sz="3600" b="1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https://so-unlam.com.ar/wiki</a:t>
            </a:r>
            <a:endParaRPr lang="es-ES" altLang="es-AR" sz="3600" b="1" u="sng" dirty="0">
              <a:solidFill>
                <a:srgbClr val="0070C0"/>
              </a:solidFill>
            </a:endParaRPr>
          </a:p>
        </p:txBody>
      </p:sp>
      <p:sp>
        <p:nvSpPr>
          <p:cNvPr id="18438" name="Rectángulo 6">
            <a:extLst>
              <a:ext uri="{FF2B5EF4-FFF2-40B4-BE49-F238E27FC236}">
                <a16:creationId xmlns:a16="http://schemas.microsoft.com/office/drawing/2014/main" id="{68EF3E16-E876-4C73-BC0E-EDC1745B7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3609" y="2314629"/>
            <a:ext cx="52950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AR" sz="3600" b="1" u="sng" dirty="0">
                <a:solidFill>
                  <a:srgbClr val="0070C0"/>
                </a:solidFill>
                <a:ea typeface="YouYuan" panose="02010509060101010101" pitchFamily="49" charset="-12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https://miel.unlam.edu.ar/</a:t>
            </a:r>
            <a:endParaRPr lang="es-ES" altLang="es-AR" sz="3600" b="1" u="sng" dirty="0">
              <a:solidFill>
                <a:srgbClr val="0070C0"/>
              </a:solidFill>
              <a:ea typeface="YouYuan" panose="02010509060101010101" pitchFamily="49" charset="-122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4D2885F-94E3-4A75-97F3-6EEF189ED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440" y="1467711"/>
            <a:ext cx="2378786" cy="913454"/>
          </a:xfrm>
          <a:prstGeom prst="rect">
            <a:avLst/>
          </a:prstGeom>
        </p:spPr>
      </p:pic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5375920" y="1064501"/>
            <a:ext cx="5021433" cy="1280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3200" b="1" dirty="0">
                <a:solidFill>
                  <a:sysClr val="windowText" lastClr="000000"/>
                </a:solidFill>
              </a:rPr>
            </a:br>
            <a:r>
              <a:rPr lang="es-ES" altLang="es-AR" sz="3200" b="1" dirty="0">
                <a:solidFill>
                  <a:sysClr val="windowText" lastClr="000000"/>
                </a:solidFill>
              </a:rPr>
              <a:t>Miel: 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Foro y Entregas.</a:t>
            </a: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0C733AED-5663-411B-84F7-DE67208C1262}"/>
              </a:ext>
            </a:extLst>
          </p:cNvPr>
          <p:cNvSpPr txBox="1">
            <a:spLocks noChangeArrowheads="1"/>
          </p:cNvSpPr>
          <p:nvPr/>
        </p:nvSpPr>
        <p:spPr>
          <a:xfrm>
            <a:off x="5375920" y="3156489"/>
            <a:ext cx="4608513" cy="1260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3200" b="1" dirty="0">
                <a:solidFill>
                  <a:sysClr val="windowText" lastClr="000000"/>
                </a:solidFill>
              </a:rPr>
            </a:br>
            <a:r>
              <a:rPr lang="es-ES" altLang="es-AR" sz="3200" b="1" dirty="0" err="1">
                <a:solidFill>
                  <a:sysClr val="windowText" lastClr="000000"/>
                </a:solidFill>
              </a:rPr>
              <a:t>Teams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: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 Clases online.</a:t>
            </a:r>
          </a:p>
        </p:txBody>
      </p:sp>
      <p:pic>
        <p:nvPicPr>
          <p:cNvPr id="2050" name="Picture 2" descr="Microsoft Teams - Wikipedia, la enciclopedia libre">
            <a:extLst>
              <a:ext uri="{FF2B5EF4-FFF2-40B4-BE49-F238E27FC236}">
                <a16:creationId xmlns:a16="http://schemas.microsoft.com/office/drawing/2014/main" id="{DC1867A6-5B41-4196-99E5-0469194B7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33" y="3360950"/>
            <a:ext cx="1036110" cy="96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arcador de posición de contenido 13">
            <a:extLst>
              <a:ext uri="{FF2B5EF4-FFF2-40B4-BE49-F238E27FC236}">
                <a16:creationId xmlns:a16="http://schemas.microsoft.com/office/drawing/2014/main" id="{7035E319-9B4B-4E96-9616-BC1A1D0F690E}"/>
              </a:ext>
            </a:extLst>
          </p:cNvPr>
          <p:cNvSpPr txBox="1">
            <a:spLocks noChangeArrowheads="1"/>
          </p:cNvSpPr>
          <p:nvPr/>
        </p:nvSpPr>
        <p:spPr>
          <a:xfrm>
            <a:off x="5375920" y="4612037"/>
            <a:ext cx="5348785" cy="1260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3200" b="1" dirty="0">
                <a:solidFill>
                  <a:sysClr val="windowText" lastClr="000000"/>
                </a:solidFill>
              </a:rPr>
            </a:br>
            <a:r>
              <a:rPr lang="es-ES" altLang="es-AR" sz="3200" b="1" dirty="0">
                <a:solidFill>
                  <a:sysClr val="windowText" lastClr="000000"/>
                </a:solidFill>
              </a:rPr>
              <a:t>Wiki: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 Material de clases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ítulo 12">
            <a:extLst>
              <a:ext uri="{FF2B5EF4-FFF2-40B4-BE49-F238E27FC236}">
                <a16:creationId xmlns:a16="http://schemas.microsoft.com/office/drawing/2014/main" id="{B56995E4-9126-4489-98D6-F67232076F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1143000"/>
          </a:xfrm>
          <a:ln>
            <a:miter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Wiki - Cronograma de Clases</a:t>
            </a:r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54095E26-4089-4AF3-BC2E-AF04B1324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400952"/>
            <a:ext cx="635467" cy="5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C017B17-76DA-4E2C-BBE9-ADB5401D4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52" y="1297833"/>
            <a:ext cx="11809312" cy="45074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AAAB2FA-24BD-4503-B356-9CB1B93AF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776" y="1700808"/>
            <a:ext cx="10128448" cy="39273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Título 12">
            <a:extLst>
              <a:ext uri="{FF2B5EF4-FFF2-40B4-BE49-F238E27FC236}">
                <a16:creationId xmlns:a16="http://schemas.microsoft.com/office/drawing/2014/main" id="{07993652-0E86-44AC-8942-87DB7F0D5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12192000" cy="620712"/>
          </a:xfrm>
          <a:prstGeom prst="rect">
            <a:avLst/>
          </a:prstGeom>
          <a:noFill/>
          <a:ln>
            <a:noFill/>
            <a:miter/>
          </a:ln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accent1"/>
                </a:solidFill>
                <a:latin typeface="+mj-lt"/>
                <a:ea typeface="YouYuan" panose="02010509060101010101" pitchFamily="49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9pPr>
          </a:lstStyle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Wiki – Material de cursada</a:t>
            </a:r>
            <a:endParaRPr lang="es-ES" altLang="es-AR" sz="4000" dirty="0">
              <a:solidFill>
                <a:srgbClr val="DD160E"/>
              </a:solidFill>
            </a:endParaRPr>
          </a:p>
        </p:txBody>
      </p:sp>
      <p:pic>
        <p:nvPicPr>
          <p:cNvPr id="5" name="Imagen 3">
            <a:extLst>
              <a:ext uri="{FF2B5EF4-FFF2-40B4-BE49-F238E27FC236}">
                <a16:creationId xmlns:a16="http://schemas.microsoft.com/office/drawing/2014/main" id="{6EAA12BD-CD7F-4129-9A76-EC7B94190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229849"/>
            <a:ext cx="635467" cy="5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2">
            <a:extLst>
              <a:ext uri="{FF2B5EF4-FFF2-40B4-BE49-F238E27FC236}">
                <a16:creationId xmlns:a16="http://schemas.microsoft.com/office/drawing/2014/main" id="{984D9D1F-CF92-4BA0-A17C-835146865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12192000" cy="620712"/>
          </a:xfrm>
          <a:prstGeom prst="rect">
            <a:avLst/>
          </a:prstGeom>
          <a:noFill/>
          <a:ln>
            <a:noFill/>
            <a:miter/>
          </a:ln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accent1"/>
                </a:solidFill>
                <a:latin typeface="+mj-lt"/>
                <a:ea typeface="YouYuan" panose="02010509060101010101" pitchFamily="49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9pPr>
          </a:lstStyle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Wiki – Trabajos destacados</a:t>
            </a:r>
            <a:endParaRPr lang="es-ES" altLang="es-AR" sz="4000" dirty="0">
              <a:solidFill>
                <a:srgbClr val="DD160E"/>
              </a:solidFill>
            </a:endParaRPr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6FBB3E4C-5D1F-44D8-9E47-37FA02DEF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29849"/>
            <a:ext cx="635467" cy="5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0373CA-40CD-47C6-A3E9-A81FDA348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864" y="1772816"/>
            <a:ext cx="9878272" cy="40613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9237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</a:t>
            </a:r>
            <a:r>
              <a:rPr lang="es-ES" altLang="es-AR" b="1">
                <a:solidFill>
                  <a:srgbClr val="003300"/>
                </a:solidFill>
                <a:latin typeface="+mn-lt"/>
              </a:rPr>
              <a:t>de Aprobación</a:t>
            </a:r>
            <a:endParaRPr lang="es-ES" altLang="es-AR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0250" y="1412874"/>
            <a:ext cx="9058398" cy="5112469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Resolución 022 / 2022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2 Parciales.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3 Trabajos Prácticos.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pic>
        <p:nvPicPr>
          <p:cNvPr id="23556" name="Gráfico 2" descr="Clase">
            <a:extLst>
              <a:ext uri="{FF2B5EF4-FFF2-40B4-BE49-F238E27FC236}">
                <a16:creationId xmlns:a16="http://schemas.microsoft.com/office/drawing/2014/main" id="{6DC4A843-E934-44A8-97CA-D96EC8537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5574257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Gráfico 6" descr="Libro abierto">
            <a:extLst>
              <a:ext uri="{FF2B5EF4-FFF2-40B4-BE49-F238E27FC236}">
                <a16:creationId xmlns:a16="http://schemas.microsoft.com/office/drawing/2014/main" id="{EDEA79B9-F40E-4906-B1FF-98B8C3D53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erramienta de trabajo de ajustes icono vectorial gratis diseñado por Egor  Rumyantsev | Iconos, Disenos de unas, Herramientas">
            <a:extLst>
              <a:ext uri="{FF2B5EF4-FFF2-40B4-BE49-F238E27FC236}">
                <a16:creationId xmlns:a16="http://schemas.microsoft.com/office/drawing/2014/main" id="{07B7FABC-F575-4F97-A684-D80769117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r="13068"/>
          <a:stretch/>
        </p:blipFill>
        <p:spPr bwMode="auto">
          <a:xfrm>
            <a:off x="1703511" y="4279589"/>
            <a:ext cx="914401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Nota Gratis de Simpleicon business">
            <a:extLst>
              <a:ext uri="{FF2B5EF4-FFF2-40B4-BE49-F238E27FC236}">
                <a16:creationId xmlns:a16="http://schemas.microsoft.com/office/drawing/2014/main" id="{6B90FC9E-6002-440A-92CA-4F56F8432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963" y="1653306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77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1er Parcial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7528" y="1412776"/>
            <a:ext cx="10157482" cy="46085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Modalidad (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presencial)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: 2/4 – Mayo 2022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(Curso virtual) Aula a designar ese día.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Tiempo máximo 100 minutos.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MIeL como una práctica.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4044418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ula con grupo de alumnos y profesora - Iconos gratis de personas">
            <a:extLst>
              <a:ext uri="{FF2B5EF4-FFF2-40B4-BE49-F238E27FC236}">
                <a16:creationId xmlns:a16="http://schemas.microsoft.com/office/drawing/2014/main" id="{8FE1815D-9B71-42FA-BB57-1FAC31C4E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924944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0" y="5229200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199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2do Parcial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7528" y="1412775"/>
            <a:ext cx="10157482" cy="46085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Modalidad (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presencial)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: 27/29 Junio 2022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(Curso virtual) Aula a designar ese día.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Tiempo máximo 100 minutos.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MIeL como una práctica.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4005064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ula con grupo de alumnos y profesora - Iconos gratis de personas">
            <a:extLst>
              <a:ext uri="{FF2B5EF4-FFF2-40B4-BE49-F238E27FC236}">
                <a16:creationId xmlns:a16="http://schemas.microsoft.com/office/drawing/2014/main" id="{8FE1815D-9B71-42FA-BB57-1FAC31C4E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915474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5229200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870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Recuperatorio 1er o 2do parcial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7528" y="1412775"/>
            <a:ext cx="10157482" cy="5348771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Modalidad (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presencial)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: 11/13 Julio 2022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(Curso virtual) Aula a designar ese día.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Tiempo máximo 100 minutos.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MIeL como una practica.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4030978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ula con grupo de alumnos y profesora - Iconos gratis de personas">
            <a:extLst>
              <a:ext uri="{FF2B5EF4-FFF2-40B4-BE49-F238E27FC236}">
                <a16:creationId xmlns:a16="http://schemas.microsoft.com/office/drawing/2014/main" id="{8FE1815D-9B71-42FA-BB57-1FAC31C4E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904764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0" y="5157192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064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1182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Trabajos Prácticos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3174" y="980728"/>
            <a:ext cx="10157482" cy="5356374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Grupal (Hasta 4 integrantes).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Asincrónico.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Se entrega como práctica desde MIeL.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Debe defenderse, es parte del parcial.</a:t>
            </a:r>
          </a:p>
        </p:txBody>
      </p:sp>
      <p:pic>
        <p:nvPicPr>
          <p:cNvPr id="37894" name="Gráfico 14" descr="Probetas">
            <a:extLst>
              <a:ext uri="{FF2B5EF4-FFF2-40B4-BE49-F238E27FC236}">
                <a16:creationId xmlns:a16="http://schemas.microsoft.com/office/drawing/2014/main" id="{6C207F5A-7A33-487E-AE2A-47BDDCCAA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44" y="401877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0ADDFF-3EE3-4266-9E3E-E83C4AEED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15" y="1323873"/>
            <a:ext cx="1101858" cy="8759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5232195-4B16-44B6-8B2C-0842DD92E3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61" y="2812490"/>
            <a:ext cx="789366" cy="7581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18B0253-D72E-43D4-B1A1-6F11C9A434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015" y="5384504"/>
            <a:ext cx="1101859" cy="103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09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Trabajos Prácticos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0EB30EDE-3C60-425F-84CF-29549D2C67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827" y="728510"/>
            <a:ext cx="12124346" cy="1584176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Deben elegir un tipo de equipo. </a:t>
            </a:r>
            <a:br>
              <a:rPr lang="es-ES" altLang="es-AR" sz="2800" b="1" dirty="0">
                <a:solidFill>
                  <a:sysClr val="windowText" lastClr="000000"/>
                </a:solidFill>
              </a:rPr>
            </a:br>
            <a:r>
              <a:rPr lang="es-ES" altLang="es-AR" sz="2800" b="1" dirty="0">
                <a:solidFill>
                  <a:sysClr val="windowText" lastClr="000000"/>
                </a:solidFill>
              </a:rPr>
              <a:t>Esta elección va a afectar a todos los </a:t>
            </a:r>
            <a:r>
              <a:rPr lang="es-ES" altLang="es-AR" sz="2800" b="1" dirty="0" err="1">
                <a:solidFill>
                  <a:sysClr val="windowText" lastClr="000000"/>
                </a:solidFill>
              </a:rPr>
              <a:t>TPs</a:t>
            </a:r>
            <a:r>
              <a:rPr lang="es-ES" altLang="es-AR" sz="2800" b="1" dirty="0">
                <a:solidFill>
                  <a:sysClr val="windowText" lastClr="000000"/>
                </a:solidFill>
              </a:rPr>
              <a:t> (no se pude cambiar)</a:t>
            </a:r>
          </a:p>
        </p:txBody>
      </p:sp>
      <p:pic>
        <p:nvPicPr>
          <p:cNvPr id="1028" name="Picture 4" descr="La píldora roja: el meme de la extrema derecha que se viraliza entre los  negacionistas del coronavirus">
            <a:extLst>
              <a:ext uri="{FF2B5EF4-FFF2-40B4-BE49-F238E27FC236}">
                <a16:creationId xmlns:a16="http://schemas.microsoft.com/office/drawing/2014/main" id="{A9907DF5-D778-4074-B316-125773FAC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1024" y="2086065"/>
            <a:ext cx="8382000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0AC39953-CB56-4A95-B494-FB0575C276D2}"/>
              </a:ext>
            </a:extLst>
          </p:cNvPr>
          <p:cNvSpPr/>
          <p:nvPr/>
        </p:nvSpPr>
        <p:spPr>
          <a:xfrm>
            <a:off x="2226122" y="5149594"/>
            <a:ext cx="3847053" cy="122413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0000"/>
              </a:gs>
              <a:gs pos="50000">
                <a:schemeClr val="accent1"/>
              </a:gs>
              <a:gs pos="100000">
                <a:srgbClr val="FF0000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127000" prstMaterial="plastic">
            <a:bevelT w="508000" h="2540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s-AR" sz="2800" b="1" dirty="0">
                <a:solidFill>
                  <a:sysClr val="windowText" lastClr="000000"/>
                </a:solidFill>
              </a:rPr>
              <a:t>Salir de la Matrix</a:t>
            </a:r>
            <a:endParaRPr lang="es-AR" sz="2800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E020B1C0-94F3-4AE8-AE2B-6C8EE16B7426}"/>
              </a:ext>
            </a:extLst>
          </p:cNvPr>
          <p:cNvSpPr/>
          <p:nvPr/>
        </p:nvSpPr>
        <p:spPr>
          <a:xfrm>
            <a:off x="6497419" y="5157192"/>
            <a:ext cx="3847053" cy="122413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172B8"/>
              </a:gs>
              <a:gs pos="50000">
                <a:srgbClr val="00B0F0"/>
              </a:gs>
              <a:gs pos="100000">
                <a:srgbClr val="4172B8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w="508000" h="2540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s-AR" sz="2800" b="1" dirty="0">
                <a:solidFill>
                  <a:sysClr val="windowText" lastClr="000000"/>
                </a:solidFill>
              </a:rPr>
              <a:t>Seguir en la Matrix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283907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Trabajos Prácticos</a:t>
            </a:r>
          </a:p>
        </p:txBody>
      </p:sp>
      <p:sp>
        <p:nvSpPr>
          <p:cNvPr id="7" name="Marcador de posición de contenido 13">
            <a:extLst>
              <a:ext uri="{FF2B5EF4-FFF2-40B4-BE49-F238E27FC236}">
                <a16:creationId xmlns:a16="http://schemas.microsoft.com/office/drawing/2014/main" id="{98F85631-D17A-4EDB-94EA-446BC4C82D98}"/>
              </a:ext>
            </a:extLst>
          </p:cNvPr>
          <p:cNvSpPr txBox="1">
            <a:spLocks noChangeArrowheads="1"/>
          </p:cNvSpPr>
          <p:nvPr/>
        </p:nvSpPr>
        <p:spPr>
          <a:xfrm>
            <a:off x="983432" y="2420888"/>
            <a:ext cx="3960440" cy="4015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Desarrollará una solución IoT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es-ES" altLang="es-AR" sz="3200" b="1" dirty="0">
              <a:solidFill>
                <a:sysClr val="windowText" lastClr="000000"/>
              </a:solidFill>
            </a:endParaRPr>
          </a:p>
          <a:p>
            <a:pPr algn="ctr">
              <a:lnSpc>
                <a:spcPct val="120000"/>
              </a:lnSpc>
              <a:buFontTx/>
              <a:buChar char="-"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Tiene entrega integradora presencial</a:t>
            </a: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0A52E3FD-D9B9-41AE-973B-EA9A2889E4B8}"/>
              </a:ext>
            </a:extLst>
          </p:cNvPr>
          <p:cNvSpPr txBox="1">
            <a:spLocks noChangeArrowheads="1"/>
          </p:cNvSpPr>
          <p:nvPr/>
        </p:nvSpPr>
        <p:spPr>
          <a:xfrm>
            <a:off x="7018033" y="2581885"/>
            <a:ext cx="3960440" cy="36554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Desarrollará un Sistema Ciber Físico (CPS)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endParaRPr lang="es-ES" altLang="es-AR" sz="3200" b="1" dirty="0">
              <a:solidFill>
                <a:sysClr val="windowText" lastClr="000000"/>
              </a:solidFill>
            </a:endParaRP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- Tiene mayor complejidad</a:t>
            </a:r>
          </a:p>
        </p:txBody>
      </p:sp>
      <p:sp>
        <p:nvSpPr>
          <p:cNvPr id="10" name="Marcador de posición de contenido 13">
            <a:extLst>
              <a:ext uri="{FF2B5EF4-FFF2-40B4-BE49-F238E27FC236}">
                <a16:creationId xmlns:a16="http://schemas.microsoft.com/office/drawing/2014/main" id="{FAF6C345-0F93-4158-B6A9-20B51FD72391}"/>
              </a:ext>
            </a:extLst>
          </p:cNvPr>
          <p:cNvSpPr txBox="1">
            <a:spLocks noChangeArrowheads="1"/>
          </p:cNvSpPr>
          <p:nvPr/>
        </p:nvSpPr>
        <p:spPr>
          <a:xfrm>
            <a:off x="1602129" y="1228252"/>
            <a:ext cx="2549655" cy="719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Equipo </a:t>
            </a:r>
            <a:r>
              <a:rPr lang="es-ES" altLang="es-AR" sz="3200" b="1" dirty="0">
                <a:solidFill>
                  <a:srgbClr val="FF0000"/>
                </a:solidFill>
              </a:rPr>
              <a:t>Rojo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Marcador de posición de contenido 13">
            <a:extLst>
              <a:ext uri="{FF2B5EF4-FFF2-40B4-BE49-F238E27FC236}">
                <a16:creationId xmlns:a16="http://schemas.microsoft.com/office/drawing/2014/main" id="{1FB2C1B4-1470-40DD-9423-D1AF71023A32}"/>
              </a:ext>
            </a:extLst>
          </p:cNvPr>
          <p:cNvSpPr txBox="1">
            <a:spLocks noChangeArrowheads="1"/>
          </p:cNvSpPr>
          <p:nvPr/>
        </p:nvSpPr>
        <p:spPr>
          <a:xfrm>
            <a:off x="7018033" y="1272098"/>
            <a:ext cx="396044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Equipo </a:t>
            </a:r>
            <a:r>
              <a:rPr lang="es-ES" altLang="es-AR" sz="3200" b="1" dirty="0">
                <a:solidFill>
                  <a:srgbClr val="00B0F0"/>
                </a:solidFill>
              </a:rPr>
              <a:t>Azul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12" name="Picture 2" descr="Red Pill And Blue Pill Iphone Wallpaper - XFXWallpapers">
            <a:extLst>
              <a:ext uri="{FF2B5EF4-FFF2-40B4-BE49-F238E27FC236}">
                <a16:creationId xmlns:a16="http://schemas.microsoft.com/office/drawing/2014/main" id="{46B67AD0-14F6-4409-ACA9-9901A7C223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08568" y="1557518"/>
            <a:ext cx="706009" cy="149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ed Pill And Blue Pill Iphone Wallpaper - XFXWallpapers">
            <a:extLst>
              <a:ext uri="{FF2B5EF4-FFF2-40B4-BE49-F238E27FC236}">
                <a16:creationId xmlns:a16="http://schemas.microsoft.com/office/drawing/2014/main" id="{0BE3E606-F032-448F-A4E6-0E6410AD13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7423" y="1412776"/>
            <a:ext cx="792088" cy="142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82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2">
            <a:extLst>
              <a:ext uri="{FF2B5EF4-FFF2-40B4-BE49-F238E27FC236}">
                <a16:creationId xmlns:a16="http://schemas.microsoft.com/office/drawing/2014/main" id="{65DFF3FF-B092-49AB-8471-13736B109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927100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TP 1 - Sistema Embebido</a:t>
            </a:r>
          </a:p>
        </p:txBody>
      </p:sp>
      <p:pic>
        <p:nvPicPr>
          <p:cNvPr id="3074" name="Picture 2" descr="arduino-tinkercad-logos | Rockbotic.com">
            <a:extLst>
              <a:ext uri="{FF2B5EF4-FFF2-40B4-BE49-F238E27FC236}">
                <a16:creationId xmlns:a16="http://schemas.microsoft.com/office/drawing/2014/main" id="{880AE12D-EAE1-489F-8278-5CB7C7C9F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849" y="1655626"/>
            <a:ext cx="4032446" cy="1344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ción de contenido 13">
            <a:extLst>
              <a:ext uri="{FF2B5EF4-FFF2-40B4-BE49-F238E27FC236}">
                <a16:creationId xmlns:a16="http://schemas.microsoft.com/office/drawing/2014/main" id="{E3D048F2-EAC5-4CA8-88C1-031CD83CE1D1}"/>
              </a:ext>
            </a:extLst>
          </p:cNvPr>
          <p:cNvSpPr txBox="1">
            <a:spLocks noChangeArrowheads="1"/>
          </p:cNvSpPr>
          <p:nvPr/>
        </p:nvSpPr>
        <p:spPr>
          <a:xfrm>
            <a:off x="1746145" y="2441353"/>
            <a:ext cx="2549655" cy="719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Equipo </a:t>
            </a:r>
            <a:r>
              <a:rPr lang="es-ES" altLang="es-AR" sz="3200" b="1" dirty="0">
                <a:solidFill>
                  <a:srgbClr val="FF0000"/>
                </a:solidFill>
              </a:rPr>
              <a:t>Rojo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5" name="Picture 2" descr="Red Pill And Blue Pill Iphone Wallpaper - XFXWallpapers">
            <a:extLst>
              <a:ext uri="{FF2B5EF4-FFF2-40B4-BE49-F238E27FC236}">
                <a16:creationId xmlns:a16="http://schemas.microsoft.com/office/drawing/2014/main" id="{F6A9499D-2589-4C51-8ABC-B2CC764CD3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7368" y="2005821"/>
            <a:ext cx="792088" cy="142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531538E2-1309-4A66-B4EF-E412F98C302A}"/>
              </a:ext>
            </a:extLst>
          </p:cNvPr>
          <p:cNvSpPr txBox="1">
            <a:spLocks noChangeArrowheads="1"/>
          </p:cNvSpPr>
          <p:nvPr/>
        </p:nvSpPr>
        <p:spPr>
          <a:xfrm>
            <a:off x="7147151" y="2439009"/>
            <a:ext cx="396044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Equipo </a:t>
            </a:r>
            <a:r>
              <a:rPr lang="es-ES" altLang="es-AR" sz="3200" b="1" dirty="0">
                <a:solidFill>
                  <a:srgbClr val="00B0F0"/>
                </a:solidFill>
              </a:rPr>
              <a:t>Azul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7" name="Picture 2" descr="Red Pill And Blue Pill Iphone Wallpaper - XFXWallpapers">
            <a:extLst>
              <a:ext uri="{FF2B5EF4-FFF2-40B4-BE49-F238E27FC236}">
                <a16:creationId xmlns:a16="http://schemas.microsoft.com/office/drawing/2014/main" id="{6ACB190A-6C59-4AC7-908E-01BE638C17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22639" y="2085791"/>
            <a:ext cx="706009" cy="149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4B47FCB6-1672-4C07-8FDF-7D49F9F2D8D7}"/>
              </a:ext>
            </a:extLst>
          </p:cNvPr>
          <p:cNvSpPr txBox="1">
            <a:spLocks noChangeArrowheads="1"/>
          </p:cNvSpPr>
          <p:nvPr/>
        </p:nvSpPr>
        <p:spPr>
          <a:xfrm>
            <a:off x="1127448" y="4005064"/>
            <a:ext cx="4075488" cy="2664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20% Simulado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80% Físico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Lógica acotada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- Electrónica</a:t>
            </a:r>
          </a:p>
        </p:txBody>
      </p:sp>
      <p:sp>
        <p:nvSpPr>
          <p:cNvPr id="9" name="Marcador de posición de contenido 13">
            <a:extLst>
              <a:ext uri="{FF2B5EF4-FFF2-40B4-BE49-F238E27FC236}">
                <a16:creationId xmlns:a16="http://schemas.microsoft.com/office/drawing/2014/main" id="{EEC1CCC5-D7BD-41FD-9E73-A10E46DE258F}"/>
              </a:ext>
            </a:extLst>
          </p:cNvPr>
          <p:cNvSpPr txBox="1">
            <a:spLocks noChangeArrowheads="1"/>
          </p:cNvSpPr>
          <p:nvPr/>
        </p:nvSpPr>
        <p:spPr>
          <a:xfrm>
            <a:off x="7147151" y="3915173"/>
            <a:ext cx="4075488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100% Simulado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No electrónica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- Mayor dificultad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2">
            <a:extLst>
              <a:ext uri="{FF2B5EF4-FFF2-40B4-BE49-F238E27FC236}">
                <a16:creationId xmlns:a16="http://schemas.microsoft.com/office/drawing/2014/main" id="{7B41CA4E-6F59-4D97-9033-D2AF1B193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8256"/>
            <a:ext cx="12192000" cy="1143000"/>
          </a:xfrm>
          <a:ln>
            <a:miter/>
          </a:ln>
        </p:spPr>
        <p:txBody>
          <a:bodyPr anchor="ctr"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TP 2 - Aplicación Android</a:t>
            </a:r>
          </a:p>
        </p:txBody>
      </p:sp>
      <p:pic>
        <p:nvPicPr>
          <p:cNvPr id="16395" name="Picture 11">
            <a:extLst>
              <a:ext uri="{FF2B5EF4-FFF2-40B4-BE49-F238E27FC236}">
                <a16:creationId xmlns:a16="http://schemas.microsoft.com/office/drawing/2014/main" id="{3BA718DF-B0BC-4D6D-A273-83081E2B2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4277" y="1268760"/>
            <a:ext cx="1783445" cy="17834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Marcador de posición de contenido 13">
            <a:extLst>
              <a:ext uri="{FF2B5EF4-FFF2-40B4-BE49-F238E27FC236}">
                <a16:creationId xmlns:a16="http://schemas.microsoft.com/office/drawing/2014/main" id="{B88EED99-9831-47DB-91D3-C12B4A3E3DB2}"/>
              </a:ext>
            </a:extLst>
          </p:cNvPr>
          <p:cNvSpPr txBox="1">
            <a:spLocks noChangeArrowheads="1"/>
          </p:cNvSpPr>
          <p:nvPr/>
        </p:nvSpPr>
        <p:spPr>
          <a:xfrm>
            <a:off x="1746145" y="1988840"/>
            <a:ext cx="2549655" cy="719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Equipo </a:t>
            </a:r>
            <a:r>
              <a:rPr lang="es-ES" altLang="es-AR" sz="3200" b="1" dirty="0">
                <a:solidFill>
                  <a:srgbClr val="FF0000"/>
                </a:solidFill>
              </a:rPr>
              <a:t>Rojo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5" name="Picture 2" descr="Red Pill And Blue Pill Iphone Wallpaper - XFXWallpapers">
            <a:extLst>
              <a:ext uri="{FF2B5EF4-FFF2-40B4-BE49-F238E27FC236}">
                <a16:creationId xmlns:a16="http://schemas.microsoft.com/office/drawing/2014/main" id="{248051CA-6A02-43B1-B466-CA3C03B0E2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6337" y="2132856"/>
            <a:ext cx="792088" cy="142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C97DD614-77F4-40B6-AD1B-7EC17AE6C5D6}"/>
              </a:ext>
            </a:extLst>
          </p:cNvPr>
          <p:cNvSpPr txBox="1">
            <a:spLocks noChangeArrowheads="1"/>
          </p:cNvSpPr>
          <p:nvPr/>
        </p:nvSpPr>
        <p:spPr>
          <a:xfrm>
            <a:off x="7176120" y="2060848"/>
            <a:ext cx="396044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Equipo </a:t>
            </a:r>
            <a:r>
              <a:rPr lang="es-ES" altLang="es-AR" sz="3200" b="1" dirty="0">
                <a:solidFill>
                  <a:srgbClr val="00B0F0"/>
                </a:solidFill>
              </a:rPr>
              <a:t>Azul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7" name="Picture 2" descr="Red Pill And Blue Pill Iphone Wallpaper - XFXWallpapers">
            <a:extLst>
              <a:ext uri="{FF2B5EF4-FFF2-40B4-BE49-F238E27FC236}">
                <a16:creationId xmlns:a16="http://schemas.microsoft.com/office/drawing/2014/main" id="{7E021A60-D22A-45ED-B672-D66DC05BB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22639" y="2244326"/>
            <a:ext cx="706009" cy="149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87BF0DC8-C928-4C81-8131-552A26E0C235}"/>
              </a:ext>
            </a:extLst>
          </p:cNvPr>
          <p:cNvSpPr txBox="1">
            <a:spLocks noChangeArrowheads="1"/>
          </p:cNvSpPr>
          <p:nvPr/>
        </p:nvSpPr>
        <p:spPr>
          <a:xfrm>
            <a:off x="1128789" y="3572140"/>
            <a:ext cx="4075488" cy="30972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Aplicación Real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Lógica acotada.</a:t>
            </a:r>
          </a:p>
          <a:p>
            <a:pPr algn="ctr">
              <a:lnSpc>
                <a:spcPct val="120000"/>
              </a:lnSpc>
              <a:buFontTx/>
              <a:buChar char="-"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Conexión con circuito físico del TP1.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Protocolo propio.</a:t>
            </a:r>
          </a:p>
        </p:txBody>
      </p:sp>
      <p:sp>
        <p:nvSpPr>
          <p:cNvPr id="9" name="Marcador de posición de contenido 13">
            <a:extLst>
              <a:ext uri="{FF2B5EF4-FFF2-40B4-BE49-F238E27FC236}">
                <a16:creationId xmlns:a16="http://schemas.microsoft.com/office/drawing/2014/main" id="{06801D13-7DE5-4D24-832A-F454EA43473D}"/>
              </a:ext>
            </a:extLst>
          </p:cNvPr>
          <p:cNvSpPr txBox="1">
            <a:spLocks noChangeArrowheads="1"/>
          </p:cNvSpPr>
          <p:nvPr/>
        </p:nvSpPr>
        <p:spPr>
          <a:xfrm>
            <a:off x="7147151" y="3645024"/>
            <a:ext cx="4075488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Aplicación Real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Conexión Servicio Web.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- Protocolo definido.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- Más complejo.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2">
            <a:extLst>
              <a:ext uri="{FF2B5EF4-FFF2-40B4-BE49-F238E27FC236}">
                <a16:creationId xmlns:a16="http://schemas.microsoft.com/office/drawing/2014/main" id="{BDEBAB85-B369-4CB5-A87B-D0BFC6FDE3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8648"/>
            <a:ext cx="12192000" cy="954088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TP 3 – HPC</a:t>
            </a:r>
          </a:p>
        </p:txBody>
      </p:sp>
      <p:pic>
        <p:nvPicPr>
          <p:cNvPr id="51202" name="Picture 2">
            <a:extLst>
              <a:ext uri="{FF2B5EF4-FFF2-40B4-BE49-F238E27FC236}">
                <a16:creationId xmlns:a16="http://schemas.microsoft.com/office/drawing/2014/main" id="{384A1595-FF64-425E-8E73-D9129D8AA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4276" y="1412776"/>
            <a:ext cx="3143448" cy="14368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301A6E01-CDE3-427B-9AC4-F8EE56B27C61}"/>
              </a:ext>
            </a:extLst>
          </p:cNvPr>
          <p:cNvSpPr txBox="1">
            <a:spLocks noChangeArrowheads="1"/>
          </p:cNvSpPr>
          <p:nvPr/>
        </p:nvSpPr>
        <p:spPr>
          <a:xfrm>
            <a:off x="1559496" y="3717032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100% Servidor Web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Resolución en clase</a:t>
            </a:r>
          </a:p>
          <a:p>
            <a:pPr algn="ctr">
              <a:lnSpc>
                <a:spcPct val="120000"/>
              </a:lnSpc>
              <a:buFontTx/>
              <a:buChar char="-"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Lenguaje nuevo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A definir</a:t>
            </a:r>
          </a:p>
        </p:txBody>
      </p:sp>
      <p:sp>
        <p:nvSpPr>
          <p:cNvPr id="9" name="Marcador de posición de contenido 13">
            <a:extLst>
              <a:ext uri="{FF2B5EF4-FFF2-40B4-BE49-F238E27FC236}">
                <a16:creationId xmlns:a16="http://schemas.microsoft.com/office/drawing/2014/main" id="{D045B5EC-175A-4A79-8FCF-C0CD51AB2136}"/>
              </a:ext>
            </a:extLst>
          </p:cNvPr>
          <p:cNvSpPr txBox="1">
            <a:spLocks noChangeArrowheads="1"/>
          </p:cNvSpPr>
          <p:nvPr/>
        </p:nvSpPr>
        <p:spPr>
          <a:xfrm>
            <a:off x="7104112" y="3717032"/>
            <a:ext cx="4464495" cy="2664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100% Servidor Web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Resolución en clase</a:t>
            </a:r>
          </a:p>
          <a:p>
            <a:pPr algn="ctr">
              <a:lnSpc>
                <a:spcPct val="120000"/>
              </a:lnSpc>
              <a:buFontTx/>
              <a:buChar char="-"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Lenguaje nuevo</a:t>
            </a:r>
          </a:p>
          <a:p>
            <a:pPr algn="ctr">
              <a:lnSpc>
                <a:spcPct val="120000"/>
              </a:lnSpc>
              <a:buFontTx/>
              <a:buChar char="-"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A definir</a:t>
            </a:r>
          </a:p>
        </p:txBody>
      </p:sp>
      <p:sp>
        <p:nvSpPr>
          <p:cNvPr id="10" name="Marcador de posición de contenido 13">
            <a:extLst>
              <a:ext uri="{FF2B5EF4-FFF2-40B4-BE49-F238E27FC236}">
                <a16:creationId xmlns:a16="http://schemas.microsoft.com/office/drawing/2014/main" id="{B5E26F27-06F5-4161-AAAF-09E6BF0B523D}"/>
              </a:ext>
            </a:extLst>
          </p:cNvPr>
          <p:cNvSpPr txBox="1">
            <a:spLocks noChangeArrowheads="1"/>
          </p:cNvSpPr>
          <p:nvPr/>
        </p:nvSpPr>
        <p:spPr>
          <a:xfrm>
            <a:off x="1746145" y="1988840"/>
            <a:ext cx="2549655" cy="719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Equipo </a:t>
            </a:r>
            <a:r>
              <a:rPr lang="es-ES" altLang="es-AR" sz="3200" b="1" dirty="0">
                <a:solidFill>
                  <a:srgbClr val="FF0000"/>
                </a:solidFill>
              </a:rPr>
              <a:t>Rojo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11" name="Picture 2" descr="Red Pill And Blue Pill Iphone Wallpaper - XFXWallpapers">
            <a:extLst>
              <a:ext uri="{FF2B5EF4-FFF2-40B4-BE49-F238E27FC236}">
                <a16:creationId xmlns:a16="http://schemas.microsoft.com/office/drawing/2014/main" id="{A22EC617-47FE-4C80-8FB4-5A39D7C8D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6337" y="2132856"/>
            <a:ext cx="792088" cy="142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Marcador de posición de contenido 13">
            <a:extLst>
              <a:ext uri="{FF2B5EF4-FFF2-40B4-BE49-F238E27FC236}">
                <a16:creationId xmlns:a16="http://schemas.microsoft.com/office/drawing/2014/main" id="{7B88F9CB-0191-4B64-82CA-A5064BAD7DE4}"/>
              </a:ext>
            </a:extLst>
          </p:cNvPr>
          <p:cNvSpPr txBox="1">
            <a:spLocks noChangeArrowheads="1"/>
          </p:cNvSpPr>
          <p:nvPr/>
        </p:nvSpPr>
        <p:spPr>
          <a:xfrm>
            <a:off x="7176120" y="2060848"/>
            <a:ext cx="396044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Equipo </a:t>
            </a:r>
            <a:r>
              <a:rPr lang="es-ES" altLang="es-AR" sz="3200" b="1" dirty="0">
                <a:solidFill>
                  <a:srgbClr val="00B0F0"/>
                </a:solidFill>
              </a:rPr>
              <a:t>Azul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13" name="Picture 2" descr="Red Pill And Blue Pill Iphone Wallpaper - XFXWallpapers">
            <a:extLst>
              <a:ext uri="{FF2B5EF4-FFF2-40B4-BE49-F238E27FC236}">
                <a16:creationId xmlns:a16="http://schemas.microsoft.com/office/drawing/2014/main" id="{17E43132-3467-4EF6-96BD-064B66B815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22639" y="2244326"/>
            <a:ext cx="706009" cy="149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de Aprobación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5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de Aprobación</a:t>
            </a: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2138" y="1412874"/>
            <a:ext cx="9850486" cy="5256485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3 Trabajos Prácticos / Integrador.</a:t>
            </a:r>
          </a:p>
          <a:p>
            <a:pPr marL="0" indent="0" eaLnBrk="1" hangingPunct="1">
              <a:lnSpc>
                <a:spcPct val="2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2 parciales (con notas desde 4 a 6).</a:t>
            </a:r>
          </a:p>
          <a:p>
            <a:pPr marL="0" indent="0">
              <a:lnSpc>
                <a:spcPct val="300000"/>
              </a:lnSpc>
              <a:buClrTx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2050" name="Picture 2" descr="Símbolo de verificación - Iconos gratis de interfaz">
            <a:extLst>
              <a:ext uri="{FF2B5EF4-FFF2-40B4-BE49-F238E27FC236}">
                <a16:creationId xmlns:a16="http://schemas.microsoft.com/office/drawing/2014/main" id="{C77CF64A-4905-4EF3-BD0B-863BA3C35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938592"/>
            <a:ext cx="458560" cy="71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7FCCD66-788E-46E5-90F4-2F7306255F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115" y="3213837"/>
            <a:ext cx="1020681" cy="990439"/>
          </a:xfrm>
          <a:prstGeom prst="rect">
            <a:avLst/>
          </a:prstGeom>
        </p:spPr>
      </p:pic>
      <p:pic>
        <p:nvPicPr>
          <p:cNvPr id="7" name="Gráfico 2" descr="Clase">
            <a:extLst>
              <a:ext uri="{FF2B5EF4-FFF2-40B4-BE49-F238E27FC236}">
                <a16:creationId xmlns:a16="http://schemas.microsoft.com/office/drawing/2014/main" id="{61039F1C-45E6-4B7D-8212-7511FD6DF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71" y="4750228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133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1647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de Promoción</a:t>
            </a: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2138" y="1052736"/>
            <a:ext cx="9850486" cy="5256485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Correlativas aprobadas.</a:t>
            </a:r>
          </a:p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3 Trabajos Prácticos / Integrador.</a:t>
            </a:r>
          </a:p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Promocionar los 2 parciales (Nota </a:t>
            </a:r>
            <a:r>
              <a:rPr lang="es-ES" altLang="es-A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≥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 7).</a:t>
            </a:r>
          </a:p>
          <a:p>
            <a:pPr marL="0" indent="0">
              <a:lnSpc>
                <a:spcPct val="300000"/>
              </a:lnSpc>
              <a:buClrTx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 descr="Debt icon Royalty Free Vector Image - VectorStock">
            <a:extLst>
              <a:ext uri="{FF2B5EF4-FFF2-40B4-BE49-F238E27FC236}">
                <a16:creationId xmlns:a16="http://schemas.microsoft.com/office/drawing/2014/main" id="{E4FC0DB4-7CDA-47D9-9C86-8184C51425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1"/>
          <a:stretch/>
        </p:blipFill>
        <p:spPr bwMode="auto">
          <a:xfrm flipH="1">
            <a:off x="919386" y="1229266"/>
            <a:ext cx="942752" cy="90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0FD043F2-E397-4795-B9CF-68E5E8DF4C4B}"/>
              </a:ext>
            </a:extLst>
          </p:cNvPr>
          <p:cNvSpPr/>
          <p:nvPr/>
        </p:nvSpPr>
        <p:spPr>
          <a:xfrm>
            <a:off x="1055440" y="1845874"/>
            <a:ext cx="241263" cy="28803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050" name="Picture 2" descr="Símbolo de verificación - Iconos gratis de interfaz">
            <a:extLst>
              <a:ext uri="{FF2B5EF4-FFF2-40B4-BE49-F238E27FC236}">
                <a16:creationId xmlns:a16="http://schemas.microsoft.com/office/drawing/2014/main" id="{C77CF64A-4905-4EF3-BD0B-863BA3C35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2852936"/>
            <a:ext cx="458560" cy="71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even Leaf Clover Tile Coaster by FoxVox - CafePress">
            <a:extLst>
              <a:ext uri="{FF2B5EF4-FFF2-40B4-BE49-F238E27FC236}">
                <a16:creationId xmlns:a16="http://schemas.microsoft.com/office/drawing/2014/main" id="{0830A347-C9FA-4811-B264-9771A8DE9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1" y="4149080"/>
            <a:ext cx="792089" cy="79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áfico 2" descr="Clase">
            <a:extLst>
              <a:ext uri="{FF2B5EF4-FFF2-40B4-BE49-F238E27FC236}">
                <a16:creationId xmlns:a16="http://schemas.microsoft.com/office/drawing/2014/main" id="{D56DE415-44D6-42AA-8CC5-094BEFB5C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71" y="5517232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088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Copias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4" name="Marcador de posición de contenido 13">
            <a:extLst>
              <a:ext uri="{FF2B5EF4-FFF2-40B4-BE49-F238E27FC236}">
                <a16:creationId xmlns:a16="http://schemas.microsoft.com/office/drawing/2014/main" id="{3B1059FA-C829-41F8-ADF1-EBB240DF02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95528" y="1196752"/>
            <a:ext cx="10017096" cy="5472608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 están permitidas las copias de cualquier índole. 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endParaRPr lang="es-ES" altLang="es-AR" sz="3200" b="1" dirty="0">
              <a:solidFill>
                <a:sysClr val="windowText" lastClr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Abarca a copias del tipo completas, partes o literal: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       Trabajos Prácticos.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       Parciales.</a:t>
            </a:r>
          </a:p>
          <a:p>
            <a:pPr marL="0" indent="0" eaLnBrk="1" hangingPunct="1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5124" name="Picture 4" descr="Icono prohibido vector, gráfico vectorial, imágenes de Icono prohibido  vectoriales de stock | Depositphotos®">
            <a:extLst>
              <a:ext uri="{FF2B5EF4-FFF2-40B4-BE49-F238E27FC236}">
                <a16:creationId xmlns:a16="http://schemas.microsoft.com/office/drawing/2014/main" id="{9E562809-1F8D-4AB7-A46C-2C3705C3C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484784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áfico 6" descr="Libro abierto">
            <a:extLst>
              <a:ext uri="{FF2B5EF4-FFF2-40B4-BE49-F238E27FC236}">
                <a16:creationId xmlns:a16="http://schemas.microsoft.com/office/drawing/2014/main" id="{A15C6037-F69A-4009-BDB1-4FF3B88FC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197" y="5026908"/>
            <a:ext cx="789416" cy="78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erramienta de trabajo de ajustes icono vectorial gratis diseñado por Egor  Rumyantsev | Iconos, Disenos de unas, Herramientas">
            <a:extLst>
              <a:ext uri="{FF2B5EF4-FFF2-40B4-BE49-F238E27FC236}">
                <a16:creationId xmlns:a16="http://schemas.microsoft.com/office/drawing/2014/main" id="{16D2AAE1-6370-4EED-AAB5-4C806B8A2D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r="13068"/>
          <a:stretch/>
        </p:blipFill>
        <p:spPr bwMode="auto">
          <a:xfrm>
            <a:off x="1814501" y="5932285"/>
            <a:ext cx="803411" cy="68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29E6ACEF-711E-4015-A3DA-FD8E68C83805}"/>
              </a:ext>
            </a:extLst>
          </p:cNvPr>
          <p:cNvGrpSpPr/>
          <p:nvPr/>
        </p:nvGrpSpPr>
        <p:grpSpPr>
          <a:xfrm>
            <a:off x="919404" y="3553415"/>
            <a:ext cx="679410" cy="789416"/>
            <a:chOff x="1126390" y="3717032"/>
            <a:chExt cx="303701" cy="432048"/>
          </a:xfrm>
        </p:grpSpPr>
        <p:cxnSp>
          <p:nvCxnSpPr>
            <p:cNvPr id="3" name="Conector recto de flecha 2">
              <a:extLst>
                <a:ext uri="{FF2B5EF4-FFF2-40B4-BE49-F238E27FC236}">
                  <a16:creationId xmlns:a16="http://schemas.microsoft.com/office/drawing/2014/main" id="{CF1F2A02-02BB-4C73-A11F-0C111ACD61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1464" y="371703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de flecha 11">
              <a:extLst>
                <a:ext uri="{FF2B5EF4-FFF2-40B4-BE49-F238E27FC236}">
                  <a16:creationId xmlns:a16="http://schemas.microsoft.com/office/drawing/2014/main" id="{E7E97C2B-E177-4F9E-B895-8F1F2A0E7E9D}"/>
                </a:ext>
              </a:extLst>
            </p:cNvPr>
            <p:cNvCxnSpPr>
              <a:cxnSpLocks/>
            </p:cNvCxnSpPr>
            <p:nvPr/>
          </p:nvCxnSpPr>
          <p:spPr>
            <a:xfrm>
              <a:off x="1271464" y="3933056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2A30397F-91AF-4680-9AEA-3D2E59725BF5}"/>
                </a:ext>
              </a:extLst>
            </p:cNvPr>
            <p:cNvCxnSpPr>
              <a:cxnSpLocks/>
            </p:cNvCxnSpPr>
            <p:nvPr/>
          </p:nvCxnSpPr>
          <p:spPr>
            <a:xfrm>
              <a:off x="1278842" y="3934961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D824875E-8ED5-44E2-95A9-AFBFD42D34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6075" y="3789040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AF1190DC-C406-4AE0-8357-D1A212ED28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6390" y="3789040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CEEBE576-4613-48CE-830E-5342EDA305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390" y="3933056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4529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Copias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4" name="Marcador de posición de contenido 13">
            <a:extLst>
              <a:ext uri="{FF2B5EF4-FFF2-40B4-BE49-F238E27FC236}">
                <a16:creationId xmlns:a16="http://schemas.microsoft.com/office/drawing/2014/main" id="{3B1059FA-C829-41F8-ADF1-EBB240DF02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2138" y="980728"/>
            <a:ext cx="9850486" cy="158417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2400" b="1" dirty="0">
                <a:solidFill>
                  <a:sysClr val="windowText" lastClr="000000"/>
                </a:solidFill>
              </a:rPr>
              <a:t>Prepandemia: </a:t>
            </a:r>
            <a:r>
              <a:rPr lang="es-ES" altLang="es-AR" sz="2400" dirty="0">
                <a:solidFill>
                  <a:sysClr val="windowText" lastClr="000000"/>
                </a:solidFill>
              </a:rPr>
              <a:t>Ausente en la cursada + inicia un Sumario.</a:t>
            </a:r>
          </a:p>
          <a:p>
            <a:pPr marL="0" indent="0" eaLnBrk="1" hangingPunct="1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2400" b="1" dirty="0">
                <a:solidFill>
                  <a:sysClr val="windowText" lastClr="000000"/>
                </a:solidFill>
              </a:rPr>
              <a:t>Por el contexto actual</a:t>
            </a:r>
            <a:r>
              <a:rPr lang="es-ES" altLang="es-AR" sz="2400" dirty="0">
                <a:solidFill>
                  <a:sysClr val="windowText" lastClr="000000"/>
                </a:solidFill>
              </a:rPr>
              <a:t>: Implementamos un “Sistema de faltas”.</a:t>
            </a:r>
          </a:p>
          <a:p>
            <a:pPr marL="0" indent="0" eaLnBrk="1" hangingPunct="1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endParaRPr lang="es-ES" altLang="es-AR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5122" name="Picture 2" descr="tarjeta amarilla tarjeta roja futbol cadenasercom - visionnoventa.net">
            <a:extLst>
              <a:ext uri="{FF2B5EF4-FFF2-40B4-BE49-F238E27FC236}">
                <a16:creationId xmlns:a16="http://schemas.microsoft.com/office/drawing/2014/main" id="{3414974C-5B9A-4D70-B953-E792DCA92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01"/>
          <a:stretch/>
        </p:blipFill>
        <p:spPr bwMode="auto">
          <a:xfrm>
            <a:off x="3143672" y="2803748"/>
            <a:ext cx="288032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posición de contenido 13">
            <a:extLst>
              <a:ext uri="{FF2B5EF4-FFF2-40B4-BE49-F238E27FC236}">
                <a16:creationId xmlns:a16="http://schemas.microsoft.com/office/drawing/2014/main" id="{9FB4FF93-2C5F-4996-B20B-E4F22889B968}"/>
              </a:ext>
            </a:extLst>
          </p:cNvPr>
          <p:cNvSpPr txBox="1">
            <a:spLocks noChangeArrowheads="1"/>
          </p:cNvSpPr>
          <p:nvPr/>
        </p:nvSpPr>
        <p:spPr>
          <a:xfrm>
            <a:off x="2711624" y="5373216"/>
            <a:ext cx="3456384" cy="11994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1ra falta: Amarilla</a:t>
            </a:r>
          </a:p>
          <a:p>
            <a:pPr marL="0" indent="0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37306BDF-FA43-4AEC-ADFD-8498683A267B}"/>
              </a:ext>
            </a:extLst>
          </p:cNvPr>
          <p:cNvSpPr txBox="1">
            <a:spLocks noChangeArrowheads="1"/>
          </p:cNvSpPr>
          <p:nvPr/>
        </p:nvSpPr>
        <p:spPr>
          <a:xfrm>
            <a:off x="6312024" y="5373216"/>
            <a:ext cx="3456384" cy="1199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2da falta: Roja</a:t>
            </a:r>
          </a:p>
        </p:txBody>
      </p:sp>
      <p:pic>
        <p:nvPicPr>
          <p:cNvPr id="9" name="Picture 2" descr="tarjeta amarilla tarjeta roja futbol cadenasercom - visionnoventa.net">
            <a:extLst>
              <a:ext uri="{FF2B5EF4-FFF2-40B4-BE49-F238E27FC236}">
                <a16:creationId xmlns:a16="http://schemas.microsoft.com/office/drawing/2014/main" id="{474DC563-2B4A-4B84-8AB1-6690076658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9"/>
          <a:stretch/>
        </p:blipFill>
        <p:spPr bwMode="auto">
          <a:xfrm>
            <a:off x="6096000" y="2803748"/>
            <a:ext cx="2762672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9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2">
            <a:extLst>
              <a:ext uri="{FF2B5EF4-FFF2-40B4-BE49-F238E27FC236}">
                <a16:creationId xmlns:a16="http://schemas.microsoft.com/office/drawing/2014/main" id="{FF24A10F-D212-4FA9-A298-90DE4EE88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640"/>
            <a:ext cx="12192000" cy="954088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Evaluación de </a:t>
            </a:r>
            <a:r>
              <a:rPr lang="es-ES" altLang="es-AR" sz="4000" b="1" u="sng" dirty="0" err="1">
                <a:solidFill>
                  <a:srgbClr val="003300"/>
                </a:solidFill>
                <a:latin typeface="+mn-lt"/>
              </a:rPr>
              <a:t>TPs</a:t>
            </a:r>
            <a:endParaRPr lang="es-ES" altLang="es-AR" sz="4000" b="1" u="sng" dirty="0">
              <a:solidFill>
                <a:srgbClr val="003300"/>
              </a:solidFill>
              <a:latin typeface="+mn-lt"/>
            </a:endParaRPr>
          </a:p>
        </p:txBody>
      </p:sp>
      <p:pic>
        <p:nvPicPr>
          <p:cNvPr id="50179" name="Imagen 2">
            <a:extLst>
              <a:ext uri="{FF2B5EF4-FFF2-40B4-BE49-F238E27FC236}">
                <a16:creationId xmlns:a16="http://schemas.microsoft.com/office/drawing/2014/main" id="{9D161140-E5B2-45CF-9778-4D3056555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7" y="1494944"/>
            <a:ext cx="930592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0ABAEF8-AD6E-42B9-9A76-F110352BFC7F}"/>
              </a:ext>
            </a:extLst>
          </p:cNvPr>
          <p:cNvSpPr/>
          <p:nvPr/>
        </p:nvSpPr>
        <p:spPr>
          <a:xfrm>
            <a:off x="4511823" y="1916038"/>
            <a:ext cx="417646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8C283B5A-8C05-47FE-AF78-E3DEBCB7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0" y="5690210"/>
            <a:ext cx="6064348" cy="1143000"/>
          </a:xfrm>
          <a:ln>
            <a:miter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Mucha Suerte!!!</a:t>
            </a:r>
          </a:p>
        </p:txBody>
      </p:sp>
      <p:pic>
        <p:nvPicPr>
          <p:cNvPr id="1026" name="Picture 2" descr="Puede ser una imagen de 2 personas, personas sentadas e interior">
            <a:extLst>
              <a:ext uri="{FF2B5EF4-FFF2-40B4-BE49-F238E27FC236}">
                <a16:creationId xmlns:a16="http://schemas.microsoft.com/office/drawing/2014/main" id="{5ED921CE-D326-48B3-B59E-AD0A0CCE0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311" y="535782"/>
            <a:ext cx="4898722" cy="205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onah Hill contó cómo vivió la cuarentena con Leonardo DiCaprio: «Me hacía  ver The Mandalorian»">
            <a:extLst>
              <a:ext uri="{FF2B5EF4-FFF2-40B4-BE49-F238E27FC236}">
                <a16:creationId xmlns:a16="http://schemas.microsoft.com/office/drawing/2014/main" id="{B50915BA-BD12-449C-A36B-784F430E5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551" y="2641617"/>
            <a:ext cx="3736242" cy="205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eonardo DiCapario en «Django Unchained» es el meme del momento – Agencia  Meme">
            <a:extLst>
              <a:ext uri="{FF2B5EF4-FFF2-40B4-BE49-F238E27FC236}">
                <a16:creationId xmlns:a16="http://schemas.microsoft.com/office/drawing/2014/main" id="{46D63BFA-804B-42EF-A34F-FEA1E7C52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741" y="4797152"/>
            <a:ext cx="2667862" cy="205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2">
            <a:extLst>
              <a:ext uri="{FF2B5EF4-FFF2-40B4-BE49-F238E27FC236}">
                <a16:creationId xmlns:a16="http://schemas.microsoft.com/office/drawing/2014/main" id="{BBD73702-60E5-458D-BC93-1DA376D1AE3F}"/>
              </a:ext>
            </a:extLst>
          </p:cNvPr>
          <p:cNvSpPr txBox="1">
            <a:spLocks noChangeArrowheads="1"/>
          </p:cNvSpPr>
          <p:nvPr/>
        </p:nvSpPr>
        <p:spPr>
          <a:xfrm>
            <a:off x="6600056" y="1746990"/>
            <a:ext cx="5040560" cy="1143000"/>
          </a:xfrm>
          <a:prstGeom prst="rect">
            <a:avLst/>
          </a:prstGeom>
          <a:ln>
            <a:miter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Cursada Virtual</a:t>
            </a:r>
          </a:p>
        </p:txBody>
      </p:sp>
      <p:sp>
        <p:nvSpPr>
          <p:cNvPr id="9" name="Título 12">
            <a:extLst>
              <a:ext uri="{FF2B5EF4-FFF2-40B4-BE49-F238E27FC236}">
                <a16:creationId xmlns:a16="http://schemas.microsoft.com/office/drawing/2014/main" id="{5D902E33-25BF-48B2-92AC-97895D16D4A8}"/>
              </a:ext>
            </a:extLst>
          </p:cNvPr>
          <p:cNvSpPr txBox="1">
            <a:spLocks noChangeArrowheads="1"/>
          </p:cNvSpPr>
          <p:nvPr/>
        </p:nvSpPr>
        <p:spPr>
          <a:xfrm>
            <a:off x="6607894" y="3687666"/>
            <a:ext cx="5040560" cy="1143000"/>
          </a:xfrm>
          <a:prstGeom prst="rect">
            <a:avLst/>
          </a:prstGeom>
          <a:ln>
            <a:miter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Cursada Presencial</a:t>
            </a:r>
          </a:p>
        </p:txBody>
      </p:sp>
      <p:sp>
        <p:nvSpPr>
          <p:cNvPr id="10" name="Título 12">
            <a:extLst>
              <a:ext uri="{FF2B5EF4-FFF2-40B4-BE49-F238E27FC236}">
                <a16:creationId xmlns:a16="http://schemas.microsoft.com/office/drawing/2014/main" id="{8C0784CA-4CD0-411D-B5CE-52925DAC3847}"/>
              </a:ext>
            </a:extLst>
          </p:cNvPr>
          <p:cNvSpPr txBox="1">
            <a:spLocks noChangeArrowheads="1"/>
          </p:cNvSpPr>
          <p:nvPr/>
        </p:nvSpPr>
        <p:spPr>
          <a:xfrm>
            <a:off x="6607894" y="44624"/>
            <a:ext cx="5040560" cy="1143000"/>
          </a:xfrm>
          <a:prstGeom prst="rect">
            <a:avLst/>
          </a:prstGeom>
          <a:ln>
            <a:miter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Ya sea la…</a:t>
            </a:r>
          </a:p>
        </p:txBody>
      </p:sp>
    </p:spTree>
    <p:extLst>
      <p:ext uri="{BB962C8B-B14F-4D97-AF65-F5344CB8AC3E}">
        <p14:creationId xmlns:p14="http://schemas.microsoft.com/office/powerpoint/2010/main" val="276309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Tema de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4894</TotalTime>
  <Pages>0</Pages>
  <Words>598</Words>
  <Characters>0</Characters>
  <Application>Microsoft Office PowerPoint</Application>
  <DocSecurity>0</DocSecurity>
  <PresentationFormat>Panorámica</PresentationFormat>
  <Lines>0</Lines>
  <Paragraphs>150</Paragraphs>
  <Slides>25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Candara</vt:lpstr>
      <vt:lpstr>Century Gothic</vt:lpstr>
      <vt:lpstr>Wingdings 3</vt:lpstr>
      <vt:lpstr>Espiral</vt:lpstr>
      <vt:lpstr>Presentación de PowerPoint</vt:lpstr>
      <vt:lpstr>Sistemas Operativos Avanzados  (cod. 1123)</vt:lpstr>
      <vt:lpstr>Equipo Docente</vt:lpstr>
      <vt:lpstr>Modalidad de cursada</vt:lpstr>
      <vt:lpstr>Páginas web de la Cátedra</vt:lpstr>
      <vt:lpstr>Wiki - Cronograma de Clases</vt:lpstr>
      <vt:lpstr>Presentación de PowerPoint</vt:lpstr>
      <vt:lpstr>Presentación de PowerPoint</vt:lpstr>
      <vt:lpstr>Condiciones de Aprobación</vt:lpstr>
      <vt:lpstr>1er Parcial</vt:lpstr>
      <vt:lpstr>2do Parcial</vt:lpstr>
      <vt:lpstr>Recuperatorio 1er o 2do parcial</vt:lpstr>
      <vt:lpstr>Trabajos Prácticos</vt:lpstr>
      <vt:lpstr>Trabajos Prácticos</vt:lpstr>
      <vt:lpstr>Trabajos Prácticos</vt:lpstr>
      <vt:lpstr>TP 1 - Sistema Embebido</vt:lpstr>
      <vt:lpstr>TP 2 - Aplicación Android</vt:lpstr>
      <vt:lpstr>TP 3 – HPC</vt:lpstr>
      <vt:lpstr>Condiciones de Aprobación</vt:lpstr>
      <vt:lpstr>Condiciones de Aprobación</vt:lpstr>
      <vt:lpstr>Condiciones de Promoción</vt:lpstr>
      <vt:lpstr>Copias</vt:lpstr>
      <vt:lpstr>Copias</vt:lpstr>
      <vt:lpstr>Evaluación de TPs</vt:lpstr>
      <vt:lpstr>Mucha Suerte!!!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Operativos Avanzados  (cod. 1123)</dc:title>
  <dc:subject/>
  <dc:creator>wav</dc:creator>
  <cp:keywords/>
  <dc:description/>
  <cp:lastModifiedBy>WALDO VALIENTE</cp:lastModifiedBy>
  <cp:revision>80</cp:revision>
  <dcterms:created xsi:type="dcterms:W3CDTF">2018-03-21T21:52:12Z</dcterms:created>
  <dcterms:modified xsi:type="dcterms:W3CDTF">2022-03-27T02:33:31Z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APDescription">
    <vt:lpwstr/>
  </property>
  <property fmtid="{D5CDD505-2E9C-101B-9397-08002B2CF9AE}" pid="9" name="CampaignTagsTaxHTField0">
    <vt:lpwstr/>
  </property>
  <property fmtid="{D5CDD505-2E9C-101B-9397-08002B2CF9AE}" pid="10" name="IntlLangReviewDate">
    <vt:lpwstr/>
  </property>
  <property fmtid="{D5CDD505-2E9C-101B-9397-08002B2CF9AE}" pid="11" name="TPFriendlyName">
    <vt:lpwstr/>
  </property>
  <property fmtid="{D5CDD505-2E9C-101B-9397-08002B2CF9AE}" pid="12" name="IntlLangReview">
    <vt:lpwstr>0</vt:lpwstr>
  </property>
  <property fmtid="{D5CDD505-2E9C-101B-9397-08002B2CF9AE}" pid="13" name="LocLastLocAttemptVersionLookup">
    <vt:lpwstr>836753</vt:lpwstr>
  </property>
  <property fmtid="{D5CDD505-2E9C-101B-9397-08002B2CF9AE}" pid="14" name="PolicheckWords">
    <vt:lpwstr/>
  </property>
  <property fmtid="{D5CDD505-2E9C-101B-9397-08002B2CF9AE}" pid="15" name="SubmitterId">
    <vt:lpwstr/>
  </property>
  <property fmtid="{D5CDD505-2E9C-101B-9397-08002B2CF9AE}" pid="16" name="AcquiredFrom">
    <vt:lpwstr>Internal MS</vt:lpwstr>
  </property>
  <property fmtid="{D5CDD505-2E9C-101B-9397-08002B2CF9AE}" pid="17" name="EditorialStatus">
    <vt:lpwstr>Complete</vt:lpwstr>
  </property>
  <property fmtid="{D5CDD505-2E9C-101B-9397-08002B2CF9AE}" pid="18" name="Markets">
    <vt:lpwstr/>
  </property>
  <property fmtid="{D5CDD505-2E9C-101B-9397-08002B2CF9AE}" pid="19" name="OriginAsset">
    <vt:lpwstr/>
  </property>
  <property fmtid="{D5CDD505-2E9C-101B-9397-08002B2CF9AE}" pid="20" name="FriendlyTitle">
    <vt:lpwstr/>
  </property>
  <property fmtid="{D5CDD505-2E9C-101B-9397-08002B2CF9AE}" pid="21" name="MarketSpecific">
    <vt:lpwstr>0</vt:lpwstr>
  </property>
  <property fmtid="{D5CDD505-2E9C-101B-9397-08002B2CF9AE}" pid="22" name="TPNamespace">
    <vt:lpwstr/>
  </property>
  <property fmtid="{D5CDD505-2E9C-101B-9397-08002B2CF9AE}" pid="23" name="PublishStatusLookup">
    <vt:lpwstr>1566889;#</vt:lpwstr>
  </property>
  <property fmtid="{D5CDD505-2E9C-101B-9397-08002B2CF9AE}" pid="24" name="APAuthor">
    <vt:lpwstr>2469;#REDMOND\v-anij</vt:lpwstr>
  </property>
  <property fmtid="{D5CDD505-2E9C-101B-9397-08002B2CF9AE}" pid="25" name="TPCommandLine">
    <vt:lpwstr/>
  </property>
  <property fmtid="{D5CDD505-2E9C-101B-9397-08002B2CF9AE}" pid="26" name="IntlLangReviewer">
    <vt:lpwstr/>
  </property>
  <property fmtid="{D5CDD505-2E9C-101B-9397-08002B2CF9AE}" pid="27" name="OpenTemplate">
    <vt:lpwstr>1</vt:lpwstr>
  </property>
  <property fmtid="{D5CDD505-2E9C-101B-9397-08002B2CF9AE}" pid="28" name="CSXSubmissionDate">
    <vt:lpwstr/>
  </property>
  <property fmtid="{D5CDD505-2E9C-101B-9397-08002B2CF9AE}" pid="29" name="TaxCatchAll">
    <vt:lpwstr/>
  </property>
  <property fmtid="{D5CDD505-2E9C-101B-9397-08002B2CF9AE}" pid="30" name="Manager">
    <vt:lpwstr/>
  </property>
  <property fmtid="{D5CDD505-2E9C-101B-9397-08002B2CF9AE}" pid="31" name="NumericId">
    <vt:lpwstr/>
  </property>
  <property fmtid="{D5CDD505-2E9C-101B-9397-08002B2CF9AE}" pid="32" name="ParentAssetId">
    <vt:lpwstr/>
  </property>
  <property fmtid="{D5CDD505-2E9C-101B-9397-08002B2CF9AE}" pid="33" name="OriginalSourceMarket">
    <vt:lpwstr/>
  </property>
  <property fmtid="{D5CDD505-2E9C-101B-9397-08002B2CF9AE}" pid="34" name="ApprovalStatus">
    <vt:lpwstr>InProgress</vt:lpwstr>
  </property>
  <property fmtid="{D5CDD505-2E9C-101B-9397-08002B2CF9AE}" pid="35" name="TPComponent">
    <vt:lpwstr/>
  </property>
  <property fmtid="{D5CDD505-2E9C-101B-9397-08002B2CF9AE}" pid="36" name="EditorialTags">
    <vt:lpwstr/>
  </property>
  <property fmtid="{D5CDD505-2E9C-101B-9397-08002B2CF9AE}" pid="37" name="TPExecutable">
    <vt:lpwstr/>
  </property>
  <property fmtid="{D5CDD505-2E9C-101B-9397-08002B2CF9AE}" pid="38" name="TPLaunchHelpLink">
    <vt:lpwstr/>
  </property>
  <property fmtid="{D5CDD505-2E9C-101B-9397-08002B2CF9AE}" pid="39" name="LocComments">
    <vt:lpwstr/>
  </property>
  <property fmtid="{D5CDD505-2E9C-101B-9397-08002B2CF9AE}" pid="40" name="LocRecommendedHandoff">
    <vt:lpwstr/>
  </property>
  <property fmtid="{D5CDD505-2E9C-101B-9397-08002B2CF9AE}" pid="41" name="SourceTitle">
    <vt:lpwstr/>
  </property>
  <property fmtid="{D5CDD505-2E9C-101B-9397-08002B2CF9AE}" pid="42" name="CSXUpdate">
    <vt:lpwstr>0</vt:lpwstr>
  </property>
  <property fmtid="{D5CDD505-2E9C-101B-9397-08002B2CF9AE}" pid="43" name="IntlLocPriority">
    <vt:lpwstr/>
  </property>
  <property fmtid="{D5CDD505-2E9C-101B-9397-08002B2CF9AE}" pid="44" name="UAProjectedTotalWords">
    <vt:lpwstr/>
  </property>
  <property fmtid="{D5CDD505-2E9C-101B-9397-08002B2CF9AE}" pid="45" name="AssetType">
    <vt:lpwstr>TP</vt:lpwstr>
  </property>
  <property fmtid="{D5CDD505-2E9C-101B-9397-08002B2CF9AE}" pid="46" name="MachineTranslated">
    <vt:lpwstr>0</vt:lpwstr>
  </property>
  <property fmtid="{D5CDD505-2E9C-101B-9397-08002B2CF9AE}" pid="47" name="OutputCachingOn">
    <vt:lpwstr>0</vt:lpwstr>
  </property>
  <property fmtid="{D5CDD505-2E9C-101B-9397-08002B2CF9AE}" pid="48" name="TemplateStatus">
    <vt:lpwstr>Complete</vt:lpwstr>
  </property>
  <property fmtid="{D5CDD505-2E9C-101B-9397-08002B2CF9AE}" pid="49" name="IsSearchable">
    <vt:lpwstr>1</vt:lpwstr>
  </property>
  <property fmtid="{D5CDD505-2E9C-101B-9397-08002B2CF9AE}" pid="50" name="ContentItem">
    <vt:lpwstr/>
  </property>
  <property fmtid="{D5CDD505-2E9C-101B-9397-08002B2CF9AE}" pid="51" name="HandoffToMSDN">
    <vt:lpwstr/>
  </property>
  <property fmtid="{D5CDD505-2E9C-101B-9397-08002B2CF9AE}" pid="52" name="ShowIn">
    <vt:lpwstr>Show everywhere</vt:lpwstr>
  </property>
  <property fmtid="{D5CDD505-2E9C-101B-9397-08002B2CF9AE}" pid="53" name="ThumbnailAssetId">
    <vt:lpwstr/>
  </property>
  <property fmtid="{D5CDD505-2E9C-101B-9397-08002B2CF9AE}" pid="54" name="UALocComments">
    <vt:lpwstr/>
  </property>
  <property fmtid="{D5CDD505-2E9C-101B-9397-08002B2CF9AE}" pid="55" name="UALocRecommendation">
    <vt:lpwstr>Localize</vt:lpwstr>
  </property>
  <property fmtid="{D5CDD505-2E9C-101B-9397-08002B2CF9AE}" pid="56" name="LastModifiedDateTime">
    <vt:lpwstr/>
  </property>
  <property fmtid="{D5CDD505-2E9C-101B-9397-08002B2CF9AE}" pid="57" name="LegacyData">
    <vt:lpwstr/>
  </property>
  <property fmtid="{D5CDD505-2E9C-101B-9397-08002B2CF9AE}" pid="58" name="LocManualTestRequired">
    <vt:lpwstr>0</vt:lpwstr>
  </property>
  <property fmtid="{D5CDD505-2E9C-101B-9397-08002B2CF9AE}" pid="59" name="LocMarketGroupTiers2">
    <vt:lpwstr/>
  </property>
  <property fmtid="{D5CDD505-2E9C-101B-9397-08002B2CF9AE}" pid="60" name="ClipArtFilename">
    <vt:lpwstr/>
  </property>
  <property fmtid="{D5CDD505-2E9C-101B-9397-08002B2CF9AE}" pid="61" name="TPApplication">
    <vt:lpwstr/>
  </property>
  <property fmtid="{D5CDD505-2E9C-101B-9397-08002B2CF9AE}" pid="62" name="CSXHash">
    <vt:lpwstr/>
  </property>
  <property fmtid="{D5CDD505-2E9C-101B-9397-08002B2CF9AE}" pid="63" name="DirectSourceMarket">
    <vt:lpwstr/>
  </property>
  <property fmtid="{D5CDD505-2E9C-101B-9397-08002B2CF9AE}" pid="64" name="PrimaryImageGen">
    <vt:lpwstr>1</vt:lpwstr>
  </property>
  <property fmtid="{D5CDD505-2E9C-101B-9397-08002B2CF9AE}" pid="65" name="PlannedPubDate">
    <vt:lpwstr/>
  </property>
  <property fmtid="{D5CDD505-2E9C-101B-9397-08002B2CF9AE}" pid="66" name="CSXSubmissionMarket">
    <vt:lpwstr/>
  </property>
  <property fmtid="{D5CDD505-2E9C-101B-9397-08002B2CF9AE}" pid="67" name="Downloads">
    <vt:lpwstr>0</vt:lpwstr>
  </property>
  <property fmtid="{D5CDD505-2E9C-101B-9397-08002B2CF9AE}" pid="68" name="ArtSampleDocs">
    <vt:lpwstr/>
  </property>
  <property fmtid="{D5CDD505-2E9C-101B-9397-08002B2CF9AE}" pid="69" name="TrustLevel">
    <vt:lpwstr>1 Microsoft Managed Content</vt:lpwstr>
  </property>
  <property fmtid="{D5CDD505-2E9C-101B-9397-08002B2CF9AE}" pid="70" name="BlockPublish">
    <vt:lpwstr>0</vt:lpwstr>
  </property>
  <property fmtid="{D5CDD505-2E9C-101B-9397-08002B2CF9AE}" pid="71" name="TPLaunchHelpLinkType">
    <vt:lpwstr>Template</vt:lpwstr>
  </property>
  <property fmtid="{D5CDD505-2E9C-101B-9397-08002B2CF9AE}" pid="72" name="LocalizationTagsTaxHTField0">
    <vt:lpwstr/>
  </property>
  <property fmtid="{D5CDD505-2E9C-101B-9397-08002B2CF9AE}" pid="73" name="BusinessGroup">
    <vt:lpwstr/>
  </property>
  <property fmtid="{D5CDD505-2E9C-101B-9397-08002B2CF9AE}" pid="74" name="Providers">
    <vt:lpwstr/>
  </property>
  <property fmtid="{D5CDD505-2E9C-101B-9397-08002B2CF9AE}" pid="75" name="TemplateTemplateType">
    <vt:lpwstr>PowerPoint Design Template</vt:lpwstr>
  </property>
  <property fmtid="{D5CDD505-2E9C-101B-9397-08002B2CF9AE}" pid="76" name="TimesCloned">
    <vt:lpwstr/>
  </property>
  <property fmtid="{D5CDD505-2E9C-101B-9397-08002B2CF9AE}" pid="77" name="TPAppVersion">
    <vt:lpwstr/>
  </property>
  <property fmtid="{D5CDD505-2E9C-101B-9397-08002B2CF9AE}" pid="78" name="VoteCount">
    <vt:lpwstr/>
  </property>
  <property fmtid="{D5CDD505-2E9C-101B-9397-08002B2CF9AE}" pid="79" name="AverageRating">
    <vt:lpwstr/>
  </property>
  <property fmtid="{D5CDD505-2E9C-101B-9397-08002B2CF9AE}" pid="80" name="FeatureTagsTaxHTField0">
    <vt:lpwstr/>
  </property>
  <property fmtid="{D5CDD505-2E9C-101B-9397-08002B2CF9AE}" pid="81" name="Provider">
    <vt:lpwstr/>
  </property>
  <property fmtid="{D5CDD505-2E9C-101B-9397-08002B2CF9AE}" pid="82" name="UACurrentWords">
    <vt:lpwstr/>
  </property>
  <property fmtid="{D5CDD505-2E9C-101B-9397-08002B2CF9AE}" pid="83" name="AssetId">
    <vt:lpwstr>TP102901017</vt:lpwstr>
  </property>
  <property fmtid="{D5CDD505-2E9C-101B-9397-08002B2CF9AE}" pid="84" name="TPClientViewer">
    <vt:lpwstr/>
  </property>
  <property fmtid="{D5CDD505-2E9C-101B-9397-08002B2CF9AE}" pid="85" name="DSATActionTaken">
    <vt:lpwstr/>
  </property>
  <property fmtid="{D5CDD505-2E9C-101B-9397-08002B2CF9AE}" pid="86" name="APEditor">
    <vt:lpwstr/>
  </property>
  <property fmtid="{D5CDD505-2E9C-101B-9397-08002B2CF9AE}" pid="87" name="TPInstallLocation">
    <vt:lpwstr/>
  </property>
  <property fmtid="{D5CDD505-2E9C-101B-9397-08002B2CF9AE}" pid="88" name="OOCacheId">
    <vt:lpwstr/>
  </property>
  <property fmtid="{D5CDD505-2E9C-101B-9397-08002B2CF9AE}" pid="89" name="IsDeleted">
    <vt:lpwstr>0</vt:lpwstr>
  </property>
  <property fmtid="{D5CDD505-2E9C-101B-9397-08002B2CF9AE}" pid="90" name="PublishTargets">
    <vt:lpwstr>OfficeOnlineVNext</vt:lpwstr>
  </property>
  <property fmtid="{D5CDD505-2E9C-101B-9397-08002B2CF9AE}" pid="91" name="ApprovalLog">
    <vt:lpwstr/>
  </property>
  <property fmtid="{D5CDD505-2E9C-101B-9397-08002B2CF9AE}" pid="92" name="BugNumber">
    <vt:lpwstr/>
  </property>
  <property fmtid="{D5CDD505-2E9C-101B-9397-08002B2CF9AE}" pid="93" name="CrawlForDependencies">
    <vt:lpwstr>0</vt:lpwstr>
  </property>
  <property fmtid="{D5CDD505-2E9C-101B-9397-08002B2CF9AE}" pid="94" name="InternalTagsTaxHTField0">
    <vt:lpwstr/>
  </property>
  <property fmtid="{D5CDD505-2E9C-101B-9397-08002B2CF9AE}" pid="95" name="LastHandOff">
    <vt:lpwstr/>
  </property>
  <property fmtid="{D5CDD505-2E9C-101B-9397-08002B2CF9AE}" pid="96" name="Milestone">
    <vt:lpwstr/>
  </property>
  <property fmtid="{D5CDD505-2E9C-101B-9397-08002B2CF9AE}" pid="97" name="OriginalRelease">
    <vt:lpwstr>15</vt:lpwstr>
  </property>
  <property fmtid="{D5CDD505-2E9C-101B-9397-08002B2CF9AE}" pid="98" name="RecommendationsModifier">
    <vt:lpwstr/>
  </property>
  <property fmtid="{D5CDD505-2E9C-101B-9397-08002B2CF9AE}" pid="99" name="ScenarioTagsTaxHTField0">
    <vt:lpwstr/>
  </property>
  <property fmtid="{D5CDD505-2E9C-101B-9397-08002B2CF9AE}" pid="100" name="UANotes">
    <vt:lpwstr/>
  </property>
  <property fmtid="{D5CDD505-2E9C-101B-9397-08002B2CF9AE}" pid="101" name="KSOProductBuildVer">
    <vt:lpwstr>1033-10.1.0.5707</vt:lpwstr>
  </property>
</Properties>
</file>