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83" r:id="rId3"/>
    <p:sldId id="345" r:id="rId4"/>
    <p:sldId id="301" r:id="rId5"/>
    <p:sldId id="332" r:id="rId6"/>
    <p:sldId id="333" r:id="rId7"/>
    <p:sldId id="302" r:id="rId8"/>
    <p:sldId id="334" r:id="rId9"/>
    <p:sldId id="336" r:id="rId10"/>
    <p:sldId id="335" r:id="rId11"/>
    <p:sldId id="337" r:id="rId12"/>
    <p:sldId id="343" r:id="rId13"/>
    <p:sldId id="339" r:id="rId14"/>
    <p:sldId id="342" r:id="rId15"/>
    <p:sldId id="344" r:id="rId16"/>
    <p:sldId id="340" r:id="rId17"/>
    <p:sldId id="285" r:id="rId18"/>
    <p:sldId id="257" r:id="rId19"/>
    <p:sldId id="258" r:id="rId20"/>
    <p:sldId id="261" r:id="rId21"/>
    <p:sldId id="262" r:id="rId22"/>
    <p:sldId id="260" r:id="rId23"/>
    <p:sldId id="259" r:id="rId24"/>
    <p:sldId id="284" r:id="rId25"/>
    <p:sldId id="263" r:id="rId26"/>
    <p:sldId id="264" r:id="rId27"/>
    <p:sldId id="300" r:id="rId28"/>
    <p:sldId id="286" r:id="rId29"/>
    <p:sldId id="288" r:id="rId30"/>
    <p:sldId id="294" r:id="rId31"/>
    <p:sldId id="265" r:id="rId32"/>
    <p:sldId id="266" r:id="rId33"/>
    <p:sldId id="299" r:id="rId34"/>
    <p:sldId id="292" r:id="rId35"/>
    <p:sldId id="289" r:id="rId36"/>
    <p:sldId id="290" r:id="rId37"/>
    <p:sldId id="268" r:id="rId38"/>
    <p:sldId id="291" r:id="rId39"/>
    <p:sldId id="293" r:id="rId40"/>
    <p:sldId id="267" r:id="rId41"/>
    <p:sldId id="271" r:id="rId42"/>
    <p:sldId id="295" r:id="rId43"/>
    <p:sldId id="282" r:id="rId44"/>
    <p:sldId id="296" r:id="rId45"/>
    <p:sldId id="297" r:id="rId46"/>
    <p:sldId id="280" r:id="rId47"/>
    <p:sldId id="275" r:id="rId48"/>
    <p:sldId id="281" r:id="rId49"/>
    <p:sldId id="277" r:id="rId50"/>
    <p:sldId id="279" r:id="rId51"/>
    <p:sldId id="298" r:id="rId52"/>
    <p:sldId id="270" r:id="rId5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E8A74B-E877-42EE-B89C-3FB2011130C3}" v="133" dt="2021-05-11T22:10:05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C7E8A74B-E877-42EE-B89C-3FB2011130C3}"/>
    <pc:docChg chg="undo redo custSel addSld delSld modSld sldOrd">
      <pc:chgData name="ESTEBAN CARNUCCIO" userId="c3264e5c-2653-4344-b673-ed77aafc2c20" providerId="ADAL" clId="{C7E8A74B-E877-42EE-B89C-3FB2011130C3}" dt="2021-05-11T22:10:10.661" v="952" actId="14100"/>
      <pc:docMkLst>
        <pc:docMk/>
      </pc:docMkLst>
      <pc:sldChg chg="ord">
        <pc:chgData name="ESTEBAN CARNUCCIO" userId="c3264e5c-2653-4344-b673-ed77aafc2c20" providerId="ADAL" clId="{C7E8A74B-E877-42EE-B89C-3FB2011130C3}" dt="2021-05-11T19:28:28.478" v="355" actId="20578"/>
        <pc:sldMkLst>
          <pc:docMk/>
          <pc:sldMk cId="1271286210" sldId="257"/>
        </pc:sldMkLst>
      </pc:sldChg>
      <pc:sldChg chg="modSp mod">
        <pc:chgData name="ESTEBAN CARNUCCIO" userId="c3264e5c-2653-4344-b673-ed77aafc2c20" providerId="ADAL" clId="{C7E8A74B-E877-42EE-B89C-3FB2011130C3}" dt="2021-05-11T20:15:37.026" v="874" actId="1076"/>
        <pc:sldMkLst>
          <pc:docMk/>
          <pc:sldMk cId="4222499338" sldId="283"/>
        </pc:sldMkLst>
        <pc:spChg chg="mod">
          <ac:chgData name="ESTEBAN CARNUCCIO" userId="c3264e5c-2653-4344-b673-ed77aafc2c20" providerId="ADAL" clId="{C7E8A74B-E877-42EE-B89C-3FB2011130C3}" dt="2021-05-11T20:15:37.026" v="874" actId="1076"/>
          <ac:spMkLst>
            <pc:docMk/>
            <pc:sldMk cId="4222499338" sldId="283"/>
            <ac:spMk id="3" creationId="{00000000-0000-0000-0000-000000000000}"/>
          </ac:spMkLst>
        </pc:spChg>
      </pc:sldChg>
      <pc:sldChg chg="new del">
        <pc:chgData name="ESTEBAN CARNUCCIO" userId="c3264e5c-2653-4344-b673-ed77aafc2c20" providerId="ADAL" clId="{C7E8A74B-E877-42EE-B89C-3FB2011130C3}" dt="2021-05-11T18:23:29.968" v="1" actId="680"/>
        <pc:sldMkLst>
          <pc:docMk/>
          <pc:sldMk cId="80168832" sldId="301"/>
        </pc:sldMkLst>
      </pc:sldChg>
      <pc:sldChg chg="addSp delSp modSp add mod modAnim">
        <pc:chgData name="ESTEBAN CARNUCCIO" userId="c3264e5c-2653-4344-b673-ed77aafc2c20" providerId="ADAL" clId="{C7E8A74B-E877-42EE-B89C-3FB2011130C3}" dt="2021-05-11T18:49:10.468" v="125"/>
        <pc:sldMkLst>
          <pc:docMk/>
          <pc:sldMk cId="941862789" sldId="301"/>
        </pc:sldMkLst>
        <pc:spChg chg="del mod">
          <ac:chgData name="ESTEBAN CARNUCCIO" userId="c3264e5c-2653-4344-b673-ed77aafc2c20" providerId="ADAL" clId="{C7E8A74B-E877-42EE-B89C-3FB2011130C3}" dt="2021-05-11T18:45:38.678" v="4" actId="478"/>
          <ac:spMkLst>
            <pc:docMk/>
            <pc:sldMk cId="941862789" sldId="301"/>
            <ac:spMk id="3" creationId="{00000000-0000-0000-0000-000000000000}"/>
          </ac:spMkLst>
        </pc:spChg>
        <pc:spChg chg="mod">
          <ac:chgData name="ESTEBAN CARNUCCIO" userId="c3264e5c-2653-4344-b673-ed77aafc2c20" providerId="ADAL" clId="{C7E8A74B-E877-42EE-B89C-3FB2011130C3}" dt="2021-05-11T18:48:50.533" v="124" actId="20577"/>
          <ac:spMkLst>
            <pc:docMk/>
            <pc:sldMk cId="941862789" sldId="301"/>
            <ac:spMk id="4" creationId="{00000000-0000-0000-0000-000000000000}"/>
          </ac:spMkLst>
        </pc:spChg>
        <pc:spChg chg="add del mod">
          <ac:chgData name="ESTEBAN CARNUCCIO" userId="c3264e5c-2653-4344-b673-ed77aafc2c20" providerId="ADAL" clId="{C7E8A74B-E877-42EE-B89C-3FB2011130C3}" dt="2021-05-11T18:45:41.598" v="6" actId="478"/>
          <ac:spMkLst>
            <pc:docMk/>
            <pc:sldMk cId="941862789" sldId="301"/>
            <ac:spMk id="5" creationId="{4913AB07-A90D-43D1-9321-201A95D859E0}"/>
          </ac:spMkLst>
        </pc:spChg>
        <pc:spChg chg="add del mod">
          <ac:chgData name="ESTEBAN CARNUCCIO" userId="c3264e5c-2653-4344-b673-ed77aafc2c20" providerId="ADAL" clId="{C7E8A74B-E877-42EE-B89C-3FB2011130C3}" dt="2021-05-11T18:45:45.389" v="8" actId="478"/>
          <ac:spMkLst>
            <pc:docMk/>
            <pc:sldMk cId="941862789" sldId="301"/>
            <ac:spMk id="7" creationId="{55475A35-188E-447D-B3FE-CA526303B3FF}"/>
          </ac:spMkLst>
        </pc:spChg>
        <pc:spChg chg="add mod">
          <ac:chgData name="ESTEBAN CARNUCCIO" userId="c3264e5c-2653-4344-b673-ed77aafc2c20" providerId="ADAL" clId="{C7E8A74B-E877-42EE-B89C-3FB2011130C3}" dt="2021-05-11T18:48:19.190" v="68" actId="1076"/>
          <ac:spMkLst>
            <pc:docMk/>
            <pc:sldMk cId="941862789" sldId="301"/>
            <ac:spMk id="12" creationId="{188149D0-49B8-428E-8164-DCBC7B72558D}"/>
          </ac:spMkLst>
        </pc:spChg>
        <pc:spChg chg="add mod">
          <ac:chgData name="ESTEBAN CARNUCCIO" userId="c3264e5c-2653-4344-b673-ed77aafc2c20" providerId="ADAL" clId="{C7E8A74B-E877-42EE-B89C-3FB2011130C3}" dt="2021-05-11T18:48:35.051" v="89" actId="1076"/>
          <ac:spMkLst>
            <pc:docMk/>
            <pc:sldMk cId="941862789" sldId="301"/>
            <ac:spMk id="13" creationId="{3F3A0378-8716-4379-B7C2-B9071DF3D4F6}"/>
          </ac:spMkLst>
        </pc:spChg>
        <pc:picChg chg="add mod">
          <ac:chgData name="ESTEBAN CARNUCCIO" userId="c3264e5c-2653-4344-b673-ed77aafc2c20" providerId="ADAL" clId="{C7E8A74B-E877-42EE-B89C-3FB2011130C3}" dt="2021-05-11T18:47:19.952" v="33" actId="1076"/>
          <ac:picMkLst>
            <pc:docMk/>
            <pc:sldMk cId="941862789" sldId="301"/>
            <ac:picMk id="9" creationId="{65C1D03D-42E3-43AC-A369-4C83EB56038A}"/>
          </ac:picMkLst>
        </pc:picChg>
        <pc:picChg chg="add mod">
          <ac:chgData name="ESTEBAN CARNUCCIO" userId="c3264e5c-2653-4344-b673-ed77aafc2c20" providerId="ADAL" clId="{C7E8A74B-E877-42EE-B89C-3FB2011130C3}" dt="2021-05-11T18:48:15.110" v="67" actId="1076"/>
          <ac:picMkLst>
            <pc:docMk/>
            <pc:sldMk cId="941862789" sldId="301"/>
            <ac:picMk id="11" creationId="{E7931456-4BB0-46CA-85D8-0FC516CC022E}"/>
          </ac:picMkLst>
        </pc:picChg>
      </pc:sldChg>
      <pc:sldChg chg="addSp delSp modSp add del mod ord delAnim modAnim">
        <pc:chgData name="ESTEBAN CARNUCCIO" userId="c3264e5c-2653-4344-b673-ed77aafc2c20" providerId="ADAL" clId="{C7E8A74B-E877-42EE-B89C-3FB2011130C3}" dt="2021-05-11T19:17:08.502" v="300" actId="20577"/>
        <pc:sldMkLst>
          <pc:docMk/>
          <pc:sldMk cId="727010474" sldId="302"/>
        </pc:sldMkLst>
        <pc:spChg chg="add del mod">
          <ac:chgData name="ESTEBAN CARNUCCIO" userId="c3264e5c-2653-4344-b673-ed77aafc2c20" providerId="ADAL" clId="{C7E8A74B-E877-42EE-B89C-3FB2011130C3}" dt="2021-05-11T18:57:59.886" v="206" actId="478"/>
          <ac:spMkLst>
            <pc:docMk/>
            <pc:sldMk cId="727010474" sldId="302"/>
            <ac:spMk id="2" creationId="{AC14DF54-4A32-48D0-AA80-13C93130558B}"/>
          </ac:spMkLst>
        </pc:spChg>
        <pc:spChg chg="mod">
          <ac:chgData name="ESTEBAN CARNUCCIO" userId="c3264e5c-2653-4344-b673-ed77aafc2c20" providerId="ADAL" clId="{C7E8A74B-E877-42EE-B89C-3FB2011130C3}" dt="2021-05-11T19:17:08.502" v="300" actId="20577"/>
          <ac:spMkLst>
            <pc:docMk/>
            <pc:sldMk cId="727010474" sldId="302"/>
            <ac:spMk id="4" creationId="{00000000-0000-0000-0000-000000000000}"/>
          </ac:spMkLst>
        </pc:spChg>
        <pc:spChg chg="del">
          <ac:chgData name="ESTEBAN CARNUCCIO" userId="c3264e5c-2653-4344-b673-ed77aafc2c20" providerId="ADAL" clId="{C7E8A74B-E877-42EE-B89C-3FB2011130C3}" dt="2021-05-11T18:49:58.408" v="129" actId="478"/>
          <ac:spMkLst>
            <pc:docMk/>
            <pc:sldMk cId="727010474" sldId="302"/>
            <ac:spMk id="12" creationId="{188149D0-49B8-428E-8164-DCBC7B72558D}"/>
          </ac:spMkLst>
        </pc:spChg>
        <pc:spChg chg="del">
          <ac:chgData name="ESTEBAN CARNUCCIO" userId="c3264e5c-2653-4344-b673-ed77aafc2c20" providerId="ADAL" clId="{C7E8A74B-E877-42EE-B89C-3FB2011130C3}" dt="2021-05-11T18:49:58.408" v="129" actId="478"/>
          <ac:spMkLst>
            <pc:docMk/>
            <pc:sldMk cId="727010474" sldId="302"/>
            <ac:spMk id="13" creationId="{3F3A0378-8716-4379-B7C2-B9071DF3D4F6}"/>
          </ac:spMkLst>
        </pc:spChg>
        <pc:spChg chg="add del">
          <ac:chgData name="ESTEBAN CARNUCCIO" userId="c3264e5c-2653-4344-b673-ed77aafc2c20" providerId="ADAL" clId="{C7E8A74B-E877-42EE-B89C-3FB2011130C3}" dt="2021-05-11T19:15:53.039" v="269" actId="22"/>
          <ac:spMkLst>
            <pc:docMk/>
            <pc:sldMk cId="727010474" sldId="302"/>
            <ac:spMk id="14" creationId="{BE5CF28A-ADD0-4EE1-BEEA-5428EDF87FE0}"/>
          </ac:spMkLst>
        </pc:spChg>
        <pc:picChg chg="add mod">
          <ac:chgData name="ESTEBAN CARNUCCIO" userId="c3264e5c-2653-4344-b673-ed77aafc2c20" providerId="ADAL" clId="{C7E8A74B-E877-42EE-B89C-3FB2011130C3}" dt="2021-05-11T19:16:29.685" v="280" actId="1076"/>
          <ac:picMkLst>
            <pc:docMk/>
            <pc:sldMk cId="727010474" sldId="302"/>
            <ac:picMk id="5" creationId="{97828E4B-A0EC-4118-8B32-A79F9815E875}"/>
          </ac:picMkLst>
        </pc:picChg>
        <pc:picChg chg="add mod">
          <ac:chgData name="ESTEBAN CARNUCCIO" userId="c3264e5c-2653-4344-b673-ed77aafc2c20" providerId="ADAL" clId="{C7E8A74B-E877-42EE-B89C-3FB2011130C3}" dt="2021-05-11T19:16:25.161" v="279" actId="1440"/>
          <ac:picMkLst>
            <pc:docMk/>
            <pc:sldMk cId="727010474" sldId="302"/>
            <ac:picMk id="8" creationId="{775434F6-F63E-4CFB-8861-1DFA7FFF6834}"/>
          </ac:picMkLst>
        </pc:picChg>
        <pc:picChg chg="del">
          <ac:chgData name="ESTEBAN CARNUCCIO" userId="c3264e5c-2653-4344-b673-ed77aafc2c20" providerId="ADAL" clId="{C7E8A74B-E877-42EE-B89C-3FB2011130C3}" dt="2021-05-11T18:49:58.408" v="129" actId="478"/>
          <ac:picMkLst>
            <pc:docMk/>
            <pc:sldMk cId="727010474" sldId="302"/>
            <ac:picMk id="9" creationId="{65C1D03D-42E3-43AC-A369-4C83EB56038A}"/>
          </ac:picMkLst>
        </pc:picChg>
        <pc:picChg chg="del">
          <ac:chgData name="ESTEBAN CARNUCCIO" userId="c3264e5c-2653-4344-b673-ed77aafc2c20" providerId="ADAL" clId="{C7E8A74B-E877-42EE-B89C-3FB2011130C3}" dt="2021-05-11T18:49:58.408" v="129" actId="478"/>
          <ac:picMkLst>
            <pc:docMk/>
            <pc:sldMk cId="727010474" sldId="302"/>
            <ac:picMk id="11" creationId="{E7931456-4BB0-46CA-85D8-0FC516CC022E}"/>
          </ac:picMkLst>
        </pc:picChg>
      </pc:sldChg>
      <pc:sldChg chg="modSp add mod ord modAnim">
        <pc:chgData name="ESTEBAN CARNUCCIO" userId="c3264e5c-2653-4344-b673-ed77aafc2c20" providerId="ADAL" clId="{C7E8A74B-E877-42EE-B89C-3FB2011130C3}" dt="2021-05-11T19:13:16.854" v="255"/>
        <pc:sldMkLst>
          <pc:docMk/>
          <pc:sldMk cId="1429418334" sldId="332"/>
        </pc:sldMkLst>
        <pc:spChg chg="mod">
          <ac:chgData name="ESTEBAN CARNUCCIO" userId="c3264e5c-2653-4344-b673-ed77aafc2c20" providerId="ADAL" clId="{C7E8A74B-E877-42EE-B89C-3FB2011130C3}" dt="2021-05-11T19:11:07.535" v="245" actId="255"/>
          <ac:spMkLst>
            <pc:docMk/>
            <pc:sldMk cId="1429418334" sldId="332"/>
            <ac:spMk id="5" creationId="{00000000-0000-0000-0000-000000000000}"/>
          </ac:spMkLst>
        </pc:spChg>
        <pc:spChg chg="mod">
          <ac:chgData name="ESTEBAN CARNUCCIO" userId="c3264e5c-2653-4344-b673-ed77aafc2c20" providerId="ADAL" clId="{C7E8A74B-E877-42EE-B89C-3FB2011130C3}" dt="2021-05-11T19:00:42.765" v="221" actId="108"/>
          <ac:spMkLst>
            <pc:docMk/>
            <pc:sldMk cId="1429418334" sldId="332"/>
            <ac:spMk id="13" creationId="{00000000-0000-0000-0000-000000000000}"/>
          </ac:spMkLst>
        </pc:spChg>
      </pc:sldChg>
      <pc:sldChg chg="addSp delSp modSp add mod ord modAnim">
        <pc:chgData name="ESTEBAN CARNUCCIO" userId="c3264e5c-2653-4344-b673-ed77aafc2c20" providerId="ADAL" clId="{C7E8A74B-E877-42EE-B89C-3FB2011130C3}" dt="2021-05-11T19:44:46.041" v="555" actId="14100"/>
        <pc:sldMkLst>
          <pc:docMk/>
          <pc:sldMk cId="2464959003" sldId="333"/>
        </pc:sldMkLst>
        <pc:spChg chg="mod">
          <ac:chgData name="ESTEBAN CARNUCCIO" userId="c3264e5c-2653-4344-b673-ed77aafc2c20" providerId="ADAL" clId="{C7E8A74B-E877-42EE-B89C-3FB2011130C3}" dt="2021-05-11T19:09:35.967" v="237" actId="20577"/>
          <ac:spMkLst>
            <pc:docMk/>
            <pc:sldMk cId="2464959003" sldId="333"/>
            <ac:spMk id="4" creationId="{00000000-0000-0000-0000-000000000000}"/>
          </ac:spMkLst>
        </pc:spChg>
        <pc:spChg chg="add mod">
          <ac:chgData name="ESTEBAN CARNUCCIO" userId="c3264e5c-2653-4344-b673-ed77aafc2c20" providerId="ADAL" clId="{C7E8A74B-E877-42EE-B89C-3FB2011130C3}" dt="2021-05-11T19:44:46.041" v="555" actId="14100"/>
          <ac:spMkLst>
            <pc:docMk/>
            <pc:sldMk cId="2464959003" sldId="333"/>
            <ac:spMk id="6" creationId="{1CBC1F1B-206A-41C1-8986-91DE69004F52}"/>
          </ac:spMkLst>
        </pc:spChg>
        <pc:picChg chg="add mod">
          <ac:chgData name="ESTEBAN CARNUCCIO" userId="c3264e5c-2653-4344-b673-ed77aafc2c20" providerId="ADAL" clId="{C7E8A74B-E877-42EE-B89C-3FB2011130C3}" dt="2021-05-11T19:18:20.751" v="305" actId="1076"/>
          <ac:picMkLst>
            <pc:docMk/>
            <pc:sldMk cId="2464959003" sldId="333"/>
            <ac:picMk id="3" creationId="{A81F2C64-56A7-470A-A02A-6D64DA446F43}"/>
          </ac:picMkLst>
        </pc:picChg>
        <pc:picChg chg="del">
          <ac:chgData name="ESTEBAN CARNUCCIO" userId="c3264e5c-2653-4344-b673-ed77aafc2c20" providerId="ADAL" clId="{C7E8A74B-E877-42EE-B89C-3FB2011130C3}" dt="2021-05-11T19:09:29.025" v="232" actId="478"/>
          <ac:picMkLst>
            <pc:docMk/>
            <pc:sldMk cId="2464959003" sldId="333"/>
            <ac:picMk id="5" creationId="{97828E4B-A0EC-4118-8B32-A79F9815E875}"/>
          </ac:picMkLst>
        </pc:picChg>
        <pc:picChg chg="add mod">
          <ac:chgData name="ESTEBAN CARNUCCIO" userId="c3264e5c-2653-4344-b673-ed77aafc2c20" providerId="ADAL" clId="{C7E8A74B-E877-42EE-B89C-3FB2011130C3}" dt="2021-05-11T19:18:32.246" v="309" actId="1440"/>
          <ac:picMkLst>
            <pc:docMk/>
            <pc:sldMk cId="2464959003" sldId="333"/>
            <ac:picMk id="8" creationId="{009C28A2-5624-4FA7-8F5E-95E4122B6A11}"/>
          </ac:picMkLst>
        </pc:picChg>
      </pc:sldChg>
      <pc:sldChg chg="addSp delSp modSp add mod delAnim modAnim">
        <pc:chgData name="ESTEBAN CARNUCCIO" userId="c3264e5c-2653-4344-b673-ed77aafc2c20" providerId="ADAL" clId="{C7E8A74B-E877-42EE-B89C-3FB2011130C3}" dt="2021-05-11T19:42:00.512" v="537"/>
        <pc:sldMkLst>
          <pc:docMk/>
          <pc:sldMk cId="3362330537" sldId="334"/>
        </pc:sldMkLst>
        <pc:spChg chg="mod">
          <ac:chgData name="ESTEBAN CARNUCCIO" userId="c3264e5c-2653-4344-b673-ed77aafc2c20" providerId="ADAL" clId="{C7E8A74B-E877-42EE-B89C-3FB2011130C3}" dt="2021-05-11T19:24:02.589" v="342" actId="20577"/>
          <ac:spMkLst>
            <pc:docMk/>
            <pc:sldMk cId="3362330537" sldId="334"/>
            <ac:spMk id="4" creationId="{00000000-0000-0000-0000-000000000000}"/>
          </ac:spMkLst>
        </pc:spChg>
        <pc:spChg chg="add mod">
          <ac:chgData name="ESTEBAN CARNUCCIO" userId="c3264e5c-2653-4344-b673-ed77aafc2c20" providerId="ADAL" clId="{C7E8A74B-E877-42EE-B89C-3FB2011130C3}" dt="2021-05-11T19:30:53.655" v="402" actId="1076"/>
          <ac:spMkLst>
            <pc:docMk/>
            <pc:sldMk cId="3362330537" sldId="334"/>
            <ac:spMk id="9" creationId="{09F74CA4-6AC2-41FF-91F5-7DF0BF8A9C3F}"/>
          </ac:spMkLst>
        </pc:spChg>
        <pc:spChg chg="add mod">
          <ac:chgData name="ESTEBAN CARNUCCIO" userId="c3264e5c-2653-4344-b673-ed77aafc2c20" providerId="ADAL" clId="{C7E8A74B-E877-42EE-B89C-3FB2011130C3}" dt="2021-05-11T19:32:39.801" v="432" actId="1076"/>
          <ac:spMkLst>
            <pc:docMk/>
            <pc:sldMk cId="3362330537" sldId="334"/>
            <ac:spMk id="10" creationId="{05D3C01C-E0BD-4F22-946F-98AF97135D18}"/>
          </ac:spMkLst>
        </pc:spChg>
        <pc:spChg chg="add mod">
          <ac:chgData name="ESTEBAN CARNUCCIO" userId="c3264e5c-2653-4344-b673-ed77aafc2c20" providerId="ADAL" clId="{C7E8A74B-E877-42EE-B89C-3FB2011130C3}" dt="2021-05-11T19:33:49.223" v="473" actId="255"/>
          <ac:spMkLst>
            <pc:docMk/>
            <pc:sldMk cId="3362330537" sldId="334"/>
            <ac:spMk id="17" creationId="{7F2BCE05-8CDB-437F-AC76-E01CF997DB33}"/>
          </ac:spMkLst>
        </pc:spChg>
        <pc:spChg chg="add mod">
          <ac:chgData name="ESTEBAN CARNUCCIO" userId="c3264e5c-2653-4344-b673-ed77aafc2c20" providerId="ADAL" clId="{C7E8A74B-E877-42EE-B89C-3FB2011130C3}" dt="2021-05-11T19:34:01.875" v="477" actId="20577"/>
          <ac:spMkLst>
            <pc:docMk/>
            <pc:sldMk cId="3362330537" sldId="334"/>
            <ac:spMk id="18" creationId="{51C8310D-ED0D-4E53-A4BF-365897629820}"/>
          </ac:spMkLst>
        </pc:spChg>
        <pc:spChg chg="add mod ord">
          <ac:chgData name="ESTEBAN CARNUCCIO" userId="c3264e5c-2653-4344-b673-ed77aafc2c20" providerId="ADAL" clId="{C7E8A74B-E877-42EE-B89C-3FB2011130C3}" dt="2021-05-11T19:37:08.254" v="516" actId="166"/>
          <ac:spMkLst>
            <pc:docMk/>
            <pc:sldMk cId="3362330537" sldId="334"/>
            <ac:spMk id="19" creationId="{1950331D-E189-4B72-B9E1-411E13C1005D}"/>
          </ac:spMkLst>
        </pc:spChg>
        <pc:picChg chg="add del mod">
          <ac:chgData name="ESTEBAN CARNUCCIO" userId="c3264e5c-2653-4344-b673-ed77aafc2c20" providerId="ADAL" clId="{C7E8A74B-E877-42EE-B89C-3FB2011130C3}" dt="2021-05-11T19:28:56.948" v="364" actId="478"/>
          <ac:picMkLst>
            <pc:docMk/>
            <pc:sldMk cId="3362330537" sldId="334"/>
            <ac:picMk id="3" creationId="{0E9A285C-F54D-4E9E-AD7F-0C3E3292A393}"/>
          </ac:picMkLst>
        </pc:picChg>
        <pc:picChg chg="del">
          <ac:chgData name="ESTEBAN CARNUCCIO" userId="c3264e5c-2653-4344-b673-ed77aafc2c20" providerId="ADAL" clId="{C7E8A74B-E877-42EE-B89C-3FB2011130C3}" dt="2021-05-11T19:23:47.190" v="313" actId="478"/>
          <ac:picMkLst>
            <pc:docMk/>
            <pc:sldMk cId="3362330537" sldId="334"/>
            <ac:picMk id="5" creationId="{97828E4B-A0EC-4118-8B32-A79F9815E875}"/>
          </ac:picMkLst>
        </pc:picChg>
        <pc:picChg chg="add mod">
          <ac:chgData name="ESTEBAN CARNUCCIO" userId="c3264e5c-2653-4344-b673-ed77aafc2c20" providerId="ADAL" clId="{C7E8A74B-E877-42EE-B89C-3FB2011130C3}" dt="2021-05-11T19:32:41.217" v="433" actId="1076"/>
          <ac:picMkLst>
            <pc:docMk/>
            <pc:sldMk cId="3362330537" sldId="334"/>
            <ac:picMk id="7" creationId="{6951060A-B6D8-4ADE-A48F-8F52E3F40045}"/>
          </ac:picMkLst>
        </pc:picChg>
        <pc:picChg chg="del">
          <ac:chgData name="ESTEBAN CARNUCCIO" userId="c3264e5c-2653-4344-b673-ed77aafc2c20" providerId="ADAL" clId="{C7E8A74B-E877-42EE-B89C-3FB2011130C3}" dt="2021-05-11T19:23:45.627" v="312" actId="478"/>
          <ac:picMkLst>
            <pc:docMk/>
            <pc:sldMk cId="3362330537" sldId="334"/>
            <ac:picMk id="8" creationId="{775434F6-F63E-4CFB-8861-1DFA7FFF6834}"/>
          </ac:picMkLst>
        </pc:picChg>
        <pc:picChg chg="add mod">
          <ac:chgData name="ESTEBAN CARNUCCIO" userId="c3264e5c-2653-4344-b673-ed77aafc2c20" providerId="ADAL" clId="{C7E8A74B-E877-42EE-B89C-3FB2011130C3}" dt="2021-05-11T19:36:49.970" v="514" actId="1076"/>
          <ac:picMkLst>
            <pc:docMk/>
            <pc:sldMk cId="3362330537" sldId="334"/>
            <ac:picMk id="21" creationId="{6EE82DC1-C036-44DD-A84B-7DCEB6AACB0D}"/>
          </ac:picMkLst>
        </pc:picChg>
        <pc:cxnChg chg="add mod">
          <ac:chgData name="ESTEBAN CARNUCCIO" userId="c3264e5c-2653-4344-b673-ed77aafc2c20" providerId="ADAL" clId="{C7E8A74B-E877-42EE-B89C-3FB2011130C3}" dt="2021-05-11T19:32:37.407" v="431" actId="14100"/>
          <ac:cxnSpMkLst>
            <pc:docMk/>
            <pc:sldMk cId="3362330537" sldId="334"/>
            <ac:cxnSpMk id="12" creationId="{CFCF68D2-FA14-44FA-8405-459AE3499764}"/>
          </ac:cxnSpMkLst>
        </pc:cxnChg>
        <pc:cxnChg chg="add mod">
          <ac:chgData name="ESTEBAN CARNUCCIO" userId="c3264e5c-2653-4344-b673-ed77aafc2c20" providerId="ADAL" clId="{C7E8A74B-E877-42EE-B89C-3FB2011130C3}" dt="2021-05-11T19:32:33.779" v="430" actId="14100"/>
          <ac:cxnSpMkLst>
            <pc:docMk/>
            <pc:sldMk cId="3362330537" sldId="334"/>
            <ac:cxnSpMk id="13" creationId="{FB384616-5499-4120-848E-7F923C498E1A}"/>
          </ac:cxnSpMkLst>
        </pc:cxnChg>
      </pc:sldChg>
      <pc:sldChg chg="new del">
        <pc:chgData name="ESTEBAN CARNUCCIO" userId="c3264e5c-2653-4344-b673-ed77aafc2c20" providerId="ADAL" clId="{C7E8A74B-E877-42EE-B89C-3FB2011130C3}" dt="2021-05-11T19:28:35.410" v="357" actId="680"/>
        <pc:sldMkLst>
          <pc:docMk/>
          <pc:sldMk cId="1337399784" sldId="335"/>
        </pc:sldMkLst>
      </pc:sldChg>
      <pc:sldChg chg="addSp delSp modSp add mod ord">
        <pc:chgData name="ESTEBAN CARNUCCIO" userId="c3264e5c-2653-4344-b673-ed77aafc2c20" providerId="ADAL" clId="{C7E8A74B-E877-42EE-B89C-3FB2011130C3}" dt="2021-05-11T20:16:11.695" v="875" actId="1440"/>
        <pc:sldMkLst>
          <pc:docMk/>
          <pc:sldMk cId="4142463115" sldId="335"/>
        </pc:sldMkLst>
        <pc:picChg chg="mod">
          <ac:chgData name="ESTEBAN CARNUCCIO" userId="c3264e5c-2653-4344-b673-ed77aafc2c20" providerId="ADAL" clId="{C7E8A74B-E877-42EE-B89C-3FB2011130C3}" dt="2021-05-11T20:16:11.695" v="875" actId="1440"/>
          <ac:picMkLst>
            <pc:docMk/>
            <pc:sldMk cId="4142463115" sldId="335"/>
            <ac:picMk id="3" creationId="{0E9A285C-F54D-4E9E-AD7F-0C3E3292A393}"/>
          </ac:picMkLst>
        </pc:picChg>
        <pc:picChg chg="add del mod">
          <ac:chgData name="ESTEBAN CARNUCCIO" userId="c3264e5c-2653-4344-b673-ed77aafc2c20" providerId="ADAL" clId="{C7E8A74B-E877-42EE-B89C-3FB2011130C3}" dt="2021-05-11T19:40:25.036" v="528" actId="478"/>
          <ac:picMkLst>
            <pc:docMk/>
            <pc:sldMk cId="4142463115" sldId="335"/>
            <ac:picMk id="5" creationId="{FFC5EA4F-3816-4C0D-B077-90DA94D2D7A6}"/>
          </ac:picMkLst>
        </pc:picChg>
      </pc:sldChg>
      <pc:sldChg chg="delSp modSp add mod ord">
        <pc:chgData name="ESTEBAN CARNUCCIO" userId="c3264e5c-2653-4344-b673-ed77aafc2c20" providerId="ADAL" clId="{C7E8A74B-E877-42EE-B89C-3FB2011130C3}" dt="2021-05-11T19:42:29.153" v="543"/>
        <pc:sldMkLst>
          <pc:docMk/>
          <pc:sldMk cId="2588591645" sldId="336"/>
        </pc:sldMkLst>
        <pc:picChg chg="del">
          <ac:chgData name="ESTEBAN CARNUCCIO" userId="c3264e5c-2653-4344-b673-ed77aafc2c20" providerId="ADAL" clId="{C7E8A74B-E877-42EE-B89C-3FB2011130C3}" dt="2021-05-11T19:40:03.984" v="524" actId="478"/>
          <ac:picMkLst>
            <pc:docMk/>
            <pc:sldMk cId="2588591645" sldId="336"/>
            <ac:picMk id="3" creationId="{0E9A285C-F54D-4E9E-AD7F-0C3E3292A393}"/>
          </ac:picMkLst>
        </pc:picChg>
        <pc:picChg chg="mod">
          <ac:chgData name="ESTEBAN CARNUCCIO" userId="c3264e5c-2653-4344-b673-ed77aafc2c20" providerId="ADAL" clId="{C7E8A74B-E877-42EE-B89C-3FB2011130C3}" dt="2021-05-11T19:40:12.006" v="527" actId="1076"/>
          <ac:picMkLst>
            <pc:docMk/>
            <pc:sldMk cId="2588591645" sldId="336"/>
            <ac:picMk id="5" creationId="{FFC5EA4F-3816-4C0D-B077-90DA94D2D7A6}"/>
          </ac:picMkLst>
        </pc:picChg>
      </pc:sldChg>
      <pc:sldChg chg="addSp delSp modSp add mod modAnim">
        <pc:chgData name="ESTEBAN CARNUCCIO" userId="c3264e5c-2653-4344-b673-ed77aafc2c20" providerId="ADAL" clId="{C7E8A74B-E877-42EE-B89C-3FB2011130C3}" dt="2021-05-11T22:04:50.326" v="879" actId="313"/>
        <pc:sldMkLst>
          <pc:docMk/>
          <pc:sldMk cId="1254589911" sldId="337"/>
        </pc:sldMkLst>
        <pc:spChg chg="add mod">
          <ac:chgData name="ESTEBAN CARNUCCIO" userId="c3264e5c-2653-4344-b673-ed77aafc2c20" providerId="ADAL" clId="{C7E8A74B-E877-42EE-B89C-3FB2011130C3}" dt="2021-05-11T22:04:50.326" v="879" actId="313"/>
          <ac:spMkLst>
            <pc:docMk/>
            <pc:sldMk cId="1254589911" sldId="337"/>
            <ac:spMk id="6" creationId="{C50C8908-7C76-474F-829F-6B01DA6BC43C}"/>
          </ac:spMkLst>
        </pc:spChg>
        <pc:picChg chg="del">
          <ac:chgData name="ESTEBAN CARNUCCIO" userId="c3264e5c-2653-4344-b673-ed77aafc2c20" providerId="ADAL" clId="{C7E8A74B-E877-42EE-B89C-3FB2011130C3}" dt="2021-05-11T19:43:47.656" v="547" actId="478"/>
          <ac:picMkLst>
            <pc:docMk/>
            <pc:sldMk cId="1254589911" sldId="337"/>
            <ac:picMk id="3" creationId="{0E9A285C-F54D-4E9E-AD7F-0C3E3292A393}"/>
          </ac:picMkLst>
        </pc:picChg>
        <pc:picChg chg="add mod">
          <ac:chgData name="ESTEBAN CARNUCCIO" userId="c3264e5c-2653-4344-b673-ed77aafc2c20" providerId="ADAL" clId="{C7E8A74B-E877-42EE-B89C-3FB2011130C3}" dt="2021-05-11T19:43:59.655" v="549" actId="1076"/>
          <ac:picMkLst>
            <pc:docMk/>
            <pc:sldMk cId="1254589911" sldId="337"/>
            <ac:picMk id="5" creationId="{B7CD6131-B660-4F86-8C5E-4D1477657705}"/>
          </ac:picMkLst>
        </pc:picChg>
      </pc:sldChg>
      <pc:sldChg chg="addSp delSp modSp add del mod delAnim">
        <pc:chgData name="ESTEBAN CARNUCCIO" userId="c3264e5c-2653-4344-b673-ed77aafc2c20" providerId="ADAL" clId="{C7E8A74B-E877-42EE-B89C-3FB2011130C3}" dt="2021-05-11T19:50:15.010" v="572" actId="47"/>
        <pc:sldMkLst>
          <pc:docMk/>
          <pc:sldMk cId="2582526399" sldId="338"/>
        </pc:sldMkLst>
        <pc:spChg chg="del">
          <ac:chgData name="ESTEBAN CARNUCCIO" userId="c3264e5c-2653-4344-b673-ed77aafc2c20" providerId="ADAL" clId="{C7E8A74B-E877-42EE-B89C-3FB2011130C3}" dt="2021-05-11T19:48:58.059" v="561" actId="478"/>
          <ac:spMkLst>
            <pc:docMk/>
            <pc:sldMk cId="2582526399" sldId="338"/>
            <ac:spMk id="6" creationId="{C50C8908-7C76-474F-829F-6B01DA6BC43C}"/>
          </ac:spMkLst>
        </pc:spChg>
        <pc:picChg chg="del">
          <ac:chgData name="ESTEBAN CARNUCCIO" userId="c3264e5c-2653-4344-b673-ed77aafc2c20" providerId="ADAL" clId="{C7E8A74B-E877-42EE-B89C-3FB2011130C3}" dt="2021-05-11T19:48:59.922" v="562" actId="478"/>
          <ac:picMkLst>
            <pc:docMk/>
            <pc:sldMk cId="2582526399" sldId="338"/>
            <ac:picMk id="5" creationId="{B7CD6131-B660-4F86-8C5E-4D1477657705}"/>
          </ac:picMkLst>
        </pc:picChg>
        <pc:picChg chg="add mod">
          <ac:chgData name="ESTEBAN CARNUCCIO" userId="c3264e5c-2653-4344-b673-ed77aafc2c20" providerId="ADAL" clId="{C7E8A74B-E877-42EE-B89C-3FB2011130C3}" dt="2021-05-11T19:49:58.979" v="569" actId="1076"/>
          <ac:picMkLst>
            <pc:docMk/>
            <pc:sldMk cId="2582526399" sldId="338"/>
            <ac:picMk id="7" creationId="{AD0B22BD-555D-47B3-9222-B6E3D292F2BD}"/>
          </ac:picMkLst>
        </pc:picChg>
      </pc:sldChg>
      <pc:sldChg chg="addSp delSp modSp add mod ord">
        <pc:chgData name="ESTEBAN CARNUCCIO" userId="c3264e5c-2653-4344-b673-ed77aafc2c20" providerId="ADAL" clId="{C7E8A74B-E877-42EE-B89C-3FB2011130C3}" dt="2021-05-11T20:05:06.382" v="752"/>
        <pc:sldMkLst>
          <pc:docMk/>
          <pc:sldMk cId="4102727055" sldId="339"/>
        </pc:sldMkLst>
        <pc:picChg chg="add del mod">
          <ac:chgData name="ESTEBAN CARNUCCIO" userId="c3264e5c-2653-4344-b673-ed77aafc2c20" providerId="ADAL" clId="{C7E8A74B-E877-42EE-B89C-3FB2011130C3}" dt="2021-05-11T19:52:18.867" v="591"/>
          <ac:picMkLst>
            <pc:docMk/>
            <pc:sldMk cId="4102727055" sldId="339"/>
            <ac:picMk id="3" creationId="{13F2C4A3-70AA-4F5F-825A-C028DEF04323}"/>
          </ac:picMkLst>
        </pc:picChg>
        <pc:picChg chg="add del mod">
          <ac:chgData name="ESTEBAN CARNUCCIO" userId="c3264e5c-2653-4344-b673-ed77aafc2c20" providerId="ADAL" clId="{C7E8A74B-E877-42EE-B89C-3FB2011130C3}" dt="2021-05-11T19:55:19.619" v="611" actId="1076"/>
          <ac:picMkLst>
            <pc:docMk/>
            <pc:sldMk cId="4102727055" sldId="339"/>
            <ac:picMk id="7" creationId="{AD0B22BD-555D-47B3-9222-B6E3D292F2BD}"/>
          </ac:picMkLst>
        </pc:picChg>
      </pc:sldChg>
      <pc:sldChg chg="addSp delSp modSp add mod">
        <pc:chgData name="ESTEBAN CARNUCCIO" userId="c3264e5c-2653-4344-b673-ed77aafc2c20" providerId="ADAL" clId="{C7E8A74B-E877-42EE-B89C-3FB2011130C3}" dt="2021-05-11T19:51:30.903" v="576" actId="14100"/>
        <pc:sldMkLst>
          <pc:docMk/>
          <pc:sldMk cId="2792785592" sldId="340"/>
        </pc:sldMkLst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6" creationId="{7F546B1F-9CE5-4D32-901E-2B465B4699FD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8" creationId="{43E4E801-6A26-4AC6-A3E6-9B9131495E1E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9" creationId="{94CE6D11-16C9-4886-B310-CEDB16F8B1D9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0" creationId="{08F70ABC-6BEA-4BD8-BCA2-6FAF1A89F38F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1" creationId="{71CED8F0-1067-4241-919C-85C2EB26D616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2" creationId="{2D269ADF-C80F-4F7D-89CD-09E19021C31A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3" creationId="{FC90FAA6-EA0D-481E-A59E-1E5B204D3E3B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4" creationId="{94E95FF1-31F1-4F05-A020-FD74CC4346E1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5" creationId="{FBB34407-0527-475E-9E99-AA43E9C83A20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6" creationId="{AD989DD7-F649-4242-8B8B-22EE4E04567B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7" creationId="{E51F3B4C-6E9F-4A3E-9FA0-0A73E6BCF1D4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19" creationId="{B3175F6F-A4A6-410E-80FF-E0CBC95AB58B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1" creationId="{CCAB3FDC-D269-4C09-8339-301371EBC897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3" creationId="{9BC145F7-EE8B-4C40-A2CD-4D68080DA934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4" creationId="{8A448B4F-2052-422F-B3DB-54B454F8818E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5" creationId="{E2F03751-3B63-48D6-832B-4CCB0C515873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6" creationId="{AFC04367-3412-4664-9468-11836A9D8FB5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7" creationId="{DD17DE6C-010D-4C4E-B334-EFA6D2FEFAF4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8" creationId="{2441DE57-9A7C-4AB9-83B8-F77938D724DE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29" creationId="{65FAC5D2-9DEF-40FF-BD27-D40E9E62BE3F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0" creationId="{9DC163B9-A591-4DF3-9A44-4AA491D3E80D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1" creationId="{57E871CF-60B9-4BDD-90A5-430A35E20ACF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2" creationId="{9DB60362-45B0-44B3-803E-2444C4F6E438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3" creationId="{7309AE2B-0BDF-4306-A183-551EB7EBA47F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4" creationId="{9DE4D898-DAF2-45C9-BE7C-EFE0D44E3889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5" creationId="{26E717BA-E246-4904-9782-A8C2826826C0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6" creationId="{0BF7F37A-966D-4802-A6C3-FEAC212C51B7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7" creationId="{2B9AD2DD-2545-44BC-B51E-D8254FDA1ADB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8" creationId="{4DA51159-539F-4689-8E86-D7B7D3CAC3BE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39" creationId="{830FCA1C-F374-42FF-9872-D107659E2449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0" creationId="{6AAF21D5-CD37-48FB-BE74-2D9C002D9D6F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1" creationId="{D4933B40-3CAE-46B2-9DA3-DF86A849AF20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2" creationId="{2528661D-E851-4CFE-9868-B428A7FA57BD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3" creationId="{AF61AC57-AB9B-4C89-A026-3AFC70A56ADA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4" creationId="{0A204771-DCA6-452A-B8EF-FA158F6EE44B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5" creationId="{A722EEF5-F213-4EFB-8DDC-D71FEF9A0D21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6" creationId="{EBC1F877-74D6-483A-9D4D-58BD826E54FA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7" creationId="{AB125D57-9774-440C-81B1-157EE2209996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8" creationId="{1D388A4C-3652-4B91-A3BB-F4ED92E97A8A}"/>
          </ac:spMkLst>
        </pc:spChg>
        <pc:spChg chg="mod">
          <ac:chgData name="ESTEBAN CARNUCCIO" userId="c3264e5c-2653-4344-b673-ed77aafc2c20" providerId="ADAL" clId="{C7E8A74B-E877-42EE-B89C-3FB2011130C3}" dt="2021-05-11T19:51:26.454" v="575"/>
          <ac:spMkLst>
            <pc:docMk/>
            <pc:sldMk cId="2792785592" sldId="340"/>
            <ac:spMk id="49" creationId="{ADD21B70-A553-4180-9034-619951989CB4}"/>
          </ac:spMkLst>
        </pc:spChg>
        <pc:grpChg chg="add mod">
          <ac:chgData name="ESTEBAN CARNUCCIO" userId="c3264e5c-2653-4344-b673-ed77aafc2c20" providerId="ADAL" clId="{C7E8A74B-E877-42EE-B89C-3FB2011130C3}" dt="2021-05-11T19:51:30.903" v="576" actId="14100"/>
          <ac:grpSpMkLst>
            <pc:docMk/>
            <pc:sldMk cId="2792785592" sldId="340"/>
            <ac:grpSpMk id="5" creationId="{DD2B4F66-6E88-462F-BE3E-62F7E492DCF0}"/>
          </ac:grpSpMkLst>
        </pc:grpChg>
        <pc:grpChg chg="mod">
          <ac:chgData name="ESTEBAN CARNUCCIO" userId="c3264e5c-2653-4344-b673-ed77aafc2c20" providerId="ADAL" clId="{C7E8A74B-E877-42EE-B89C-3FB2011130C3}" dt="2021-05-11T19:51:26.454" v="575"/>
          <ac:grpSpMkLst>
            <pc:docMk/>
            <pc:sldMk cId="2792785592" sldId="340"/>
            <ac:grpSpMk id="18" creationId="{ED3B4FB0-4777-4E35-9633-35155C15CADA}"/>
          </ac:grpSpMkLst>
        </pc:grpChg>
        <pc:grpChg chg="mod">
          <ac:chgData name="ESTEBAN CARNUCCIO" userId="c3264e5c-2653-4344-b673-ed77aafc2c20" providerId="ADAL" clId="{C7E8A74B-E877-42EE-B89C-3FB2011130C3}" dt="2021-05-11T19:51:26.454" v="575"/>
          <ac:grpSpMkLst>
            <pc:docMk/>
            <pc:sldMk cId="2792785592" sldId="340"/>
            <ac:grpSpMk id="20" creationId="{826795DF-4EF2-44D7-9267-F1DCCB6A7E02}"/>
          </ac:grpSpMkLst>
        </pc:grpChg>
        <pc:grpChg chg="mod">
          <ac:chgData name="ESTEBAN CARNUCCIO" userId="c3264e5c-2653-4344-b673-ed77aafc2c20" providerId="ADAL" clId="{C7E8A74B-E877-42EE-B89C-3FB2011130C3}" dt="2021-05-11T19:51:26.454" v="575"/>
          <ac:grpSpMkLst>
            <pc:docMk/>
            <pc:sldMk cId="2792785592" sldId="340"/>
            <ac:grpSpMk id="22" creationId="{AA90AAC6-5706-4473-8B22-A421E8296F9A}"/>
          </ac:grpSpMkLst>
        </pc:grpChg>
        <pc:picChg chg="del">
          <ac:chgData name="ESTEBAN CARNUCCIO" userId="c3264e5c-2653-4344-b673-ed77aafc2c20" providerId="ADAL" clId="{C7E8A74B-E877-42EE-B89C-3FB2011130C3}" dt="2021-05-11T19:50:20.576" v="574" actId="478"/>
          <ac:picMkLst>
            <pc:docMk/>
            <pc:sldMk cId="2792785592" sldId="340"/>
            <ac:picMk id="7" creationId="{AD0B22BD-555D-47B3-9222-B6E3D292F2BD}"/>
          </ac:picMkLst>
        </pc:picChg>
      </pc:sldChg>
      <pc:sldChg chg="modSp add del">
        <pc:chgData name="ESTEBAN CARNUCCIO" userId="c3264e5c-2653-4344-b673-ed77aafc2c20" providerId="ADAL" clId="{C7E8A74B-E877-42EE-B89C-3FB2011130C3}" dt="2021-05-11T20:16:26.305" v="876" actId="47"/>
        <pc:sldMkLst>
          <pc:docMk/>
          <pc:sldMk cId="3144382451" sldId="341"/>
        </pc:sldMkLst>
        <pc:spChg chg="mod">
          <ac:chgData name="ESTEBAN CARNUCCIO" userId="c3264e5c-2653-4344-b673-ed77aafc2c20" providerId="ADAL" clId="{C7E8A74B-E877-42EE-B89C-3FB2011130C3}" dt="2021-05-11T20:06:28.573" v="753" actId="313"/>
          <ac:spMkLst>
            <pc:docMk/>
            <pc:sldMk cId="3144382451" sldId="341"/>
            <ac:spMk id="6" creationId="{C50C8908-7C76-474F-829F-6B01DA6BC43C}"/>
          </ac:spMkLst>
        </pc:spChg>
      </pc:sldChg>
      <pc:sldChg chg="addSp delSp modSp add mod">
        <pc:chgData name="ESTEBAN CARNUCCIO" userId="c3264e5c-2653-4344-b673-ed77aafc2c20" providerId="ADAL" clId="{C7E8A74B-E877-42EE-B89C-3FB2011130C3}" dt="2021-05-11T20:04:33.943" v="744" actId="1440"/>
        <pc:sldMkLst>
          <pc:docMk/>
          <pc:sldMk cId="2757337024" sldId="342"/>
        </pc:sldMkLst>
        <pc:picChg chg="add mod">
          <ac:chgData name="ESTEBAN CARNUCCIO" userId="c3264e5c-2653-4344-b673-ed77aafc2c20" providerId="ADAL" clId="{C7E8A74B-E877-42EE-B89C-3FB2011130C3}" dt="2021-05-11T20:04:33.943" v="744" actId="1440"/>
          <ac:picMkLst>
            <pc:docMk/>
            <pc:sldMk cId="2757337024" sldId="342"/>
            <ac:picMk id="3" creationId="{87EA299C-D24E-4B02-9E37-E527178E6F1C}"/>
          </ac:picMkLst>
        </pc:picChg>
        <pc:picChg chg="del mod">
          <ac:chgData name="ESTEBAN CARNUCCIO" userId="c3264e5c-2653-4344-b673-ed77aafc2c20" providerId="ADAL" clId="{C7E8A74B-E877-42EE-B89C-3FB2011130C3}" dt="2021-05-11T20:04:10.866" v="736" actId="478"/>
          <ac:picMkLst>
            <pc:docMk/>
            <pc:sldMk cId="2757337024" sldId="342"/>
            <ac:picMk id="7" creationId="{AD0B22BD-555D-47B3-9222-B6E3D292F2BD}"/>
          </ac:picMkLst>
        </pc:picChg>
      </pc:sldChg>
      <pc:sldChg chg="new del">
        <pc:chgData name="ESTEBAN CARNUCCIO" userId="c3264e5c-2653-4344-b673-ed77aafc2c20" providerId="ADAL" clId="{C7E8A74B-E877-42EE-B89C-3FB2011130C3}" dt="2021-05-11T19:55:26.135" v="613" actId="680"/>
        <pc:sldMkLst>
          <pc:docMk/>
          <pc:sldMk cId="287912883" sldId="343"/>
        </pc:sldMkLst>
      </pc:sldChg>
      <pc:sldChg chg="addSp delSp modSp add mod ord delAnim modAnim">
        <pc:chgData name="ESTEBAN CARNUCCIO" userId="c3264e5c-2653-4344-b673-ed77aafc2c20" providerId="ADAL" clId="{C7E8A74B-E877-42EE-B89C-3FB2011130C3}" dt="2021-05-11T22:10:10.661" v="952" actId="14100"/>
        <pc:sldMkLst>
          <pc:docMk/>
          <pc:sldMk cId="2808390567" sldId="343"/>
        </pc:sldMkLst>
        <pc:spChg chg="add mod">
          <ac:chgData name="ESTEBAN CARNUCCIO" userId="c3264e5c-2653-4344-b673-ed77aafc2c20" providerId="ADAL" clId="{C7E8A74B-E877-42EE-B89C-3FB2011130C3}" dt="2021-05-11T20:00:46.724" v="637" actId="2085"/>
          <ac:spMkLst>
            <pc:docMk/>
            <pc:sldMk cId="2808390567" sldId="343"/>
            <ac:spMk id="9" creationId="{DABC899B-1401-4E0F-A73D-B67755AEA195}"/>
          </ac:spMkLst>
        </pc:spChg>
        <pc:spChg chg="add mod">
          <ac:chgData name="ESTEBAN CARNUCCIO" userId="c3264e5c-2653-4344-b673-ed77aafc2c20" providerId="ADAL" clId="{C7E8A74B-E877-42EE-B89C-3FB2011130C3}" dt="2021-05-11T22:09:13.853" v="947" actId="1076"/>
          <ac:spMkLst>
            <pc:docMk/>
            <pc:sldMk cId="2808390567" sldId="343"/>
            <ac:spMk id="12" creationId="{F9E5091A-2A92-4603-B75C-65FDC9DEC159}"/>
          </ac:spMkLst>
        </pc:spChg>
        <pc:spChg chg="add del mod">
          <ac:chgData name="ESTEBAN CARNUCCIO" userId="c3264e5c-2653-4344-b673-ed77aafc2c20" providerId="ADAL" clId="{C7E8A74B-E877-42EE-B89C-3FB2011130C3}" dt="2021-05-11T22:08:40.557" v="933" actId="478"/>
          <ac:spMkLst>
            <pc:docMk/>
            <pc:sldMk cId="2808390567" sldId="343"/>
            <ac:spMk id="13" creationId="{7448C0E3-4E89-426E-BA12-9290A92332B0}"/>
          </ac:spMkLst>
        </pc:spChg>
        <pc:picChg chg="add mod">
          <ac:chgData name="ESTEBAN CARNUCCIO" userId="c3264e5c-2653-4344-b673-ed77aafc2c20" providerId="ADAL" clId="{C7E8A74B-E877-42EE-B89C-3FB2011130C3}" dt="2021-05-11T22:07:52.896" v="884" actId="1076"/>
          <ac:picMkLst>
            <pc:docMk/>
            <pc:sldMk cId="2808390567" sldId="343"/>
            <ac:picMk id="3" creationId="{722B0D15-52F0-4FF9-AB0C-CAA6368BDC0D}"/>
          </ac:picMkLst>
        </pc:picChg>
        <pc:picChg chg="add del mod">
          <ac:chgData name="ESTEBAN CARNUCCIO" userId="c3264e5c-2653-4344-b673-ed77aafc2c20" providerId="ADAL" clId="{C7E8A74B-E877-42EE-B89C-3FB2011130C3}" dt="2021-05-11T19:59:55.258" v="627" actId="478"/>
          <ac:picMkLst>
            <pc:docMk/>
            <pc:sldMk cId="2808390567" sldId="343"/>
            <ac:picMk id="6" creationId="{C85DF9D8-5AAC-4686-A921-D6F25615B545}"/>
          </ac:picMkLst>
        </pc:picChg>
        <pc:picChg chg="del">
          <ac:chgData name="ESTEBAN CARNUCCIO" userId="c3264e5c-2653-4344-b673-ed77aafc2c20" providerId="ADAL" clId="{C7E8A74B-E877-42EE-B89C-3FB2011130C3}" dt="2021-05-11T19:55:34.146" v="615" actId="478"/>
          <ac:picMkLst>
            <pc:docMk/>
            <pc:sldMk cId="2808390567" sldId="343"/>
            <ac:picMk id="7" creationId="{AD0B22BD-555D-47B3-9222-B6E3D292F2BD}"/>
          </ac:picMkLst>
        </pc:picChg>
        <pc:picChg chg="add del mod">
          <ac:chgData name="ESTEBAN CARNUCCIO" userId="c3264e5c-2653-4344-b673-ed77aafc2c20" providerId="ADAL" clId="{C7E8A74B-E877-42EE-B89C-3FB2011130C3}" dt="2021-05-11T22:08:36.925" v="932" actId="478"/>
          <ac:picMkLst>
            <pc:docMk/>
            <pc:sldMk cId="2808390567" sldId="343"/>
            <ac:picMk id="8" creationId="{320F8349-B1C5-41A6-BE96-34800516761D}"/>
          </ac:picMkLst>
        </pc:picChg>
        <pc:cxnChg chg="add mod">
          <ac:chgData name="ESTEBAN CARNUCCIO" userId="c3264e5c-2653-4344-b673-ed77aafc2c20" providerId="ADAL" clId="{C7E8A74B-E877-42EE-B89C-3FB2011130C3}" dt="2021-05-11T22:07:56.610" v="886" actId="1076"/>
          <ac:cxnSpMkLst>
            <pc:docMk/>
            <pc:sldMk cId="2808390567" sldId="343"/>
            <ac:cxnSpMk id="11" creationId="{671D58B2-93F7-411D-8625-2A8340A6E275}"/>
          </ac:cxnSpMkLst>
        </pc:cxnChg>
        <pc:cxnChg chg="add del">
          <ac:chgData name="ESTEBAN CARNUCCIO" userId="c3264e5c-2653-4344-b673-ed77aafc2c20" providerId="ADAL" clId="{C7E8A74B-E877-42EE-B89C-3FB2011130C3}" dt="2021-05-11T22:10:01.485" v="949" actId="478"/>
          <ac:cxnSpMkLst>
            <pc:docMk/>
            <pc:sldMk cId="2808390567" sldId="343"/>
            <ac:cxnSpMk id="15" creationId="{B0E03BC1-A5D1-4E0D-8ED7-D84EAC54B631}"/>
          </ac:cxnSpMkLst>
        </pc:cxnChg>
        <pc:cxnChg chg="add mod">
          <ac:chgData name="ESTEBAN CARNUCCIO" userId="c3264e5c-2653-4344-b673-ed77aafc2c20" providerId="ADAL" clId="{C7E8A74B-E877-42EE-B89C-3FB2011130C3}" dt="2021-05-11T22:10:10.661" v="952" actId="14100"/>
          <ac:cxnSpMkLst>
            <pc:docMk/>
            <pc:sldMk cId="2808390567" sldId="343"/>
            <ac:cxnSpMk id="16" creationId="{247D08C8-BC1E-47C1-8A09-467A38779C8D}"/>
          </ac:cxnSpMkLst>
        </pc:cxnChg>
      </pc:sldChg>
      <pc:sldChg chg="addSp delSp modSp add mod">
        <pc:chgData name="ESTEBAN CARNUCCIO" userId="c3264e5c-2653-4344-b673-ed77aafc2c20" providerId="ADAL" clId="{C7E8A74B-E877-42EE-B89C-3FB2011130C3}" dt="2021-05-11T20:04:52.441" v="750" actId="1076"/>
        <pc:sldMkLst>
          <pc:docMk/>
          <pc:sldMk cId="700150932" sldId="344"/>
        </pc:sldMkLst>
        <pc:picChg chg="del">
          <ac:chgData name="ESTEBAN CARNUCCIO" userId="c3264e5c-2653-4344-b673-ed77aafc2c20" providerId="ADAL" clId="{C7E8A74B-E877-42EE-B89C-3FB2011130C3}" dt="2021-05-11T20:04:42.996" v="746" actId="478"/>
          <ac:picMkLst>
            <pc:docMk/>
            <pc:sldMk cId="700150932" sldId="344"/>
            <ac:picMk id="3" creationId="{87EA299C-D24E-4B02-9E37-E527178E6F1C}"/>
          </ac:picMkLst>
        </pc:picChg>
        <pc:picChg chg="add mod">
          <ac:chgData name="ESTEBAN CARNUCCIO" userId="c3264e5c-2653-4344-b673-ed77aafc2c20" providerId="ADAL" clId="{C7E8A74B-E877-42EE-B89C-3FB2011130C3}" dt="2021-05-11T20:04:52.441" v="750" actId="1076"/>
          <ac:picMkLst>
            <pc:docMk/>
            <pc:sldMk cId="700150932" sldId="344"/>
            <ac:picMk id="5" creationId="{8D21B579-970D-448A-8A85-66B997572F53}"/>
          </ac:picMkLst>
        </pc:picChg>
      </pc:sldChg>
      <pc:sldChg chg="addSp delSp modSp new mod">
        <pc:chgData name="ESTEBAN CARNUCCIO" userId="c3264e5c-2653-4344-b673-ed77aafc2c20" providerId="ADAL" clId="{C7E8A74B-E877-42EE-B89C-3FB2011130C3}" dt="2021-05-11T20:12:25.006" v="799" actId="1076"/>
        <pc:sldMkLst>
          <pc:docMk/>
          <pc:sldMk cId="3056511716" sldId="345"/>
        </pc:sldMkLst>
        <pc:spChg chg="del">
          <ac:chgData name="ESTEBAN CARNUCCIO" userId="c3264e5c-2653-4344-b673-ed77aafc2c20" providerId="ADAL" clId="{C7E8A74B-E877-42EE-B89C-3FB2011130C3}" dt="2021-05-11T20:12:19.287" v="796" actId="478"/>
          <ac:spMkLst>
            <pc:docMk/>
            <pc:sldMk cId="3056511716" sldId="345"/>
            <ac:spMk id="2" creationId="{560A3BCA-8F39-42C5-95DE-312AA87AF476}"/>
          </ac:spMkLst>
        </pc:spChg>
        <pc:spChg chg="del">
          <ac:chgData name="ESTEBAN CARNUCCIO" userId="c3264e5c-2653-4344-b673-ed77aafc2c20" providerId="ADAL" clId="{C7E8A74B-E877-42EE-B89C-3FB2011130C3}" dt="2021-05-11T20:11:22.186" v="755"/>
          <ac:spMkLst>
            <pc:docMk/>
            <pc:sldMk cId="3056511716" sldId="345"/>
            <ac:spMk id="3" creationId="{2046E27F-2799-40F9-B913-E66DA7E3B3F2}"/>
          </ac:spMkLst>
        </pc:spChg>
        <pc:spChg chg="add mod">
          <ac:chgData name="ESTEBAN CARNUCCIO" userId="c3264e5c-2653-4344-b673-ed77aafc2c20" providerId="ADAL" clId="{C7E8A74B-E877-42EE-B89C-3FB2011130C3}" dt="2021-05-11T20:12:06.897" v="795" actId="20577"/>
          <ac:spMkLst>
            <pc:docMk/>
            <pc:sldMk cId="3056511716" sldId="345"/>
            <ac:spMk id="6" creationId="{80ED13C6-F59D-4780-937F-00B776F3D973}"/>
          </ac:spMkLst>
        </pc:spChg>
        <pc:picChg chg="add mod">
          <ac:chgData name="ESTEBAN CARNUCCIO" userId="c3264e5c-2653-4344-b673-ed77aafc2c20" providerId="ADAL" clId="{C7E8A74B-E877-42EE-B89C-3FB2011130C3}" dt="2021-05-11T20:12:25.006" v="799" actId="1076"/>
          <ac:picMkLst>
            <pc:docMk/>
            <pc:sldMk cId="3056511716" sldId="345"/>
            <ac:picMk id="5" creationId="{9D286D70-B625-4532-9B47-DD8EB59D3727}"/>
          </ac:picMkLst>
        </pc:picChg>
      </pc:sldChg>
      <pc:sldChg chg="new del">
        <pc:chgData name="ESTEBAN CARNUCCIO" userId="c3264e5c-2653-4344-b673-ed77aafc2c20" providerId="ADAL" clId="{C7E8A74B-E877-42EE-B89C-3FB2011130C3}" dt="2021-05-11T20:18:29.657" v="878" actId="680"/>
        <pc:sldMkLst>
          <pc:docMk/>
          <pc:sldMk cId="155000796" sldId="34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326E5-43E5-4FB9-8A12-B2BB2DF89D6C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FF8FE-424F-4165-9512-7E5D16AF4A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671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85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0059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225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861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913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3880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5451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FF8FE-424F-4165-9512-7E5D16AF4AFE}" type="slidenum">
              <a:rPr lang="es-AR" smtClean="0"/>
              <a:t>46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425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179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7292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748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26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93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6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482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27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781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480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2204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87DF5-C249-46B5-AE03-BE56356EED86}" type="datetimeFigureOut">
              <a:rPr lang="es-AR" smtClean="0"/>
              <a:t>11/5/2021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2D550-A950-462E-A675-6E382FDC24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979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7.jpeg"/><Relationship Id="rId7" Type="http://schemas.openxmlformats.org/officeDocument/2006/relationships/image" Target="../media/image4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7.jpeg"/><Relationship Id="rId7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8.jpeg"/><Relationship Id="rId9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41.jpg"/><Relationship Id="rId7" Type="http://schemas.openxmlformats.org/officeDocument/2006/relationships/image" Target="../media/image65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10" Type="http://schemas.openxmlformats.org/officeDocument/2006/relationships/image" Target="../media/image67.jpeg"/><Relationship Id="rId4" Type="http://schemas.openxmlformats.org/officeDocument/2006/relationships/image" Target="../media/image64.jpeg"/><Relationship Id="rId9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41.jpg"/><Relationship Id="rId7" Type="http://schemas.openxmlformats.org/officeDocument/2006/relationships/image" Target="../media/image65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64.jpeg"/><Relationship Id="rId9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41.jp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Relationship Id="rId14" Type="http://schemas.openxmlformats.org/officeDocument/2006/relationships/image" Target="../media/image5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9.png"/><Relationship Id="rId7" Type="http://schemas.openxmlformats.org/officeDocument/2006/relationships/image" Target="../media/image7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26.jpg"/><Relationship Id="rId4" Type="http://schemas.openxmlformats.org/officeDocument/2006/relationships/image" Target="../media/image7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50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openxmlformats.org/officeDocument/2006/relationships/image" Target="../media/image46.jpeg"/><Relationship Id="rId5" Type="http://schemas.openxmlformats.org/officeDocument/2006/relationships/image" Target="../media/image41.jpg"/><Relationship Id="rId10" Type="http://schemas.openxmlformats.org/officeDocument/2006/relationships/image" Target="../media/image80.png"/><Relationship Id="rId4" Type="http://schemas.openxmlformats.org/officeDocument/2006/relationships/image" Target="../media/image49.png"/><Relationship Id="rId9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86" y="377235"/>
            <a:ext cx="7884543" cy="55191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Rectángulo 5"/>
          <p:cNvSpPr/>
          <p:nvPr/>
        </p:nvSpPr>
        <p:spPr>
          <a:xfrm flipH="1">
            <a:off x="9195758" y="4968664"/>
            <a:ext cx="1953257" cy="1631216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</a:rPr>
              <a:t>IoT</a:t>
            </a:r>
            <a:endParaRPr lang="es-ES" sz="10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27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s-AR" dirty="0"/>
              <a:t>Evolución de las redes</a:t>
            </a:r>
          </a:p>
          <a:p>
            <a:r>
              <a:rPr lang="es-AR" dirty="0" err="1"/>
              <a:t>Cluster</a:t>
            </a:r>
            <a:endParaRPr lang="es-AR" dirty="0"/>
          </a:p>
          <a:p>
            <a:r>
              <a:rPr lang="es-AR" dirty="0" err="1"/>
              <a:t>Grid</a:t>
            </a:r>
            <a:endParaRPr lang="es-AR" dirty="0"/>
          </a:p>
          <a:p>
            <a:r>
              <a:rPr lang="es-AR" dirty="0"/>
              <a:t>Computación en la Nube</a:t>
            </a:r>
          </a:p>
          <a:p>
            <a:r>
              <a:rPr lang="es-AR" dirty="0"/>
              <a:t>Evolución en Informática a </a:t>
            </a:r>
            <a:r>
              <a:rPr lang="es-AR" dirty="0" err="1"/>
              <a:t>IoT</a:t>
            </a:r>
            <a:endParaRPr lang="es-AR" dirty="0"/>
          </a:p>
          <a:p>
            <a:r>
              <a:rPr lang="es-AR" dirty="0"/>
              <a:t>¿Qué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  <a:p>
            <a:r>
              <a:rPr lang="es-AR" dirty="0"/>
              <a:t>¿Cuándo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  <a:p>
            <a:r>
              <a:rPr lang="es-AR" dirty="0"/>
              <a:t>Arquitectura </a:t>
            </a:r>
            <a:r>
              <a:rPr lang="es-AR" dirty="0" err="1"/>
              <a:t>IoT</a:t>
            </a:r>
            <a:endParaRPr lang="es-AR" dirty="0"/>
          </a:p>
          <a:p>
            <a:r>
              <a:rPr lang="es-AR" dirty="0"/>
              <a:t>Ejemplos de uso de </a:t>
            </a:r>
            <a:r>
              <a:rPr lang="es-AR" dirty="0" err="1"/>
              <a:t>IoT</a:t>
            </a:r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422249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Un dibujo de un par de personas de pie sobre superficie terrosa&#10;&#10;Descripción generada automáticamente con confianza baja">
            <a:extLst>
              <a:ext uri="{FF2B5EF4-FFF2-40B4-BE49-F238E27FC236}">
                <a16:creationId xmlns:a16="http://schemas.microsoft.com/office/drawing/2014/main" id="{9D286D70-B625-4532-9B47-DD8EB59D3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12" y="1164206"/>
            <a:ext cx="9059176" cy="4529588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0ED13C6-F59D-4780-937F-00B776F3D973}"/>
              </a:ext>
            </a:extLst>
          </p:cNvPr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Evolución de las redes</a:t>
            </a:r>
          </a:p>
        </p:txBody>
      </p:sp>
    </p:spTree>
    <p:extLst>
      <p:ext uri="{BB962C8B-B14F-4D97-AF65-F5344CB8AC3E}">
        <p14:creationId xmlns:p14="http://schemas.microsoft.com/office/powerpoint/2010/main" val="305651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Evolución de la Informática</a:t>
            </a:r>
          </a:p>
        </p:txBody>
      </p:sp>
      <p:pic>
        <p:nvPicPr>
          <p:cNvPr id="9" name="Imagen 8" descr="Una computadora en un escritorio&#10;&#10;Descripción generada automáticamente">
            <a:extLst>
              <a:ext uri="{FF2B5EF4-FFF2-40B4-BE49-F238E27FC236}">
                <a16:creationId xmlns:a16="http://schemas.microsoft.com/office/drawing/2014/main" id="{65C1D03D-42E3-43AC-A369-4C83EB560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508" y="2259539"/>
            <a:ext cx="4581394" cy="4348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931456-4BB0-46CA-85D8-0FC516CC0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264" y="1973184"/>
            <a:ext cx="2264972" cy="1748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188149D0-49B8-428E-8164-DCBC7B72558D}"/>
              </a:ext>
            </a:extLst>
          </p:cNvPr>
          <p:cNvSpPr/>
          <p:nvPr/>
        </p:nvSpPr>
        <p:spPr>
          <a:xfrm>
            <a:off x="1810267" y="1207328"/>
            <a:ext cx="16818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Una PC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F3A0378-8716-4379-B7C2-B9071DF3D4F6}"/>
              </a:ext>
            </a:extLst>
          </p:cNvPr>
          <p:cNvSpPr/>
          <p:nvPr/>
        </p:nvSpPr>
        <p:spPr>
          <a:xfrm>
            <a:off x="6096000" y="1265298"/>
            <a:ext cx="453079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Red de computadora</a:t>
            </a:r>
          </a:p>
        </p:txBody>
      </p:sp>
    </p:spTree>
    <p:extLst>
      <p:ext uri="{BB962C8B-B14F-4D97-AF65-F5344CB8AC3E}">
        <p14:creationId xmlns:p14="http://schemas.microsoft.com/office/powerpoint/2010/main" val="94186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88" y="304800"/>
            <a:ext cx="12188825" cy="1020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Cluster</a:t>
            </a:r>
            <a:endParaRPr lang="es-E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 descr="http://www.buzzle.com/images/diagrams/computer-networks/cluster-compu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1920875"/>
            <a:ext cx="5429250" cy="44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685800" y="1676400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5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-Nodos </a:t>
            </a: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Homogéneos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-SO único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-Centralizado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-Mejora rendimiento</a:t>
            </a:r>
            <a:b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s-ES" sz="35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dedicando + recursos</a:t>
            </a:r>
          </a:p>
        </p:txBody>
      </p:sp>
    </p:spTree>
    <p:extLst>
      <p:ext uri="{BB962C8B-B14F-4D97-AF65-F5344CB8AC3E}">
        <p14:creationId xmlns:p14="http://schemas.microsoft.com/office/powerpoint/2010/main" val="142941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Grid</a:t>
            </a:r>
            <a:r>
              <a:rPr lang="es-AR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1F2C64-56A7-470A-A02A-6D64DA44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358" y="1313572"/>
            <a:ext cx="4897902" cy="3885669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1CBC1F1B-206A-41C1-8986-91DE69004F52}"/>
              </a:ext>
            </a:extLst>
          </p:cNvPr>
          <p:cNvSpPr txBox="1">
            <a:spLocks/>
          </p:cNvSpPr>
          <p:nvPr/>
        </p:nvSpPr>
        <p:spPr>
          <a:xfrm>
            <a:off x="780558" y="1380979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Heterogéneos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-Múltiples SO.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-Equipos dispersos.</a:t>
            </a:r>
          </a:p>
          <a:p>
            <a:pPr marL="274320" lvl="1" indent="0" algn="just">
              <a:lnSpc>
                <a:spcPct val="150000"/>
              </a:lnSpc>
              <a:buNone/>
            </a:pP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-Mejora el rendimiento compartiendo recursos </a:t>
            </a:r>
            <a:r>
              <a:rPr lang="es-ES" sz="31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sub-utilizados</a:t>
            </a:r>
            <a:r>
              <a:rPr lang="es-ES" sz="31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 de otros equipos.</a:t>
            </a:r>
          </a:p>
        </p:txBody>
      </p:sp>
      <p:pic>
        <p:nvPicPr>
          <p:cNvPr id="8" name="Imagen 7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009C28A2-5624-4FA7-8F5E-95E4122B6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84" y="5433236"/>
            <a:ext cx="3657401" cy="1382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95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De </a:t>
            </a:r>
            <a:r>
              <a:rPr lang="es-AR" dirty="0" err="1"/>
              <a:t>Grid</a:t>
            </a:r>
            <a:r>
              <a:rPr lang="es-AR" dirty="0"/>
              <a:t> a la Nube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97828E4B-A0EC-4118-8B32-A79F9815E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60" y="2313690"/>
            <a:ext cx="4702726" cy="3527045"/>
          </a:xfrm>
          <a:prstGeom prst="rect">
            <a:avLst/>
          </a:prstGeom>
        </p:spPr>
      </p:pic>
      <p:pic>
        <p:nvPicPr>
          <p:cNvPr id="8" name="Imagen 7" descr="Diagrama&#10;&#10;Descripción generada automáticamente">
            <a:extLst>
              <a:ext uri="{FF2B5EF4-FFF2-40B4-BE49-F238E27FC236}">
                <a16:creationId xmlns:a16="http://schemas.microsoft.com/office/drawing/2014/main" id="{775434F6-F63E-4CFB-8861-1DFA7FFF6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23" y="1895592"/>
            <a:ext cx="5257800" cy="3945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70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7" name="Imagen 6" descr="Man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951060A-B6D8-4ADE-A48F-8F52E3F40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58" y="4260891"/>
            <a:ext cx="2954016" cy="16616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9F74CA4-6AC2-41FF-91F5-7DF0BF8A9C3F}"/>
              </a:ext>
            </a:extLst>
          </p:cNvPr>
          <p:cNvSpPr/>
          <p:nvPr/>
        </p:nvSpPr>
        <p:spPr>
          <a:xfrm>
            <a:off x="1549533" y="1152602"/>
            <a:ext cx="897765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Hacer Procesamiento de Datos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D3C01C-E0BD-4F22-946F-98AF97135D18}"/>
              </a:ext>
            </a:extLst>
          </p:cNvPr>
          <p:cNvSpPr/>
          <p:nvPr/>
        </p:nvSpPr>
        <p:spPr>
          <a:xfrm>
            <a:off x="8011561" y="3337561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2° Opción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CFCF68D2-FA14-44FA-8405-459AE3499764}"/>
              </a:ext>
            </a:extLst>
          </p:cNvPr>
          <p:cNvCxnSpPr>
            <a:cxnSpLocks/>
          </p:cNvCxnSpPr>
          <p:nvPr/>
        </p:nvCxnSpPr>
        <p:spPr>
          <a:xfrm>
            <a:off x="6625883" y="2075932"/>
            <a:ext cx="1800665" cy="1261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B384616-5499-4120-848E-7F923C498E1A}"/>
              </a:ext>
            </a:extLst>
          </p:cNvPr>
          <p:cNvCxnSpPr>
            <a:cxnSpLocks/>
          </p:cNvCxnSpPr>
          <p:nvPr/>
        </p:nvCxnSpPr>
        <p:spPr>
          <a:xfrm flipH="1">
            <a:off x="3404382" y="2075932"/>
            <a:ext cx="2304757" cy="15999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F2BCE05-8CDB-437F-AC76-E01CF997DB33}"/>
              </a:ext>
            </a:extLst>
          </p:cNvPr>
          <p:cNvSpPr/>
          <p:nvPr/>
        </p:nvSpPr>
        <p:spPr>
          <a:xfrm>
            <a:off x="8013328" y="5748012"/>
            <a:ext cx="290368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Pagar a un 3°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1C8310D-ED0D-4E53-A4BF-365897629820}"/>
              </a:ext>
            </a:extLst>
          </p:cNvPr>
          <p:cNvSpPr/>
          <p:nvPr/>
        </p:nvSpPr>
        <p:spPr>
          <a:xfrm>
            <a:off x="1771596" y="3429000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1° Opción</a:t>
            </a:r>
          </a:p>
        </p:txBody>
      </p:sp>
      <p:pic>
        <p:nvPicPr>
          <p:cNvPr id="21" name="Imagen 20" descr="Imagen que contiene tabla&#10;&#10;Descripción generada automáticamente">
            <a:extLst>
              <a:ext uri="{FF2B5EF4-FFF2-40B4-BE49-F238E27FC236}">
                <a16:creationId xmlns:a16="http://schemas.microsoft.com/office/drawing/2014/main" id="{6EE82DC1-C036-44DD-A84B-7DCEB6AAC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96" y="4136153"/>
            <a:ext cx="2658614" cy="16616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1950331D-E189-4B72-B9E1-411E13C1005D}"/>
              </a:ext>
            </a:extLst>
          </p:cNvPr>
          <p:cNvSpPr/>
          <p:nvPr/>
        </p:nvSpPr>
        <p:spPr>
          <a:xfrm>
            <a:off x="1137053" y="5705398"/>
            <a:ext cx="3728649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Hacerlo nosotros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23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FC5EA4F-3816-4C0D-B077-90DA94D2D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64" y="759655"/>
            <a:ext cx="6413461" cy="580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91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0E9A285C-F54D-4E9E-AD7F-0C3E3292A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804" y="1000604"/>
            <a:ext cx="6735107" cy="5702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463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CD6131-B660-4F86-8C5E-4D1477657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465" y="1274422"/>
            <a:ext cx="4948237" cy="4824143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50C8908-7C76-474F-829F-6B01DA6BC43C}"/>
              </a:ext>
            </a:extLst>
          </p:cNvPr>
          <p:cNvSpPr txBox="1">
            <a:spLocks/>
          </p:cNvSpPr>
          <p:nvPr/>
        </p:nvSpPr>
        <p:spPr>
          <a:xfrm>
            <a:off x="780558" y="1380979"/>
            <a:ext cx="5039751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-Heterogéneos y dispersos.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-Esta orientado a Comercial / Servicio.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-No colaborativo.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-Se alquilan recursos</a:t>
            </a:r>
          </a:p>
        </p:txBody>
      </p:sp>
    </p:spTree>
    <p:extLst>
      <p:ext uri="{BB962C8B-B14F-4D97-AF65-F5344CB8AC3E}">
        <p14:creationId xmlns:p14="http://schemas.microsoft.com/office/powerpoint/2010/main" val="125458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722B0D15-52F0-4FF9-AB0C-CAA6368BD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68" y="1238643"/>
            <a:ext cx="2161276" cy="21612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0F8349-B1C5-41A6-BE96-348005167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689" y="995260"/>
            <a:ext cx="5466674" cy="3732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ABC899B-1401-4E0F-A73D-B67755AEA195}"/>
              </a:ext>
            </a:extLst>
          </p:cNvPr>
          <p:cNvSpPr/>
          <p:nvPr/>
        </p:nvSpPr>
        <p:spPr>
          <a:xfrm>
            <a:off x="5055960" y="5289452"/>
            <a:ext cx="1471449" cy="73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671D58B2-93F7-411D-8625-2A8340A6E275}"/>
              </a:ext>
            </a:extLst>
          </p:cNvPr>
          <p:cNvCxnSpPr/>
          <p:nvPr/>
        </p:nvCxnSpPr>
        <p:spPr>
          <a:xfrm>
            <a:off x="3601329" y="2595376"/>
            <a:ext cx="12858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E5091A-2A92-4603-B75C-65FDC9DEC159}"/>
              </a:ext>
            </a:extLst>
          </p:cNvPr>
          <p:cNvSpPr/>
          <p:nvPr/>
        </p:nvSpPr>
        <p:spPr>
          <a:xfrm>
            <a:off x="497201" y="5165076"/>
            <a:ext cx="10588966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 que nosotros alquilemos  s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va a ejecutar en 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una VM que se encuentra distribuida en la nube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47D08C8-BC1E-47C1-8A09-467A38779C8D}"/>
              </a:ext>
            </a:extLst>
          </p:cNvPr>
          <p:cNvCxnSpPr>
            <a:cxnSpLocks/>
          </p:cNvCxnSpPr>
          <p:nvPr/>
        </p:nvCxnSpPr>
        <p:spPr>
          <a:xfrm flipV="1">
            <a:off x="2275706" y="3277772"/>
            <a:ext cx="0" cy="19200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39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7" name="Picture 6" descr="Imagen relacionada">
            <a:extLst>
              <a:ext uri="{FF2B5EF4-FFF2-40B4-BE49-F238E27FC236}">
                <a16:creationId xmlns:a16="http://schemas.microsoft.com/office/drawing/2014/main" id="{AD0B22BD-555D-47B3-9222-B6E3D292F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34" y="1271564"/>
            <a:ext cx="7652825" cy="43148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727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3" name="Imagen 2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87EA299C-D24E-4B02-9E37-E527178E6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982" y="1310526"/>
            <a:ext cx="8784336" cy="5195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337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pic>
        <p:nvPicPr>
          <p:cNvPr id="5" name="Imagen 4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8D21B579-970D-448A-8A85-66B997572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2" y="1600786"/>
            <a:ext cx="9525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50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Computación en la Nube</a:t>
            </a:r>
          </a:p>
        </p:txBody>
      </p:sp>
      <p:grpSp>
        <p:nvGrpSpPr>
          <p:cNvPr id="5" name="Group 1" descr="Se muestran local, IaaS, PaaS y SaaS desde el cliente administrado hasta el proveedor de la nube administrado. ">
            <a:extLst>
              <a:ext uri="{FF2B5EF4-FFF2-40B4-BE49-F238E27FC236}">
                <a16:creationId xmlns:a16="http://schemas.microsoft.com/office/drawing/2014/main" id="{DD2B4F66-6E88-462F-BE3E-62F7E492DCF0}"/>
              </a:ext>
            </a:extLst>
          </p:cNvPr>
          <p:cNvGrpSpPr/>
          <p:nvPr/>
        </p:nvGrpSpPr>
        <p:grpSpPr>
          <a:xfrm>
            <a:off x="1029060" y="1244462"/>
            <a:ext cx="10942546" cy="4902338"/>
            <a:chOff x="1029060" y="1244462"/>
            <a:chExt cx="10978618" cy="4902338"/>
          </a:xfrm>
        </p:grpSpPr>
        <p:sp>
          <p:nvSpPr>
            <p:cNvPr id="6" name="Rectangle 47">
              <a:extLst>
                <a:ext uri="{FF2B5EF4-FFF2-40B4-BE49-F238E27FC236}">
                  <a16:creationId xmlns:a16="http://schemas.microsoft.com/office/drawing/2014/main" id="{7F546B1F-9CE5-4D32-901E-2B465B4699FD}"/>
                </a:ext>
              </a:extLst>
            </p:cNvPr>
            <p:cNvSpPr/>
            <p:nvPr/>
          </p:nvSpPr>
          <p:spPr bwMode="auto">
            <a:xfrm>
              <a:off x="3208293" y="1244462"/>
              <a:ext cx="6353276" cy="4902338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9525" cap="flat" cmpd="sng" algn="ctr">
              <a:solidFill>
                <a:srgbClr val="FFFFFF">
                  <a:lumMod val="8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04" tIns="45703" rIns="91404" bIns="45703" numCol="1" spcCol="0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7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43E4E801-6A26-4AC6-A3E6-9B9131495E1E}"/>
                </a:ext>
              </a:extLst>
            </p:cNvPr>
            <p:cNvSpPr/>
            <p:nvPr/>
          </p:nvSpPr>
          <p:spPr>
            <a:xfrm>
              <a:off x="1248036" y="1494810"/>
              <a:ext cx="1866772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Local</a:t>
              </a:r>
            </a:p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Nube privada )</a:t>
              </a:r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94CE6D11-16C9-4886-B310-CEDB16F8B1D9}"/>
                </a:ext>
              </a:extLst>
            </p:cNvPr>
            <p:cNvSpPr/>
            <p:nvPr/>
          </p:nvSpPr>
          <p:spPr>
            <a:xfrm>
              <a:off x="1337759" y="5048331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Redes</a:t>
              </a:r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08F70ABC-6BEA-4BD8-BCA2-6FAF1A89F38F}"/>
                </a:ext>
              </a:extLst>
            </p:cNvPr>
            <p:cNvSpPr/>
            <p:nvPr/>
          </p:nvSpPr>
          <p:spPr>
            <a:xfrm>
              <a:off x="1337759" y="4593512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Proceso</a:t>
              </a:r>
            </a:p>
          </p:txBody>
        </p:sp>
        <p:sp>
          <p:nvSpPr>
            <p:cNvPr id="11" name="Rectangle 51">
              <a:extLst>
                <a:ext uri="{FF2B5EF4-FFF2-40B4-BE49-F238E27FC236}">
                  <a16:creationId xmlns:a16="http://schemas.microsoft.com/office/drawing/2014/main" id="{71CED8F0-1067-4241-919C-85C2EB26D616}"/>
                </a:ext>
              </a:extLst>
            </p:cNvPr>
            <p:cNvSpPr/>
            <p:nvPr/>
          </p:nvSpPr>
          <p:spPr>
            <a:xfrm>
              <a:off x="1337759" y="5503148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Almacenamiento</a:t>
              </a:r>
            </a:p>
          </p:txBody>
        </p:sp>
        <p:sp>
          <p:nvSpPr>
            <p:cNvPr id="12" name="Rectangle 52">
              <a:extLst>
                <a:ext uri="{FF2B5EF4-FFF2-40B4-BE49-F238E27FC236}">
                  <a16:creationId xmlns:a16="http://schemas.microsoft.com/office/drawing/2014/main" id="{2D269ADF-C80F-4F7D-89CD-09E19021C31A}"/>
                </a:ext>
              </a:extLst>
            </p:cNvPr>
            <p:cNvSpPr/>
            <p:nvPr/>
          </p:nvSpPr>
          <p:spPr>
            <a:xfrm>
              <a:off x="1337759" y="4127625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Máquina virtual</a:t>
              </a:r>
            </a:p>
          </p:txBody>
        </p:sp>
        <p:sp>
          <p:nvSpPr>
            <p:cNvPr id="13" name="Rectangle 53">
              <a:extLst>
                <a:ext uri="{FF2B5EF4-FFF2-40B4-BE49-F238E27FC236}">
                  <a16:creationId xmlns:a16="http://schemas.microsoft.com/office/drawing/2014/main" id="{FC90FAA6-EA0D-481E-A59E-1E5B204D3E3B}"/>
                </a:ext>
              </a:extLst>
            </p:cNvPr>
            <p:cNvSpPr/>
            <p:nvPr/>
          </p:nvSpPr>
          <p:spPr>
            <a:xfrm>
              <a:off x="1337759" y="3672806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rIns="0"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Sistema operativo</a:t>
              </a:r>
            </a:p>
          </p:txBody>
        </p:sp>
        <p:sp>
          <p:nvSpPr>
            <p:cNvPr id="14" name="Rectangle 54">
              <a:extLst>
                <a:ext uri="{FF2B5EF4-FFF2-40B4-BE49-F238E27FC236}">
                  <a16:creationId xmlns:a16="http://schemas.microsoft.com/office/drawing/2014/main" id="{94E95FF1-31F1-4F05-A020-FD74CC4346E1}"/>
                </a:ext>
              </a:extLst>
            </p:cNvPr>
            <p:cNvSpPr/>
            <p:nvPr/>
          </p:nvSpPr>
          <p:spPr>
            <a:xfrm>
              <a:off x="1337759" y="2763168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Solicitudes</a:t>
              </a:r>
            </a:p>
          </p:txBody>
        </p:sp>
        <p:sp>
          <p:nvSpPr>
            <p:cNvPr id="15" name="Rectangle 55">
              <a:extLst>
                <a:ext uri="{FF2B5EF4-FFF2-40B4-BE49-F238E27FC236}">
                  <a16:creationId xmlns:a16="http://schemas.microsoft.com/office/drawing/2014/main" id="{FBB34407-0527-475E-9E99-AA43E9C83A20}"/>
                </a:ext>
              </a:extLst>
            </p:cNvPr>
            <p:cNvSpPr/>
            <p:nvPr/>
          </p:nvSpPr>
          <p:spPr>
            <a:xfrm>
              <a:off x="1337759" y="2308349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Datos y acceso</a:t>
              </a:r>
            </a:p>
          </p:txBody>
        </p:sp>
        <p:sp>
          <p:nvSpPr>
            <p:cNvPr id="16" name="Rectangle 56">
              <a:extLst>
                <a:ext uri="{FF2B5EF4-FFF2-40B4-BE49-F238E27FC236}">
                  <a16:creationId xmlns:a16="http://schemas.microsoft.com/office/drawing/2014/main" id="{AD989DD7-F649-4242-8B8B-22EE4E04567B}"/>
                </a:ext>
              </a:extLst>
            </p:cNvPr>
            <p:cNvSpPr/>
            <p:nvPr/>
          </p:nvSpPr>
          <p:spPr>
            <a:xfrm>
              <a:off x="1337759" y="3217987"/>
              <a:ext cx="1638241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Tiempo de ejecución</a:t>
              </a:r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id="{E51F3B4C-6E9F-4A3E-9FA0-0A73E6BCF1D4}"/>
                </a:ext>
              </a:extLst>
            </p:cNvPr>
            <p:cNvSpPr/>
            <p:nvPr/>
          </p:nvSpPr>
          <p:spPr>
            <a:xfrm>
              <a:off x="3406919" y="1494810"/>
              <a:ext cx="2108505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Infraestructura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18" name="Group 58">
              <a:extLst>
                <a:ext uri="{FF2B5EF4-FFF2-40B4-BE49-F238E27FC236}">
                  <a16:creationId xmlns:a16="http://schemas.microsoft.com/office/drawing/2014/main" id="{ED3B4FB0-4777-4E35-9633-35155C15CADA}"/>
                </a:ext>
              </a:extLst>
            </p:cNvPr>
            <p:cNvGrpSpPr/>
            <p:nvPr/>
          </p:nvGrpSpPr>
          <p:grpSpPr>
            <a:xfrm>
              <a:off x="3547135" y="2266020"/>
              <a:ext cx="1645145" cy="3575799"/>
              <a:chOff x="4410447" y="2460753"/>
              <a:chExt cx="1645145" cy="3575799"/>
            </a:xfrm>
          </p:grpSpPr>
          <p:sp>
            <p:nvSpPr>
              <p:cNvPr id="42" name="Rectangle 59">
                <a:extLst>
                  <a:ext uri="{FF2B5EF4-FFF2-40B4-BE49-F238E27FC236}">
                    <a16:creationId xmlns:a16="http://schemas.microsoft.com/office/drawing/2014/main" id="{2528661D-E851-4CFE-9868-B428A7FA57BD}"/>
                  </a:ext>
                </a:extLst>
              </p:cNvPr>
              <p:cNvSpPr/>
              <p:nvPr/>
            </p:nvSpPr>
            <p:spPr>
              <a:xfrm>
                <a:off x="4410447" y="5200735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43" name="Rectangle 60">
                <a:extLst>
                  <a:ext uri="{FF2B5EF4-FFF2-40B4-BE49-F238E27FC236}">
                    <a16:creationId xmlns:a16="http://schemas.microsoft.com/office/drawing/2014/main" id="{AF61AC57-AB9B-4C89-A026-3AFC70A56ADA}"/>
                  </a:ext>
                </a:extLst>
              </p:cNvPr>
              <p:cNvSpPr/>
              <p:nvPr/>
            </p:nvSpPr>
            <p:spPr>
              <a:xfrm>
                <a:off x="4410447" y="4745916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44" name="Rectangle 61">
                <a:extLst>
                  <a:ext uri="{FF2B5EF4-FFF2-40B4-BE49-F238E27FC236}">
                    <a16:creationId xmlns:a16="http://schemas.microsoft.com/office/drawing/2014/main" id="{0A204771-DCA6-452A-B8EF-FA158F6EE44B}"/>
                  </a:ext>
                </a:extLst>
              </p:cNvPr>
              <p:cNvSpPr/>
              <p:nvPr/>
            </p:nvSpPr>
            <p:spPr>
              <a:xfrm>
                <a:off x="4410447" y="5655552"/>
                <a:ext cx="1638241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93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  <p:sp>
            <p:nvSpPr>
              <p:cNvPr id="45" name="Rectangle 62">
                <a:extLst>
                  <a:ext uri="{FF2B5EF4-FFF2-40B4-BE49-F238E27FC236}">
                    <a16:creationId xmlns:a16="http://schemas.microsoft.com/office/drawing/2014/main" id="{A722EEF5-F213-4EFB-8DDC-D71FEF9A0D21}"/>
                  </a:ext>
                </a:extLst>
              </p:cNvPr>
              <p:cNvSpPr/>
              <p:nvPr/>
            </p:nvSpPr>
            <p:spPr>
              <a:xfrm>
                <a:off x="4410447" y="4280029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46" name="Rectangle 63">
                <a:extLst>
                  <a:ext uri="{FF2B5EF4-FFF2-40B4-BE49-F238E27FC236}">
                    <a16:creationId xmlns:a16="http://schemas.microsoft.com/office/drawing/2014/main" id="{EBC1F877-74D6-483A-9D4D-58BD826E54FA}"/>
                  </a:ext>
                </a:extLst>
              </p:cNvPr>
              <p:cNvSpPr/>
              <p:nvPr/>
            </p:nvSpPr>
            <p:spPr>
              <a:xfrm>
                <a:off x="4410447" y="3825210"/>
                <a:ext cx="1645145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47" name="Rectangle 64">
                <a:extLst>
                  <a:ext uri="{FF2B5EF4-FFF2-40B4-BE49-F238E27FC236}">
                    <a16:creationId xmlns:a16="http://schemas.microsoft.com/office/drawing/2014/main" id="{AB125D57-9774-440C-81B1-157EE2209996}"/>
                  </a:ext>
                </a:extLst>
              </p:cNvPr>
              <p:cNvSpPr/>
              <p:nvPr/>
            </p:nvSpPr>
            <p:spPr>
              <a:xfrm>
                <a:off x="4410447" y="2915572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  <p:sp>
            <p:nvSpPr>
              <p:cNvPr id="48" name="Rectangle 65">
                <a:extLst>
                  <a:ext uri="{FF2B5EF4-FFF2-40B4-BE49-F238E27FC236}">
                    <a16:creationId xmlns:a16="http://schemas.microsoft.com/office/drawing/2014/main" id="{1D388A4C-3652-4B91-A3BB-F4ED92E97A8A}"/>
                  </a:ext>
                </a:extLst>
              </p:cNvPr>
              <p:cNvSpPr/>
              <p:nvPr/>
            </p:nvSpPr>
            <p:spPr>
              <a:xfrm>
                <a:off x="4410447" y="2460753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49" name="Rectangle 66">
                <a:extLst>
                  <a:ext uri="{FF2B5EF4-FFF2-40B4-BE49-F238E27FC236}">
                    <a16:creationId xmlns:a16="http://schemas.microsoft.com/office/drawing/2014/main" id="{ADD21B70-A553-4180-9034-619951989CB4}"/>
                  </a:ext>
                </a:extLst>
              </p:cNvPr>
              <p:cNvSpPr/>
              <p:nvPr/>
            </p:nvSpPr>
            <p:spPr>
              <a:xfrm>
                <a:off x="4410447" y="3370391"/>
                <a:ext cx="1638241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</p:grpSp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B3175F6F-A4A6-410E-80FF-E0CBC95AB58B}"/>
                </a:ext>
              </a:extLst>
            </p:cNvPr>
            <p:cNvSpPr/>
            <p:nvPr/>
          </p:nvSpPr>
          <p:spPr>
            <a:xfrm>
              <a:off x="5414147" y="1494810"/>
              <a:ext cx="2000311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Plataforma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20" name="Group 68">
              <a:extLst>
                <a:ext uri="{FF2B5EF4-FFF2-40B4-BE49-F238E27FC236}">
                  <a16:creationId xmlns:a16="http://schemas.microsoft.com/office/drawing/2014/main" id="{826795DF-4EF2-44D7-9267-F1DCCB6A7E02}"/>
                </a:ext>
              </a:extLst>
            </p:cNvPr>
            <p:cNvGrpSpPr/>
            <p:nvPr/>
          </p:nvGrpSpPr>
          <p:grpSpPr>
            <a:xfrm>
              <a:off x="5602718" y="2282956"/>
              <a:ext cx="1638240" cy="3575799"/>
              <a:chOff x="6966542" y="2460752"/>
              <a:chExt cx="1638240" cy="3575799"/>
            </a:xfrm>
          </p:grpSpPr>
          <p:sp>
            <p:nvSpPr>
              <p:cNvPr id="34" name="Rectangle 69">
                <a:extLst>
                  <a:ext uri="{FF2B5EF4-FFF2-40B4-BE49-F238E27FC236}">
                    <a16:creationId xmlns:a16="http://schemas.microsoft.com/office/drawing/2014/main" id="{9DE4D898-DAF2-45C9-BE7C-EFE0D44E3889}"/>
                  </a:ext>
                </a:extLst>
              </p:cNvPr>
              <p:cNvSpPr/>
              <p:nvPr/>
            </p:nvSpPr>
            <p:spPr>
              <a:xfrm>
                <a:off x="6966542" y="5200734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35" name="Rectangle 70">
                <a:extLst>
                  <a:ext uri="{FF2B5EF4-FFF2-40B4-BE49-F238E27FC236}">
                    <a16:creationId xmlns:a16="http://schemas.microsoft.com/office/drawing/2014/main" id="{26E717BA-E246-4904-9782-A8C2826826C0}"/>
                  </a:ext>
                </a:extLst>
              </p:cNvPr>
              <p:cNvSpPr/>
              <p:nvPr/>
            </p:nvSpPr>
            <p:spPr>
              <a:xfrm>
                <a:off x="6966542" y="4745915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36" name="Rectangle 71">
                <a:extLst>
                  <a:ext uri="{FF2B5EF4-FFF2-40B4-BE49-F238E27FC236}">
                    <a16:creationId xmlns:a16="http://schemas.microsoft.com/office/drawing/2014/main" id="{0BF7F37A-966D-4802-A6C3-FEAC212C51B7}"/>
                  </a:ext>
                </a:extLst>
              </p:cNvPr>
              <p:cNvSpPr/>
              <p:nvPr/>
            </p:nvSpPr>
            <p:spPr>
              <a:xfrm>
                <a:off x="6966542" y="5655551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  <p:sp>
            <p:nvSpPr>
              <p:cNvPr id="37" name="Rectangle 72">
                <a:extLst>
                  <a:ext uri="{FF2B5EF4-FFF2-40B4-BE49-F238E27FC236}">
                    <a16:creationId xmlns:a16="http://schemas.microsoft.com/office/drawing/2014/main" id="{2B9AD2DD-2545-44BC-B51E-D8254FDA1ADB}"/>
                  </a:ext>
                </a:extLst>
              </p:cNvPr>
              <p:cNvSpPr/>
              <p:nvPr/>
            </p:nvSpPr>
            <p:spPr>
              <a:xfrm>
                <a:off x="6966542" y="428002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38" name="Rectangle 73">
                <a:extLst>
                  <a:ext uri="{FF2B5EF4-FFF2-40B4-BE49-F238E27FC236}">
                    <a16:creationId xmlns:a16="http://schemas.microsoft.com/office/drawing/2014/main" id="{4DA51159-539F-4689-8E86-D7B7D3CAC3BE}"/>
                  </a:ext>
                </a:extLst>
              </p:cNvPr>
              <p:cNvSpPr/>
              <p:nvPr/>
            </p:nvSpPr>
            <p:spPr>
              <a:xfrm>
                <a:off x="6966542" y="3825209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39" name="Rectangle 74">
                <a:extLst>
                  <a:ext uri="{FF2B5EF4-FFF2-40B4-BE49-F238E27FC236}">
                    <a16:creationId xmlns:a16="http://schemas.microsoft.com/office/drawing/2014/main" id="{830FCA1C-F374-42FF-9872-D107659E2449}"/>
                  </a:ext>
                </a:extLst>
              </p:cNvPr>
              <p:cNvSpPr/>
              <p:nvPr/>
            </p:nvSpPr>
            <p:spPr>
              <a:xfrm>
                <a:off x="6966542" y="2460752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40" name="Rectangle 75">
                <a:extLst>
                  <a:ext uri="{FF2B5EF4-FFF2-40B4-BE49-F238E27FC236}">
                    <a16:creationId xmlns:a16="http://schemas.microsoft.com/office/drawing/2014/main" id="{6AAF21D5-CD37-48FB-BE74-2D9C002D9D6F}"/>
                  </a:ext>
                </a:extLst>
              </p:cNvPr>
              <p:cNvSpPr/>
              <p:nvPr/>
            </p:nvSpPr>
            <p:spPr>
              <a:xfrm>
                <a:off x="6966542" y="3370390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  <p:sp>
            <p:nvSpPr>
              <p:cNvPr id="41" name="Rectangle 76">
                <a:extLst>
                  <a:ext uri="{FF2B5EF4-FFF2-40B4-BE49-F238E27FC236}">
                    <a16:creationId xmlns:a16="http://schemas.microsoft.com/office/drawing/2014/main" id="{D4933B40-3CAE-46B2-9DA3-DF86A849AF20}"/>
                  </a:ext>
                </a:extLst>
              </p:cNvPr>
              <p:cNvSpPr/>
              <p:nvPr/>
            </p:nvSpPr>
            <p:spPr>
              <a:xfrm>
                <a:off x="6966542" y="2915571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</p:grpSp>
        <p:sp>
          <p:nvSpPr>
            <p:cNvPr id="21" name="Rectangle 77">
              <a:extLst>
                <a:ext uri="{FF2B5EF4-FFF2-40B4-BE49-F238E27FC236}">
                  <a16:creationId xmlns:a16="http://schemas.microsoft.com/office/drawing/2014/main" id="{CCAB3FDC-D269-4C09-8339-301371EBC897}"/>
                </a:ext>
              </a:extLst>
            </p:cNvPr>
            <p:cNvSpPr/>
            <p:nvPr/>
          </p:nvSpPr>
          <p:spPr>
            <a:xfrm>
              <a:off x="7423241" y="1494810"/>
              <a:ext cx="2028257" cy="6400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tIns="0" bIns="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1218836" fontAlgn="base">
                <a:spcAft>
                  <a:spcPct val="0"/>
                </a:spcAft>
                <a:defRPr/>
              </a:pPr>
              <a:r>
                <a:rPr lang="es-ES" sz="20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Software</a:t>
              </a:r>
            </a:p>
            <a:p>
              <a:pPr algn="ctr" defTabSz="1218936">
                <a:defRPr/>
              </a:pPr>
              <a:r>
                <a:rPr lang="es-ES" sz="1600">
                  <a:solidFill>
                    <a:srgbClr val="595959">
                      <a:alpha val="99000"/>
                    </a:srgbClr>
                  </a:solidFill>
                  <a:ea typeface="Kozuka Gothic Pro R" pitchFamily="34" charset="-128"/>
                </a:rPr>
                <a:t>( como un servicio )</a:t>
              </a:r>
            </a:p>
          </p:txBody>
        </p:sp>
        <p:grpSp>
          <p:nvGrpSpPr>
            <p:cNvPr id="22" name="Group 78">
              <a:extLst>
                <a:ext uri="{FF2B5EF4-FFF2-40B4-BE49-F238E27FC236}">
                  <a16:creationId xmlns:a16="http://schemas.microsoft.com/office/drawing/2014/main" id="{AA90AAC6-5706-4473-8B22-A421E8296F9A}"/>
                </a:ext>
              </a:extLst>
            </p:cNvPr>
            <p:cNvGrpSpPr/>
            <p:nvPr/>
          </p:nvGrpSpPr>
          <p:grpSpPr>
            <a:xfrm>
              <a:off x="7593286" y="2257552"/>
              <a:ext cx="1638240" cy="3575799"/>
              <a:chOff x="9523110" y="2460749"/>
              <a:chExt cx="1638240" cy="3575799"/>
            </a:xfrm>
          </p:grpSpPr>
          <p:sp>
            <p:nvSpPr>
              <p:cNvPr id="26" name="Rectangle 79">
                <a:extLst>
                  <a:ext uri="{FF2B5EF4-FFF2-40B4-BE49-F238E27FC236}">
                    <a16:creationId xmlns:a16="http://schemas.microsoft.com/office/drawing/2014/main" id="{AFC04367-3412-4664-9468-11836A9D8FB5}"/>
                  </a:ext>
                </a:extLst>
              </p:cNvPr>
              <p:cNvSpPr/>
              <p:nvPr/>
            </p:nvSpPr>
            <p:spPr>
              <a:xfrm>
                <a:off x="9523110" y="5200731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Redes</a:t>
                </a:r>
              </a:p>
            </p:txBody>
          </p:sp>
          <p:sp>
            <p:nvSpPr>
              <p:cNvPr id="27" name="Rectangle 80">
                <a:extLst>
                  <a:ext uri="{FF2B5EF4-FFF2-40B4-BE49-F238E27FC236}">
                    <a16:creationId xmlns:a16="http://schemas.microsoft.com/office/drawing/2014/main" id="{DD17DE6C-010D-4C4E-B334-EFA6D2FEFAF4}"/>
                  </a:ext>
                </a:extLst>
              </p:cNvPr>
              <p:cNvSpPr/>
              <p:nvPr/>
            </p:nvSpPr>
            <p:spPr>
              <a:xfrm>
                <a:off x="9523110" y="4745912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Proceso</a:t>
                </a:r>
              </a:p>
            </p:txBody>
          </p:sp>
          <p:sp>
            <p:nvSpPr>
              <p:cNvPr id="28" name="Rectangle 81">
                <a:extLst>
                  <a:ext uri="{FF2B5EF4-FFF2-40B4-BE49-F238E27FC236}">
                    <a16:creationId xmlns:a16="http://schemas.microsoft.com/office/drawing/2014/main" id="{2441DE57-9A7C-4AB9-83B8-F77938D724DE}"/>
                  </a:ext>
                </a:extLst>
              </p:cNvPr>
              <p:cNvSpPr/>
              <p:nvPr/>
            </p:nvSpPr>
            <p:spPr>
              <a:xfrm>
                <a:off x="9523110" y="4280025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Máquina virtual</a:t>
                </a:r>
              </a:p>
            </p:txBody>
          </p:sp>
          <p:sp>
            <p:nvSpPr>
              <p:cNvPr id="29" name="Rectangle 82">
                <a:extLst>
                  <a:ext uri="{FF2B5EF4-FFF2-40B4-BE49-F238E27FC236}">
                    <a16:creationId xmlns:a16="http://schemas.microsoft.com/office/drawing/2014/main" id="{65FAC5D2-9DEF-40FF-BD27-D40E9E62BE3F}"/>
                  </a:ext>
                </a:extLst>
              </p:cNvPr>
              <p:cNvSpPr/>
              <p:nvPr/>
            </p:nvSpPr>
            <p:spPr>
              <a:xfrm>
                <a:off x="9523110" y="3825206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Sistema operativo</a:t>
                </a:r>
              </a:p>
            </p:txBody>
          </p:sp>
          <p:sp>
            <p:nvSpPr>
              <p:cNvPr id="30" name="Rectangle 83">
                <a:extLst>
                  <a:ext uri="{FF2B5EF4-FFF2-40B4-BE49-F238E27FC236}">
                    <a16:creationId xmlns:a16="http://schemas.microsoft.com/office/drawing/2014/main" id="{9DC163B9-A591-4DF3-9A44-4AA491D3E80D}"/>
                  </a:ext>
                </a:extLst>
              </p:cNvPr>
              <p:cNvSpPr/>
              <p:nvPr/>
            </p:nvSpPr>
            <p:spPr>
              <a:xfrm>
                <a:off x="9523110" y="2460749"/>
                <a:ext cx="1638240" cy="381000"/>
              </a:xfrm>
              <a:prstGeom prst="rect">
                <a:avLst/>
              </a:prstGeom>
              <a:solidFill>
                <a:srgbClr val="008575"/>
              </a:solidFill>
              <a:ln w="9525" cap="flat" cmpd="sng" algn="ctr">
                <a:solidFill>
                  <a:srgbClr val="FFC00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Datos y acceso</a:t>
                </a:r>
              </a:p>
            </p:txBody>
          </p:sp>
          <p:sp>
            <p:nvSpPr>
              <p:cNvPr id="31" name="Rectangle 84">
                <a:extLst>
                  <a:ext uri="{FF2B5EF4-FFF2-40B4-BE49-F238E27FC236}">
                    <a16:creationId xmlns:a16="http://schemas.microsoft.com/office/drawing/2014/main" id="{57E871CF-60B9-4BDD-90A5-430A35E20ACF}"/>
                  </a:ext>
                </a:extLst>
              </p:cNvPr>
              <p:cNvSpPr/>
              <p:nvPr/>
            </p:nvSpPr>
            <p:spPr>
              <a:xfrm>
                <a:off x="9523110" y="3370387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Tiempo de ejecución</a:t>
                </a:r>
              </a:p>
            </p:txBody>
          </p:sp>
          <p:sp>
            <p:nvSpPr>
              <p:cNvPr id="32" name="Rectangle 85">
                <a:extLst>
                  <a:ext uri="{FF2B5EF4-FFF2-40B4-BE49-F238E27FC236}">
                    <a16:creationId xmlns:a16="http://schemas.microsoft.com/office/drawing/2014/main" id="{9DB60362-45B0-44B3-803E-2444C4F6E438}"/>
                  </a:ext>
                </a:extLst>
              </p:cNvPr>
              <p:cNvSpPr/>
              <p:nvPr/>
            </p:nvSpPr>
            <p:spPr>
              <a:xfrm>
                <a:off x="9523110" y="291556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Solicitudes</a:t>
                </a:r>
              </a:p>
            </p:txBody>
          </p:sp>
          <p:sp>
            <p:nvSpPr>
              <p:cNvPr id="33" name="Rectangle 86">
                <a:extLst>
                  <a:ext uri="{FF2B5EF4-FFF2-40B4-BE49-F238E27FC236}">
                    <a16:creationId xmlns:a16="http://schemas.microsoft.com/office/drawing/2014/main" id="{7309AE2B-0BDF-4306-A183-551EB7EBA47F}"/>
                  </a:ext>
                </a:extLst>
              </p:cNvPr>
              <p:cNvSpPr/>
              <p:nvPr/>
            </p:nvSpPr>
            <p:spPr>
              <a:xfrm>
                <a:off x="9523110" y="5655548"/>
                <a:ext cx="1638240" cy="381000"/>
              </a:xfrm>
              <a:prstGeom prst="rect">
                <a:avLst/>
              </a:prstGeom>
              <a:solidFill>
                <a:srgbClr val="0078D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ctr" anchorCtr="0"/>
              <a:lstStyle/>
              <a:p>
                <a:pPr marL="0" marR="0" lvl="0" indent="0" algn="ctr" defTabSz="121893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200" b="0" i="0" u="none" strike="noStrike" cap="none" normalizeH="0" baseline="0" noProof="0">
                    <a:ln>
                      <a:noFill/>
                    </a:ln>
                    <a:solidFill>
                      <a:srgbClr val="FFFFFF">
                        <a:alpha val="99000"/>
                      </a:srgbClr>
                    </a:solidFill>
                    <a:uLnTx/>
                    <a:uFillTx/>
                    <a:ea typeface="Segoe UI" pitchFamily="34" charset="0"/>
                    <a:cs typeface="Segoe UI" pitchFamily="34" charset="0"/>
                  </a:rPr>
                  <a:t>Almacenamiento</a:t>
                </a:r>
              </a:p>
            </p:txBody>
          </p:sp>
        </p:grpSp>
        <p:sp>
          <p:nvSpPr>
            <p:cNvPr id="23" name="Rectangle 87">
              <a:extLst>
                <a:ext uri="{FF2B5EF4-FFF2-40B4-BE49-F238E27FC236}">
                  <a16:creationId xmlns:a16="http://schemas.microsoft.com/office/drawing/2014/main" id="{9BC145F7-EE8B-4C40-A2CD-4D68080DA934}"/>
                </a:ext>
              </a:extLst>
            </p:cNvPr>
            <p:cNvSpPr/>
            <p:nvPr/>
          </p:nvSpPr>
          <p:spPr bwMode="auto">
            <a:xfrm flipH="1">
              <a:off x="1029060" y="1244462"/>
              <a:ext cx="2179231" cy="4902338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8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04" tIns="45703" rIns="91404" bIns="45703" numCol="1" spcCol="0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7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Rectangle 88">
              <a:extLst>
                <a:ext uri="{FF2B5EF4-FFF2-40B4-BE49-F238E27FC236}">
                  <a16:creationId xmlns:a16="http://schemas.microsoft.com/office/drawing/2014/main" id="{8A448B4F-2052-422F-B3DB-54B454F8818E}"/>
                </a:ext>
              </a:extLst>
            </p:cNvPr>
            <p:cNvSpPr/>
            <p:nvPr/>
          </p:nvSpPr>
          <p:spPr>
            <a:xfrm>
              <a:off x="9708339" y="3444110"/>
              <a:ext cx="2299339" cy="381000"/>
            </a:xfrm>
            <a:prstGeom prst="rect">
              <a:avLst/>
            </a:prstGeom>
            <a:solidFill>
              <a:srgbClr val="0078D4"/>
            </a:solidFill>
            <a:ln w="9525" cap="flat" cmpd="sng" algn="ctr">
              <a:noFill/>
              <a:prstDash val="solid"/>
            </a:ln>
            <a:effectLst/>
          </p:spPr>
          <p:txBody>
            <a:bodyPr lIns="0" rIns="0" rtlCol="0" anchor="ctr" anchorCtr="0"/>
            <a:lstStyle/>
            <a:p>
              <a:pPr marL="0" marR="0" lvl="0" indent="0" algn="ctr" defTabSz="121893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El proveedor de </a:t>
              </a:r>
              <a:b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</a:br>
              <a:r>
                <a:rPr kumimoji="0" lang="es-ES" sz="1200" b="0" i="0" u="none" strike="noStrike" cap="none" normalizeH="0" baseline="0" noProof="0" dirty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nube administra</a:t>
              </a:r>
            </a:p>
          </p:txBody>
        </p:sp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E2F03751-3B63-48D6-832B-4CCB0C515873}"/>
                </a:ext>
              </a:extLst>
            </p:cNvPr>
            <p:cNvSpPr/>
            <p:nvPr/>
          </p:nvSpPr>
          <p:spPr>
            <a:xfrm>
              <a:off x="9700803" y="2911339"/>
              <a:ext cx="2306875" cy="381000"/>
            </a:xfrm>
            <a:prstGeom prst="rect">
              <a:avLst/>
            </a:prstGeom>
            <a:solidFill>
              <a:srgbClr val="008575"/>
            </a:solidFill>
            <a:ln w="9525" cap="flat" cmpd="sng" algn="ctr">
              <a:solidFill>
                <a:srgbClr val="FFC00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rIns="0" rtlCol="0" anchor="ctr" anchorCtr="0"/>
            <a:lstStyle/>
            <a:p>
              <a:pPr marL="0" marR="0" lvl="0" indent="0" algn="ctr" defTabSz="121893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0" i="0" u="none" strike="noStrike" cap="none" normalizeH="0" baseline="0" noProof="0">
                  <a:ln>
                    <a:noFill/>
                  </a:ln>
                  <a:solidFill>
                    <a:srgbClr val="FFFFFF">
                      <a:alpha val="99000"/>
                    </a:srgbClr>
                  </a:solidFill>
                  <a:uLnTx/>
                  <a:uFillTx/>
                  <a:ea typeface="Segoe UI" pitchFamily="34" charset="0"/>
                  <a:cs typeface="Segoe UI" pitchFamily="34" charset="0"/>
                </a:rPr>
                <a:t>Usted administra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78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057" y="461449"/>
            <a:ext cx="9150829" cy="569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CuadroTexto 10"/>
          <p:cNvSpPr txBox="1"/>
          <p:nvPr/>
        </p:nvSpPr>
        <p:spPr>
          <a:xfrm>
            <a:off x="4469593" y="2052068"/>
            <a:ext cx="3252814" cy="1107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6600" dirty="0"/>
              <a:t>hacia </a:t>
            </a:r>
            <a:r>
              <a:rPr lang="es-AR" sz="6600" dirty="0" err="1"/>
              <a:t>IoT</a:t>
            </a:r>
            <a:endParaRPr lang="es-AR" sz="6600" dirty="0"/>
          </a:p>
        </p:txBody>
      </p:sp>
    </p:spTree>
    <p:extLst>
      <p:ext uri="{BB962C8B-B14F-4D97-AF65-F5344CB8AC3E}">
        <p14:creationId xmlns:p14="http://schemas.microsoft.com/office/powerpoint/2010/main" val="64703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11" y="1069676"/>
            <a:ext cx="8238893" cy="517902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0558" y="155006"/>
            <a:ext cx="10515600" cy="73351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Informática en los últimos años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0" y="4523999"/>
            <a:ext cx="2152100" cy="1836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4802">
            <a:off x="8225702" y="1332454"/>
            <a:ext cx="2658679" cy="15207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581" y="4951562"/>
            <a:ext cx="2203534" cy="17760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0" y="1139225"/>
            <a:ext cx="3036600" cy="1708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811" y="4585266"/>
            <a:ext cx="3126186" cy="1563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53" y="2092836"/>
            <a:ext cx="3048735" cy="18292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7128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Internet de las Cosas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519" y="1076325"/>
            <a:ext cx="7577677" cy="54934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798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2195" y="1751162"/>
            <a:ext cx="4634317" cy="29420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1" y="1751162"/>
            <a:ext cx="3081288" cy="30828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593" y="1751162"/>
            <a:ext cx="2913748" cy="30828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Evolución hacia </a:t>
            </a:r>
            <a:r>
              <a:rPr lang="es-AR" dirty="0" err="1"/>
              <a:t>IoT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1312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Evolución hacia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770" y="1961593"/>
            <a:ext cx="7493702" cy="42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77" y="1569918"/>
            <a:ext cx="9550045" cy="46928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780558" y="155006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Crecimiento de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216325" y="5529532"/>
            <a:ext cx="1112807" cy="5952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666008" y="1998453"/>
            <a:ext cx="1112807" cy="5952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69435" y="4934309"/>
            <a:ext cx="1112807" cy="5952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2144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808" y="1825625"/>
            <a:ext cx="6664384" cy="4351338"/>
          </a:xfr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Principales aplicaciones</a:t>
            </a:r>
          </a:p>
        </p:txBody>
      </p:sp>
    </p:spTree>
    <p:extLst>
      <p:ext uri="{BB962C8B-B14F-4D97-AF65-F5344CB8AC3E}">
        <p14:creationId xmlns:p14="http://schemas.microsoft.com/office/powerpoint/2010/main" val="3095159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63750" y="334538"/>
            <a:ext cx="4281941" cy="14465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Cuando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50" y="1256221"/>
            <a:ext cx="5905500" cy="4914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435968" y="4638307"/>
            <a:ext cx="3502882" cy="144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ES IOT</a:t>
            </a:r>
          </a:p>
        </p:txBody>
      </p:sp>
    </p:spTree>
    <p:extLst>
      <p:ext uri="{BB962C8B-B14F-4D97-AF65-F5344CB8AC3E}">
        <p14:creationId xmlns:p14="http://schemas.microsoft.com/office/powerpoint/2010/main" val="453938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12" y="3099868"/>
            <a:ext cx="2738398" cy="2053799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815472" y="473491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9" y="5134602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68" y="2760452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505921" y="3510320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611" y="1390282"/>
            <a:ext cx="1809391" cy="180939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5998">
            <a:off x="4690613" y="1670339"/>
            <a:ext cx="2362200" cy="1933575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099421">
            <a:off x="3248758" y="2754976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713" y="2254755"/>
            <a:ext cx="3624385" cy="2877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CuadroTexto 18"/>
          <p:cNvSpPr txBox="1"/>
          <p:nvPr/>
        </p:nvSpPr>
        <p:spPr>
          <a:xfrm>
            <a:off x="4242396" y="2938292"/>
            <a:ext cx="3372386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dirty="0">
                <a:solidFill>
                  <a:schemeClr val="bg1"/>
                </a:solidFill>
              </a:rPr>
              <a:t>No es </a:t>
            </a:r>
            <a:r>
              <a:rPr lang="es-AR" sz="3600" dirty="0" err="1">
                <a:solidFill>
                  <a:schemeClr val="bg1"/>
                </a:solidFill>
              </a:rPr>
              <a:t>IoT</a:t>
            </a:r>
            <a:endParaRPr lang="es-AR" sz="3600" dirty="0">
              <a:solidFill>
                <a:schemeClr val="bg1"/>
              </a:solidFill>
            </a:endParaRPr>
          </a:p>
          <a:p>
            <a:pPr algn="ctr"/>
            <a:r>
              <a:rPr lang="es-AR" sz="3600" dirty="0">
                <a:solidFill>
                  <a:schemeClr val="bg1"/>
                </a:solidFill>
              </a:rPr>
              <a:t>Es Machine </a:t>
            </a:r>
            <a:r>
              <a:rPr lang="es-AR" sz="3600" dirty="0" err="1">
                <a:solidFill>
                  <a:schemeClr val="bg1"/>
                </a:solidFill>
              </a:rPr>
              <a:t>to</a:t>
            </a:r>
            <a:r>
              <a:rPr lang="es-AR" sz="3600" dirty="0">
                <a:solidFill>
                  <a:schemeClr val="bg1"/>
                </a:solidFill>
              </a:rPr>
              <a:t> Machine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86131" y="1478457"/>
            <a:ext cx="11800936" cy="529661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812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12" y="3099868"/>
            <a:ext cx="2738398" cy="2053799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815472" y="473491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9" y="5134602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68" y="2760452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505921" y="3510320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7621">
            <a:off x="4977348" y="3914315"/>
            <a:ext cx="1370971" cy="11222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1" y="4126767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692" y="5022832"/>
            <a:ext cx="1925907" cy="144443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140803">
            <a:off x="3933161" y="468750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82" y="1769329"/>
            <a:ext cx="2357438" cy="23574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05180">
            <a:off x="7852611" y="4020206"/>
            <a:ext cx="1370971" cy="1122206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4327499" y="2789791"/>
            <a:ext cx="3372386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dirty="0">
                <a:solidFill>
                  <a:schemeClr val="bg1"/>
                </a:solidFill>
              </a:rPr>
              <a:t>No es </a:t>
            </a:r>
            <a:r>
              <a:rPr lang="es-AR" sz="3600" dirty="0" err="1">
                <a:solidFill>
                  <a:schemeClr val="bg1"/>
                </a:solidFill>
              </a:rPr>
              <a:t>IoT</a:t>
            </a:r>
            <a:endParaRPr lang="es-AR" sz="3600" dirty="0">
              <a:solidFill>
                <a:schemeClr val="bg1"/>
              </a:solidFill>
            </a:endParaRPr>
          </a:p>
          <a:p>
            <a:pPr algn="ctr"/>
            <a:r>
              <a:rPr lang="es-AR" sz="3600" dirty="0">
                <a:solidFill>
                  <a:schemeClr val="bg1"/>
                </a:solidFill>
              </a:rPr>
              <a:t>Es Machine </a:t>
            </a:r>
            <a:r>
              <a:rPr lang="es-AR" sz="3600" dirty="0" err="1">
                <a:solidFill>
                  <a:schemeClr val="bg1"/>
                </a:solidFill>
              </a:rPr>
              <a:t>to</a:t>
            </a:r>
            <a:r>
              <a:rPr lang="es-AR" sz="3600" dirty="0">
                <a:solidFill>
                  <a:schemeClr val="bg1"/>
                </a:solidFill>
              </a:rPr>
              <a:t> Machine</a:t>
            </a:r>
          </a:p>
        </p:txBody>
      </p:sp>
      <p:sp>
        <p:nvSpPr>
          <p:cNvPr id="6" name="Rectángulo 5"/>
          <p:cNvSpPr/>
          <p:nvPr/>
        </p:nvSpPr>
        <p:spPr>
          <a:xfrm>
            <a:off x="86131" y="1478457"/>
            <a:ext cx="11800936" cy="529661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09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No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28799" y="1741734"/>
            <a:ext cx="1051560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Es un subconjunto de Internet de las Cosas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Para que un sistema sea considerada </a:t>
            </a:r>
            <a:r>
              <a:rPr lang="es-AR" dirty="0" err="1"/>
              <a:t>IoT</a:t>
            </a:r>
            <a:r>
              <a:rPr lang="es-AR" dirty="0"/>
              <a:t> debe transmitir sus datos a Internet, a través de un Gateway, y esos datos deben ser procesados y utilizados para un determinado 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  <p:sp>
        <p:nvSpPr>
          <p:cNvPr id="10" name="Rectángulo 9"/>
          <p:cNvSpPr/>
          <p:nvPr/>
        </p:nvSpPr>
        <p:spPr>
          <a:xfrm>
            <a:off x="728799" y="1372402"/>
            <a:ext cx="282737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AR" dirty="0"/>
              <a:t>Machine </a:t>
            </a:r>
            <a:r>
              <a:rPr lang="es-AR" dirty="0" err="1"/>
              <a:t>to</a:t>
            </a:r>
            <a:r>
              <a:rPr lang="es-AR" dirty="0"/>
              <a:t> Machine (M2M)</a:t>
            </a:r>
          </a:p>
        </p:txBody>
      </p:sp>
      <p:sp>
        <p:nvSpPr>
          <p:cNvPr id="13" name="Elipse 12"/>
          <p:cNvSpPr/>
          <p:nvPr/>
        </p:nvSpPr>
        <p:spPr>
          <a:xfrm>
            <a:off x="3347048" y="3588394"/>
            <a:ext cx="4830793" cy="28553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6000" dirty="0" err="1">
                <a:solidFill>
                  <a:schemeClr val="tx1"/>
                </a:solidFill>
              </a:rPr>
              <a:t>IoT</a:t>
            </a:r>
            <a:endParaRPr lang="es-AR" sz="6000" dirty="0">
              <a:solidFill>
                <a:schemeClr val="tx1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6357668" y="5080958"/>
            <a:ext cx="1190445" cy="96615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M2M</a:t>
            </a:r>
          </a:p>
        </p:txBody>
      </p:sp>
    </p:spTree>
    <p:extLst>
      <p:ext uri="{BB962C8B-B14F-4D97-AF65-F5344CB8AC3E}">
        <p14:creationId xmlns:p14="http://schemas.microsoft.com/office/powerpoint/2010/main" val="4091183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63750" y="334538"/>
            <a:ext cx="4281941" cy="14465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Cuando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78" y="1075519"/>
            <a:ext cx="6289261" cy="47300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435968" y="4638307"/>
            <a:ext cx="3502882" cy="144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8800" dirty="0">
                <a:latin typeface="Aharoni" panose="02010803020104030203" pitchFamily="2" charset="-79"/>
                <a:cs typeface="Aharoni" panose="02010803020104030203" pitchFamily="2" charset="-79"/>
              </a:rPr>
              <a:t>ES IOT</a:t>
            </a:r>
          </a:p>
        </p:txBody>
      </p:sp>
    </p:spTree>
    <p:extLst>
      <p:ext uri="{BB962C8B-B14F-4D97-AF65-F5344CB8AC3E}">
        <p14:creationId xmlns:p14="http://schemas.microsoft.com/office/powerpoint/2010/main" val="1157070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7855" y="634573"/>
            <a:ext cx="10515600" cy="103834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es-AR" dirty="0"/>
              <a:t>Es un dispositivo que me permite comunicar distintos </a:t>
            </a:r>
            <a:r>
              <a:rPr lang="es-AR" b="1" u="sng" dirty="0">
                <a:solidFill>
                  <a:schemeClr val="tx1"/>
                </a:solidFill>
              </a:rPr>
              <a:t>PROTOCOLOS DE REDES INTERNAS</a:t>
            </a:r>
            <a:r>
              <a:rPr lang="es-AR" dirty="0"/>
              <a:t> que usan los controladores, sensores y actuadores</a:t>
            </a:r>
          </a:p>
          <a:p>
            <a:pPr marL="0" indent="0" algn="ctr">
              <a:buNone/>
            </a:pPr>
            <a:r>
              <a:rPr lang="es-A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CON</a:t>
            </a:r>
            <a:r>
              <a:rPr lang="es-AR" b="1" dirty="0">
                <a:solidFill>
                  <a:schemeClr val="tx1"/>
                </a:solidFill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INTERNET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Gateway en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22" y="4094314"/>
            <a:ext cx="1132730" cy="113273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61" y="2470142"/>
            <a:ext cx="1441162" cy="9607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51" y="2495513"/>
            <a:ext cx="680777" cy="97010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232" y="2812415"/>
            <a:ext cx="1562100" cy="19240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77" y="2980567"/>
            <a:ext cx="2327604" cy="1927863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>
            <a:off x="6570148" y="3825296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>
            <a:off x="8540332" y="3965444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4405442" y="231166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4803522" y="216424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1</a:t>
            </a:r>
          </a:p>
        </p:txBody>
      </p:sp>
      <p:sp>
        <p:nvSpPr>
          <p:cNvPr id="30" name="Elipse 29"/>
          <p:cNvSpPr/>
          <p:nvPr/>
        </p:nvSpPr>
        <p:spPr>
          <a:xfrm>
            <a:off x="4474663" y="402100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4872743" y="387358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2</a:t>
            </a:r>
          </a:p>
        </p:txBody>
      </p:sp>
      <p:sp>
        <p:nvSpPr>
          <p:cNvPr id="33" name="Elipse 32"/>
          <p:cNvSpPr/>
          <p:nvPr/>
        </p:nvSpPr>
        <p:spPr>
          <a:xfrm>
            <a:off x="4484573" y="5543452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CuadroTexto 33"/>
          <p:cNvSpPr txBox="1"/>
          <p:nvPr/>
        </p:nvSpPr>
        <p:spPr>
          <a:xfrm>
            <a:off x="4882653" y="5396029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3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00" y="5601651"/>
            <a:ext cx="1175173" cy="1175173"/>
          </a:xfrm>
          <a:prstGeom prst="rect">
            <a:avLst/>
          </a:prstGeom>
        </p:spPr>
      </p:pic>
      <p:sp>
        <p:nvSpPr>
          <p:cNvPr id="36" name="Elipse 35"/>
          <p:cNvSpPr/>
          <p:nvPr/>
        </p:nvSpPr>
        <p:spPr>
          <a:xfrm>
            <a:off x="2226540" y="235387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CuadroTexto 36"/>
          <p:cNvSpPr txBox="1"/>
          <p:nvPr/>
        </p:nvSpPr>
        <p:spPr>
          <a:xfrm>
            <a:off x="2624620" y="220645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4</a:t>
            </a:r>
          </a:p>
        </p:txBody>
      </p:sp>
      <p:sp>
        <p:nvSpPr>
          <p:cNvPr id="41" name="Elipse 40"/>
          <p:cNvSpPr/>
          <p:nvPr/>
        </p:nvSpPr>
        <p:spPr>
          <a:xfrm>
            <a:off x="2226540" y="387240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CuadroTexto 41"/>
          <p:cNvSpPr txBox="1"/>
          <p:nvPr/>
        </p:nvSpPr>
        <p:spPr>
          <a:xfrm>
            <a:off x="2624620" y="372498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5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866" y="4128862"/>
            <a:ext cx="1413281" cy="871523"/>
          </a:xfrm>
          <a:prstGeom prst="rect">
            <a:avLst/>
          </a:prstGeom>
        </p:spPr>
      </p:pic>
      <p:sp>
        <p:nvSpPr>
          <p:cNvPr id="43" name="Elipse 42"/>
          <p:cNvSpPr/>
          <p:nvPr/>
        </p:nvSpPr>
        <p:spPr>
          <a:xfrm>
            <a:off x="2266019" y="5566427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CuadroTexto 43"/>
          <p:cNvSpPr txBox="1"/>
          <p:nvPr/>
        </p:nvSpPr>
        <p:spPr>
          <a:xfrm>
            <a:off x="2686644" y="53024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6</a:t>
            </a: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60" y="5716988"/>
            <a:ext cx="1905004" cy="954026"/>
          </a:xfrm>
          <a:prstGeom prst="rect">
            <a:avLst/>
          </a:prstGeom>
        </p:spPr>
      </p:pic>
      <p:sp>
        <p:nvSpPr>
          <p:cNvPr id="48" name="Elipse 47"/>
          <p:cNvSpPr/>
          <p:nvPr/>
        </p:nvSpPr>
        <p:spPr>
          <a:xfrm>
            <a:off x="309775" y="2311665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707855" y="216424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6" y="2656897"/>
            <a:ext cx="1450037" cy="647338"/>
          </a:xfrm>
          <a:prstGeom prst="rect">
            <a:avLst/>
          </a:prstGeom>
        </p:spPr>
      </p:pic>
      <p:sp>
        <p:nvSpPr>
          <p:cNvPr id="53" name="Elipse 52"/>
          <p:cNvSpPr/>
          <p:nvPr/>
        </p:nvSpPr>
        <p:spPr>
          <a:xfrm>
            <a:off x="264158" y="3810084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/>
          <p:cNvSpPr txBox="1"/>
          <p:nvPr/>
        </p:nvSpPr>
        <p:spPr>
          <a:xfrm>
            <a:off x="662238" y="3662661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5" y="4058241"/>
            <a:ext cx="1185863" cy="888995"/>
          </a:xfrm>
          <a:prstGeom prst="rect">
            <a:avLst/>
          </a:prstGeom>
        </p:spPr>
      </p:pic>
      <p:sp>
        <p:nvSpPr>
          <p:cNvPr id="57" name="Rectángulo redondeado 56"/>
          <p:cNvSpPr/>
          <p:nvPr/>
        </p:nvSpPr>
        <p:spPr>
          <a:xfrm>
            <a:off x="0" y="2074979"/>
            <a:ext cx="6512943" cy="47617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8" name="CuadroTexto 57"/>
          <p:cNvSpPr txBox="1"/>
          <p:nvPr/>
        </p:nvSpPr>
        <p:spPr>
          <a:xfrm>
            <a:off x="1787030" y="1741109"/>
            <a:ext cx="3003194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Redes internas de dispositivos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9168777" y="2656897"/>
            <a:ext cx="2327604" cy="25070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CuadroTexto 59"/>
          <p:cNvSpPr txBox="1"/>
          <p:nvPr/>
        </p:nvSpPr>
        <p:spPr>
          <a:xfrm>
            <a:off x="9117670" y="1988499"/>
            <a:ext cx="242275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Internet</a:t>
            </a:r>
          </a:p>
          <a:p>
            <a:pPr algn="ctr"/>
            <a:r>
              <a:rPr lang="es-AR" dirty="0"/>
              <a:t>(Protocolo TCP/IP)</a:t>
            </a:r>
          </a:p>
        </p:txBody>
      </p:sp>
    </p:spTree>
    <p:extLst>
      <p:ext uri="{BB962C8B-B14F-4D97-AF65-F5344CB8AC3E}">
        <p14:creationId xmlns:p14="http://schemas.microsoft.com/office/powerpoint/2010/main" val="3558968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¿Que puede ser un Gateway en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89" y="1962449"/>
            <a:ext cx="1909795" cy="190979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661" y="1976753"/>
            <a:ext cx="1895492" cy="18954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13" y="2048109"/>
            <a:ext cx="2011132" cy="20111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00" y="4161775"/>
            <a:ext cx="2303254" cy="23032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941" y="3872244"/>
            <a:ext cx="2464299" cy="2338237"/>
          </a:xfrm>
          <a:prstGeom prst="rect">
            <a:avLst/>
          </a:prstGeom>
        </p:spPr>
      </p:pic>
      <p:sp>
        <p:nvSpPr>
          <p:cNvPr id="45" name="Marcador de contenido 2"/>
          <p:cNvSpPr>
            <a:spLocks noGrp="1"/>
          </p:cNvSpPr>
          <p:nvPr>
            <p:ph idx="1"/>
          </p:nvPr>
        </p:nvSpPr>
        <p:spPr>
          <a:xfrm>
            <a:off x="707855" y="634573"/>
            <a:ext cx="10515600" cy="103834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dirty="0"/>
              <a:t>Puede ser cualquier dispositivo que entienda  el  </a:t>
            </a:r>
            <a:r>
              <a:rPr lang="es-AR" b="1" u="sng" dirty="0">
                <a:solidFill>
                  <a:schemeClr val="tx1"/>
                </a:solidFill>
              </a:rPr>
              <a:t>PROTOCOLO DE LAS REDES INTERNAS</a:t>
            </a:r>
            <a:r>
              <a:rPr lang="es-AR" dirty="0"/>
              <a:t> y permita transferir su datos por</a:t>
            </a:r>
            <a:r>
              <a:rPr lang="es-AR" b="1" dirty="0">
                <a:solidFill>
                  <a:schemeClr val="tx1"/>
                </a:solidFill>
              </a:rPr>
              <a:t> </a:t>
            </a:r>
            <a:r>
              <a:rPr lang="es-AR" b="1" u="sng" dirty="0">
                <a:solidFill>
                  <a:schemeClr val="tx1"/>
                </a:solidFill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4165869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¿Cuándo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80" y="1996284"/>
            <a:ext cx="1889869" cy="1417402"/>
          </a:xfrm>
          <a:prstGeom prst="rect">
            <a:avLst/>
          </a:prstGeom>
        </p:spPr>
      </p:pic>
      <p:sp>
        <p:nvSpPr>
          <p:cNvPr id="8" name="Shape 169"/>
          <p:cNvSpPr/>
          <p:nvPr/>
        </p:nvSpPr>
        <p:spPr>
          <a:xfrm rot="19515891">
            <a:off x="1612840" y="3471677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18" y="3837917"/>
            <a:ext cx="1715043" cy="122089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" y="1843577"/>
            <a:ext cx="1498965" cy="1498965"/>
          </a:xfrm>
          <a:prstGeom prst="rect">
            <a:avLst/>
          </a:prstGeom>
        </p:spPr>
      </p:pic>
      <p:sp>
        <p:nvSpPr>
          <p:cNvPr id="12" name="Shape 169"/>
          <p:cNvSpPr/>
          <p:nvPr/>
        </p:nvSpPr>
        <p:spPr>
          <a:xfrm rot="12112800">
            <a:off x="1422527" y="233907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53037">
            <a:off x="3111429" y="3073063"/>
            <a:ext cx="1011338" cy="8278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63" y="1444051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393" y="2252237"/>
            <a:ext cx="1134539" cy="8509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98" y="4187826"/>
            <a:ext cx="2357438" cy="235743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95" y="3044833"/>
            <a:ext cx="1963078" cy="1586167"/>
          </a:xfrm>
          <a:prstGeom prst="rect">
            <a:avLst/>
          </a:prstGeom>
        </p:spPr>
      </p:pic>
      <p:sp>
        <p:nvSpPr>
          <p:cNvPr id="19" name="Shape 169"/>
          <p:cNvSpPr/>
          <p:nvPr/>
        </p:nvSpPr>
        <p:spPr>
          <a:xfrm>
            <a:off x="5116913" y="3413686"/>
            <a:ext cx="654318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5413">
            <a:off x="8143834" y="2320977"/>
            <a:ext cx="938263" cy="76801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63" y="4419841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4261">
            <a:off x="7975127" y="3715994"/>
            <a:ext cx="1077226" cy="88176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71956" y="5792418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86131" y="1328469"/>
            <a:ext cx="4912083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Rectángulo 25"/>
          <p:cNvSpPr/>
          <p:nvPr/>
        </p:nvSpPr>
        <p:spPr>
          <a:xfrm>
            <a:off x="2691442" y="4069093"/>
            <a:ext cx="2143846" cy="251719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321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3" y="4896885"/>
            <a:ext cx="1881528" cy="141114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91" y="1423368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45" y="5923890"/>
            <a:ext cx="964187" cy="72314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453025">
            <a:off x="2114740" y="4945782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69"/>
          <p:cNvSpPr/>
          <p:nvPr/>
        </p:nvSpPr>
        <p:spPr>
          <a:xfrm>
            <a:off x="5975932" y="3451231"/>
            <a:ext cx="63909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0448" y="1685219"/>
            <a:ext cx="1370971" cy="112220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34" y="4882919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3417">
            <a:off x="8277450" y="3833103"/>
            <a:ext cx="1370971" cy="112220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247045" y="2416492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11" y="2749015"/>
            <a:ext cx="2327604" cy="192786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6" y="1513296"/>
            <a:ext cx="2092782" cy="156958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75" y="1356311"/>
            <a:ext cx="887019" cy="8870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01" y="2805087"/>
            <a:ext cx="2112666" cy="2112666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 rot="2370916">
            <a:off x="2096758" y="2411628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57" y="3217324"/>
            <a:ext cx="1259040" cy="834449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6131" y="1328469"/>
            <a:ext cx="5801755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2497532" y="2861159"/>
            <a:ext cx="3339246" cy="1791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35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¿Cuando SI es </a:t>
            </a:r>
            <a:r>
              <a:rPr lang="es-AR" dirty="0" err="1"/>
              <a:t>IoT</a:t>
            </a:r>
            <a:r>
              <a:rPr lang="es-AR" dirty="0"/>
              <a:t>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3" y="4896885"/>
            <a:ext cx="1881528" cy="141114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91" y="1423368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45" y="5923890"/>
            <a:ext cx="964187" cy="723140"/>
          </a:xfrm>
          <a:prstGeom prst="rect">
            <a:avLst/>
          </a:prstGeom>
        </p:spPr>
      </p:pic>
      <p:sp>
        <p:nvSpPr>
          <p:cNvPr id="16" name="Shape 169"/>
          <p:cNvSpPr/>
          <p:nvPr/>
        </p:nvSpPr>
        <p:spPr>
          <a:xfrm rot="19453025">
            <a:off x="2114740" y="4945782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69"/>
          <p:cNvSpPr/>
          <p:nvPr/>
        </p:nvSpPr>
        <p:spPr>
          <a:xfrm>
            <a:off x="5975932" y="3451231"/>
            <a:ext cx="63909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0448" y="1685219"/>
            <a:ext cx="1370971" cy="112220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34" y="4882919"/>
            <a:ext cx="2193840" cy="1741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3417">
            <a:off x="8277450" y="3833103"/>
            <a:ext cx="1370971" cy="112220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247045" y="2416492"/>
            <a:ext cx="10007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Gateway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11" y="2749015"/>
            <a:ext cx="2327604" cy="192786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6" y="1513296"/>
            <a:ext cx="2092782" cy="156958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75" y="1356311"/>
            <a:ext cx="887019" cy="887019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 rot="2370916">
            <a:off x="2096758" y="2411628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6131" y="1328469"/>
            <a:ext cx="5801755" cy="544660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2497532" y="2861159"/>
            <a:ext cx="3339246" cy="1791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13" y="2930775"/>
            <a:ext cx="1651867" cy="16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26" y="1376031"/>
            <a:ext cx="6449035" cy="56931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99375">
            <a:off x="5195494" y="1135729"/>
            <a:ext cx="4881396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s-AR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Arquitectura Básica</a:t>
            </a:r>
          </a:p>
        </p:txBody>
      </p:sp>
    </p:spTree>
    <p:extLst>
      <p:ext uri="{BB962C8B-B14F-4D97-AF65-F5344CB8AC3E}">
        <p14:creationId xmlns:p14="http://schemas.microsoft.com/office/powerpoint/2010/main" val="3889128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22" y="3481839"/>
            <a:ext cx="1132730" cy="113273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61" y="1857667"/>
            <a:ext cx="1441162" cy="9607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51" y="1883038"/>
            <a:ext cx="680777" cy="97010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232" y="2199940"/>
            <a:ext cx="1562100" cy="19240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77" y="2368092"/>
            <a:ext cx="2327604" cy="1927863"/>
          </a:xfrm>
          <a:prstGeom prst="rect">
            <a:avLst/>
          </a:prstGeom>
        </p:spPr>
      </p:pic>
      <p:sp>
        <p:nvSpPr>
          <p:cNvPr id="25" name="Shape 169"/>
          <p:cNvSpPr/>
          <p:nvPr/>
        </p:nvSpPr>
        <p:spPr>
          <a:xfrm>
            <a:off x="6570148" y="3212821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 rot="4283547">
            <a:off x="10879742" y="4691342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4405442" y="169919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4803522" y="15517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1</a:t>
            </a:r>
          </a:p>
        </p:txBody>
      </p:sp>
      <p:sp>
        <p:nvSpPr>
          <p:cNvPr id="30" name="Elipse 29"/>
          <p:cNvSpPr/>
          <p:nvPr/>
        </p:nvSpPr>
        <p:spPr>
          <a:xfrm>
            <a:off x="4474663" y="3408529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4872743" y="326110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2</a:t>
            </a:r>
          </a:p>
        </p:txBody>
      </p:sp>
      <p:sp>
        <p:nvSpPr>
          <p:cNvPr id="33" name="Elipse 32"/>
          <p:cNvSpPr/>
          <p:nvPr/>
        </p:nvSpPr>
        <p:spPr>
          <a:xfrm>
            <a:off x="4484287" y="480562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CuadroTexto 33"/>
          <p:cNvSpPr txBox="1"/>
          <p:nvPr/>
        </p:nvSpPr>
        <p:spPr>
          <a:xfrm>
            <a:off x="4890951" y="4640838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3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53" y="5008771"/>
            <a:ext cx="1175173" cy="1175173"/>
          </a:xfrm>
          <a:prstGeom prst="rect">
            <a:avLst/>
          </a:prstGeom>
        </p:spPr>
      </p:pic>
      <p:sp>
        <p:nvSpPr>
          <p:cNvPr id="36" name="Elipse 35"/>
          <p:cNvSpPr/>
          <p:nvPr/>
        </p:nvSpPr>
        <p:spPr>
          <a:xfrm>
            <a:off x="2262420" y="177511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CuadroTexto 36"/>
          <p:cNvSpPr txBox="1"/>
          <p:nvPr/>
        </p:nvSpPr>
        <p:spPr>
          <a:xfrm>
            <a:off x="2624620" y="159397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4</a:t>
            </a:r>
          </a:p>
        </p:txBody>
      </p:sp>
      <p:sp>
        <p:nvSpPr>
          <p:cNvPr id="41" name="Elipse 40"/>
          <p:cNvSpPr/>
          <p:nvPr/>
        </p:nvSpPr>
        <p:spPr>
          <a:xfrm>
            <a:off x="2226540" y="325993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CuadroTexto 41"/>
          <p:cNvSpPr txBox="1"/>
          <p:nvPr/>
        </p:nvSpPr>
        <p:spPr>
          <a:xfrm>
            <a:off x="2624620" y="311250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5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866" y="3516387"/>
            <a:ext cx="1413281" cy="871523"/>
          </a:xfrm>
          <a:prstGeom prst="rect">
            <a:avLst/>
          </a:prstGeom>
        </p:spPr>
      </p:pic>
      <p:sp>
        <p:nvSpPr>
          <p:cNvPr id="43" name="Elipse 42"/>
          <p:cNvSpPr/>
          <p:nvPr/>
        </p:nvSpPr>
        <p:spPr>
          <a:xfrm>
            <a:off x="2222639" y="4852886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CuadroTexto 43"/>
          <p:cNvSpPr txBox="1"/>
          <p:nvPr/>
        </p:nvSpPr>
        <p:spPr>
          <a:xfrm>
            <a:off x="2686644" y="4689992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6</a:t>
            </a: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21" y="4923005"/>
            <a:ext cx="1905004" cy="954026"/>
          </a:xfrm>
          <a:prstGeom prst="rect">
            <a:avLst/>
          </a:prstGeom>
        </p:spPr>
      </p:pic>
      <p:sp>
        <p:nvSpPr>
          <p:cNvPr id="48" name="Elipse 47"/>
          <p:cNvSpPr/>
          <p:nvPr/>
        </p:nvSpPr>
        <p:spPr>
          <a:xfrm>
            <a:off x="309775" y="1699190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707855" y="1551767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6" y="2044422"/>
            <a:ext cx="1450037" cy="647338"/>
          </a:xfrm>
          <a:prstGeom prst="rect">
            <a:avLst/>
          </a:prstGeom>
        </p:spPr>
      </p:pic>
      <p:sp>
        <p:nvSpPr>
          <p:cNvPr id="53" name="Elipse 52"/>
          <p:cNvSpPr/>
          <p:nvPr/>
        </p:nvSpPr>
        <p:spPr>
          <a:xfrm>
            <a:off x="264158" y="3197609"/>
            <a:ext cx="1828800" cy="1291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/>
          <p:cNvSpPr txBox="1"/>
          <p:nvPr/>
        </p:nvSpPr>
        <p:spPr>
          <a:xfrm>
            <a:off x="662238" y="3050186"/>
            <a:ext cx="10184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Subred 7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5" y="3445766"/>
            <a:ext cx="1185863" cy="888995"/>
          </a:xfrm>
          <a:prstGeom prst="rect">
            <a:avLst/>
          </a:prstGeom>
        </p:spPr>
      </p:pic>
      <p:sp>
        <p:nvSpPr>
          <p:cNvPr id="57" name="Rectángulo redondeado 56"/>
          <p:cNvSpPr/>
          <p:nvPr/>
        </p:nvSpPr>
        <p:spPr>
          <a:xfrm>
            <a:off x="32155" y="1338711"/>
            <a:ext cx="6512943" cy="47617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8" name="CuadroTexto 57"/>
          <p:cNvSpPr txBox="1"/>
          <p:nvPr/>
        </p:nvSpPr>
        <p:spPr>
          <a:xfrm>
            <a:off x="1787030" y="1128634"/>
            <a:ext cx="3003194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Redes internas de dispositivos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9168777" y="2044422"/>
            <a:ext cx="2327604" cy="250708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CuadroTexto 59"/>
          <p:cNvSpPr txBox="1"/>
          <p:nvPr/>
        </p:nvSpPr>
        <p:spPr>
          <a:xfrm>
            <a:off x="9117670" y="1376024"/>
            <a:ext cx="242275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Internet</a:t>
            </a:r>
          </a:p>
          <a:p>
            <a:pPr algn="ctr"/>
            <a:r>
              <a:rPr lang="es-AR" dirty="0"/>
              <a:t>(Protocolo TCP/IP)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553" y="5107227"/>
            <a:ext cx="1961823" cy="1557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048" y="5052580"/>
            <a:ext cx="1612334" cy="1612334"/>
          </a:xfrm>
          <a:prstGeom prst="rect">
            <a:avLst/>
          </a:prstGeom>
        </p:spPr>
      </p:pic>
      <p:sp>
        <p:nvSpPr>
          <p:cNvPr id="40" name="Shape 169"/>
          <p:cNvSpPr/>
          <p:nvPr/>
        </p:nvSpPr>
        <p:spPr>
          <a:xfrm>
            <a:off x="8692732" y="3505369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Shape 169"/>
          <p:cNvSpPr/>
          <p:nvPr/>
        </p:nvSpPr>
        <p:spPr>
          <a:xfrm rot="6991508">
            <a:off x="8940163" y="4668362"/>
            <a:ext cx="4948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2493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728797" y="923026"/>
            <a:ext cx="10180159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En la Arquitectura básica de </a:t>
            </a:r>
            <a:r>
              <a:rPr lang="es-AR" dirty="0" err="1"/>
              <a:t>IoT</a:t>
            </a:r>
            <a:r>
              <a:rPr lang="es-AR" dirty="0"/>
              <a:t> toda la  información de las  subredes se envía a la nube para ser procesada</a:t>
            </a:r>
          </a:p>
          <a:p>
            <a:endParaRPr lang="es-AR" dirty="0"/>
          </a:p>
        </p:txBody>
      </p:sp>
      <p:pic>
        <p:nvPicPr>
          <p:cNvPr id="51" name="Imagen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556" y="1672086"/>
            <a:ext cx="5163244" cy="47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37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Procesamiento en la Nube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67" y="1539259"/>
            <a:ext cx="2152100" cy="1836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797" y="3109656"/>
            <a:ext cx="2327604" cy="19278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28" y="1386295"/>
            <a:ext cx="1992157" cy="1605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403" y="1676134"/>
            <a:ext cx="3126186" cy="1563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9" y="4295511"/>
            <a:ext cx="3149450" cy="191281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779" y="5037519"/>
            <a:ext cx="2849053" cy="182048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513" y="4890790"/>
            <a:ext cx="2265201" cy="123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8797" y="12448"/>
            <a:ext cx="10515600" cy="5576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Básica de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728797" y="923026"/>
            <a:ext cx="10180159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En la Arquitectura básica de </a:t>
            </a:r>
            <a:r>
              <a:rPr lang="es-AR" dirty="0" err="1"/>
              <a:t>IoT</a:t>
            </a:r>
            <a:r>
              <a:rPr lang="es-AR" dirty="0"/>
              <a:t> toda la  información de las  subredes se envía a la nube para ser procesada</a:t>
            </a:r>
          </a:p>
          <a:p>
            <a:endParaRPr lang="es-AR" dirty="0"/>
          </a:p>
        </p:txBody>
      </p:sp>
      <p:pic>
        <p:nvPicPr>
          <p:cNvPr id="46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407" y="1635352"/>
            <a:ext cx="3143190" cy="2885841"/>
          </a:xfrm>
        </p:spPr>
      </p:pic>
      <p:pic>
        <p:nvPicPr>
          <p:cNvPr id="51" name="Imagen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369" y="1922252"/>
            <a:ext cx="2488920" cy="2312042"/>
          </a:xfrm>
          <a:prstGeom prst="rect">
            <a:avLst/>
          </a:prstGeom>
        </p:spPr>
      </p:pic>
      <p:sp>
        <p:nvSpPr>
          <p:cNvPr id="52" name="CuadroTexto 51"/>
          <p:cNvSpPr txBox="1"/>
          <p:nvPr/>
        </p:nvSpPr>
        <p:spPr>
          <a:xfrm>
            <a:off x="1014120" y="5086710"/>
            <a:ext cx="9944954" cy="9233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Si el servicio de la nube no esta disponible o no funciona de forma eficiente las aplicaciones de </a:t>
            </a:r>
            <a:r>
              <a:rPr lang="es-AR" dirty="0" err="1"/>
              <a:t>IoT</a:t>
            </a:r>
            <a:r>
              <a:rPr lang="es-AR" dirty="0"/>
              <a:t> </a:t>
            </a:r>
          </a:p>
          <a:p>
            <a:pPr algn="ctr"/>
            <a:r>
              <a:rPr lang="es-AR" dirty="0"/>
              <a:t>dejarán de funcionar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81892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31056" y="365125"/>
            <a:ext cx="7504981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Arquitectura avanzada de </a:t>
            </a:r>
            <a:r>
              <a:rPr lang="es-AR" dirty="0" err="1"/>
              <a:t>IoT</a:t>
            </a:r>
            <a:r>
              <a:rPr lang="es-AR" dirty="0"/>
              <a:t> por Capas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4" y="1825625"/>
            <a:ext cx="5439172" cy="4351338"/>
          </a:xfrm>
        </p:spPr>
      </p:pic>
    </p:spTree>
    <p:extLst>
      <p:ext uri="{BB962C8B-B14F-4D97-AF65-F5344CB8AC3E}">
        <p14:creationId xmlns:p14="http://schemas.microsoft.com/office/powerpoint/2010/main" val="4289812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redondeado 35"/>
          <p:cNvSpPr/>
          <p:nvPr/>
        </p:nvSpPr>
        <p:spPr>
          <a:xfrm>
            <a:off x="336430" y="621102"/>
            <a:ext cx="4416725" cy="6021238"/>
          </a:xfrm>
          <a:prstGeom prst="roundRect">
            <a:avLst/>
          </a:prstGeom>
          <a:noFill/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11" y="821780"/>
            <a:ext cx="1132730" cy="113273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273" y="974785"/>
            <a:ext cx="1245163" cy="153367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128" y="3239035"/>
            <a:ext cx="1844333" cy="15275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988" y="2996734"/>
            <a:ext cx="1467345" cy="1165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1" y="4452367"/>
            <a:ext cx="1612334" cy="1612334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728797" y="820135"/>
            <a:ext cx="3403256" cy="115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Shape 169"/>
          <p:cNvSpPr/>
          <p:nvPr/>
        </p:nvSpPr>
        <p:spPr>
          <a:xfrm rot="450651">
            <a:off x="4146783" y="1335687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Shape 169"/>
          <p:cNvSpPr/>
          <p:nvPr/>
        </p:nvSpPr>
        <p:spPr>
          <a:xfrm>
            <a:off x="8307907" y="3961258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Shape 169"/>
          <p:cNvSpPr/>
          <p:nvPr/>
        </p:nvSpPr>
        <p:spPr>
          <a:xfrm rot="19580851">
            <a:off x="10022737" y="3492055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169"/>
          <p:cNvSpPr/>
          <p:nvPr/>
        </p:nvSpPr>
        <p:spPr>
          <a:xfrm rot="1551997">
            <a:off x="10112313" y="4701947"/>
            <a:ext cx="363434" cy="290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746" y="888604"/>
            <a:ext cx="1752600" cy="971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82" y="5258534"/>
            <a:ext cx="1895475" cy="1171575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686586" y="5141343"/>
            <a:ext cx="3539251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19" y="5455908"/>
            <a:ext cx="1548478" cy="7742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442" y="2201479"/>
            <a:ext cx="1247775" cy="1162050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686586" y="2146541"/>
            <a:ext cx="3445468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9" y="2229865"/>
            <a:ext cx="1441162" cy="9607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586" y="3680774"/>
            <a:ext cx="904875" cy="1085850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697642" y="3634883"/>
            <a:ext cx="3445468" cy="1236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46" y="3713807"/>
            <a:ext cx="1175173" cy="1175173"/>
          </a:xfrm>
          <a:prstGeom prst="rect">
            <a:avLst/>
          </a:prstGeom>
        </p:spPr>
      </p:pic>
      <p:sp>
        <p:nvSpPr>
          <p:cNvPr id="38" name="CuadroTexto 37"/>
          <p:cNvSpPr txBox="1"/>
          <p:nvPr/>
        </p:nvSpPr>
        <p:spPr>
          <a:xfrm>
            <a:off x="1868550" y="215079"/>
            <a:ext cx="117532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MIST</a:t>
            </a:r>
          </a:p>
        </p:txBody>
      </p:sp>
      <p:sp>
        <p:nvSpPr>
          <p:cNvPr id="39" name="Shape 169"/>
          <p:cNvSpPr/>
          <p:nvPr/>
        </p:nvSpPr>
        <p:spPr>
          <a:xfrm rot="20337494">
            <a:off x="4147138" y="2339656"/>
            <a:ext cx="1401939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141" y="3058801"/>
            <a:ext cx="1299207" cy="1600243"/>
          </a:xfrm>
          <a:prstGeom prst="rect">
            <a:avLst/>
          </a:prstGeom>
        </p:spPr>
      </p:pic>
      <p:sp>
        <p:nvSpPr>
          <p:cNvPr id="41" name="Shape 169"/>
          <p:cNvSpPr/>
          <p:nvPr/>
        </p:nvSpPr>
        <p:spPr>
          <a:xfrm>
            <a:off x="4119028" y="3986733"/>
            <a:ext cx="1401939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821" y="4939610"/>
            <a:ext cx="1289865" cy="1357674"/>
          </a:xfrm>
          <a:prstGeom prst="rect">
            <a:avLst/>
          </a:prstGeom>
        </p:spPr>
      </p:pic>
      <p:sp>
        <p:nvSpPr>
          <p:cNvPr id="43" name="Shape 169"/>
          <p:cNvSpPr/>
          <p:nvPr/>
        </p:nvSpPr>
        <p:spPr>
          <a:xfrm>
            <a:off x="4270766" y="5618447"/>
            <a:ext cx="125020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858" y="3006338"/>
            <a:ext cx="1245163" cy="1533676"/>
          </a:xfrm>
          <a:prstGeom prst="rect">
            <a:avLst/>
          </a:prstGeom>
        </p:spPr>
      </p:pic>
      <p:sp>
        <p:nvSpPr>
          <p:cNvPr id="45" name="Shape 169"/>
          <p:cNvSpPr/>
          <p:nvPr/>
        </p:nvSpPr>
        <p:spPr>
          <a:xfrm rot="2936551">
            <a:off x="6363945" y="2303943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Shape 169"/>
          <p:cNvSpPr/>
          <p:nvPr/>
        </p:nvSpPr>
        <p:spPr>
          <a:xfrm rot="18839435">
            <a:off x="6544055" y="5002338"/>
            <a:ext cx="1221563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Shape 169"/>
          <p:cNvSpPr/>
          <p:nvPr/>
        </p:nvSpPr>
        <p:spPr>
          <a:xfrm>
            <a:off x="6446504" y="3914005"/>
            <a:ext cx="685682" cy="2478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Rectángulo redondeado 47"/>
          <p:cNvSpPr/>
          <p:nvPr/>
        </p:nvSpPr>
        <p:spPr>
          <a:xfrm>
            <a:off x="5032934" y="621102"/>
            <a:ext cx="3448982" cy="596878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CuadroTexto 48"/>
          <p:cNvSpPr txBox="1"/>
          <p:nvPr/>
        </p:nvSpPr>
        <p:spPr>
          <a:xfrm>
            <a:off x="6050721" y="188349"/>
            <a:ext cx="110594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FOG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8657231" y="584411"/>
            <a:ext cx="1513124" cy="596878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1" name="CuadroTexto 50"/>
          <p:cNvSpPr txBox="1"/>
          <p:nvPr/>
        </p:nvSpPr>
        <p:spPr>
          <a:xfrm>
            <a:off x="8860821" y="188349"/>
            <a:ext cx="12458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Capa Cloud</a:t>
            </a:r>
          </a:p>
        </p:txBody>
      </p:sp>
    </p:spTree>
    <p:extLst>
      <p:ext uri="{BB962C8B-B14F-4D97-AF65-F5344CB8AC3E}">
        <p14:creationId xmlns:p14="http://schemas.microsoft.com/office/powerpoint/2010/main" val="3271152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728799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Arquitectura </a:t>
            </a:r>
            <a:r>
              <a:rPr lang="es-AR" dirty="0" err="1"/>
              <a:t>IoT</a:t>
            </a:r>
            <a:r>
              <a:rPr lang="es-AR" dirty="0"/>
              <a:t> por capas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9" y="1828800"/>
            <a:ext cx="10363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45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26409"/>
            <a:ext cx="6096000" cy="3429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9908237">
            <a:off x="525826" y="1627288"/>
            <a:ext cx="7708041" cy="119824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Ejemplos de Aplicaciones de </a:t>
            </a:r>
            <a:r>
              <a:rPr lang="es-AR" dirty="0" err="1"/>
              <a:t>IoT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78576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85" y="1358899"/>
            <a:ext cx="9799577" cy="54991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680586">
            <a:off x="1131872" y="1838550"/>
            <a:ext cx="3998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Valija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73196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5" y="1825625"/>
            <a:ext cx="6958429" cy="4351338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199" y="508689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 rot="19680586">
            <a:off x="1520135" y="1370017"/>
            <a:ext cx="32685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Heladera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Inteligente</a:t>
            </a:r>
          </a:p>
        </p:txBody>
      </p:sp>
    </p:spTree>
    <p:extLst>
      <p:ext uri="{BB962C8B-B14F-4D97-AF65-F5344CB8AC3E}">
        <p14:creationId xmlns:p14="http://schemas.microsoft.com/office/powerpoint/2010/main" val="40227152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49" y="2014429"/>
            <a:ext cx="7041803" cy="4436336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199" y="508689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8997082" y="2672605"/>
            <a:ext cx="2737994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Bicicleta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7690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53" y="0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39678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07" y="1471618"/>
            <a:ext cx="8945593" cy="503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78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288" y="1579528"/>
            <a:ext cx="7418716" cy="495817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9679577">
            <a:off x="643113" y="959092"/>
            <a:ext cx="3268523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Edificio </a:t>
            </a:r>
          </a:p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Inteligente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6715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pic>
        <p:nvPicPr>
          <p:cNvPr id="5122" name="Picture 2" descr="Use of IoT in Making Smart Parking Systems">
            <a:extLst>
              <a:ext uri="{FF2B5EF4-FFF2-40B4-BE49-F238E27FC236}">
                <a16:creationId xmlns:a16="http://schemas.microsoft.com/office/drawing/2014/main" id="{D956CADD-FCDA-4C51-B31E-9D75A6E1A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347" y="1599197"/>
            <a:ext cx="8561614" cy="513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832875" y="500063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 rot="19311272">
            <a:off x="40714" y="1142852"/>
            <a:ext cx="3543471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Parkimetro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3407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Aplicación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44" y="1599197"/>
            <a:ext cx="9210951" cy="44862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9311272">
            <a:off x="676657" y="1142852"/>
            <a:ext cx="2271584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Salud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IoT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0108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27C52-DFD5-4046-B558-2C4E578B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9938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Aplicación I</a:t>
            </a:r>
            <a:r>
              <a:rPr lang="es-MX" sz="3600" dirty="0">
                <a:ea typeface="+mj-lt"/>
                <a:cs typeface="+mj-lt"/>
              </a:rPr>
              <a:t>O</a:t>
            </a:r>
            <a:r>
              <a:rPr lang="es-MX" sz="4400" dirty="0">
                <a:ea typeface="+mj-lt"/>
                <a:cs typeface="+mj-lt"/>
              </a:rPr>
              <a:t>T</a:t>
            </a:r>
            <a:endParaRPr lang="es-MX" sz="4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 err="1"/>
              <a:t>IoT</a:t>
            </a:r>
            <a:r>
              <a:rPr lang="es-AR" dirty="0"/>
              <a:t> en Industria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69" y="1668209"/>
            <a:ext cx="9672394" cy="49425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311272">
            <a:off x="-84992" y="1549724"/>
            <a:ext cx="379488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Industria 4.0</a:t>
            </a:r>
          </a:p>
        </p:txBody>
      </p:sp>
    </p:spTree>
    <p:extLst>
      <p:ext uri="{BB962C8B-B14F-4D97-AF65-F5344CB8AC3E}">
        <p14:creationId xmlns:p14="http://schemas.microsoft.com/office/powerpoint/2010/main" val="3786459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9246"/>
            <a:ext cx="6528758" cy="1325563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El futuro es </a:t>
            </a:r>
            <a:r>
              <a:rPr lang="es-AR" dirty="0" err="1"/>
              <a:t>IoT</a:t>
            </a:r>
            <a:endParaRPr lang="es-AR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54" y="2746827"/>
            <a:ext cx="5344271" cy="3181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541" y="1155939"/>
            <a:ext cx="4716148" cy="47100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897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932" y="2282915"/>
            <a:ext cx="6006830" cy="3574064"/>
          </a:xfr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711547" y="482810"/>
            <a:ext cx="10515600" cy="733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228656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666</Words>
  <Application>Microsoft Office PowerPoint</Application>
  <PresentationFormat>Panorámica</PresentationFormat>
  <Paragraphs>197</Paragraphs>
  <Slides>52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9" baseType="lpstr">
      <vt:lpstr>Aharoni</vt:lpstr>
      <vt:lpstr>Arial</vt:lpstr>
      <vt:lpstr>Calibri</vt:lpstr>
      <vt:lpstr>Calibri Light</vt:lpstr>
      <vt:lpstr>Consolas</vt:lpstr>
      <vt:lpstr>Segoe UI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Cluster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Informática en los últimos años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Arquitectura Básica</vt:lpstr>
      <vt:lpstr>Presentación de PowerPoint</vt:lpstr>
      <vt:lpstr>Presentación de PowerPoint</vt:lpstr>
      <vt:lpstr>Presentación de PowerPoint</vt:lpstr>
      <vt:lpstr>Presentación de PowerPoint</vt:lpstr>
      <vt:lpstr>Arquitectura avanzada de IoT por Capas</vt:lpstr>
      <vt:lpstr>Presentación de PowerPoint</vt:lpstr>
      <vt:lpstr>Presentación de PowerPoint</vt:lpstr>
      <vt:lpstr>Ejemplos de Aplicaciones de IoT</vt:lpstr>
      <vt:lpstr>Aplicación IOT</vt:lpstr>
      <vt:lpstr>Presentación de PowerPoint</vt:lpstr>
      <vt:lpstr>Presentación de PowerPoint</vt:lpstr>
      <vt:lpstr>Aplicación IOT</vt:lpstr>
      <vt:lpstr>Aplicación IOT</vt:lpstr>
      <vt:lpstr>Aplicación IOT</vt:lpstr>
      <vt:lpstr>Aplicación IOT</vt:lpstr>
      <vt:lpstr>Aplicación IOT</vt:lpstr>
      <vt:lpstr>El futuro es IoT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ESTEBAN CARNUCCIO</cp:lastModifiedBy>
  <cp:revision>80</cp:revision>
  <dcterms:created xsi:type="dcterms:W3CDTF">2020-09-28T19:34:52Z</dcterms:created>
  <dcterms:modified xsi:type="dcterms:W3CDTF">2021-05-11T22:10:13Z</dcterms:modified>
</cp:coreProperties>
</file>