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5"/>
  </p:notesMasterIdLst>
  <p:sldIdLst>
    <p:sldId id="256" r:id="rId2"/>
    <p:sldId id="257" r:id="rId3"/>
    <p:sldId id="260" r:id="rId4"/>
    <p:sldId id="300" r:id="rId5"/>
    <p:sldId id="271" r:id="rId6"/>
    <p:sldId id="302" r:id="rId7"/>
    <p:sldId id="303" r:id="rId8"/>
    <p:sldId id="306" r:id="rId9"/>
    <p:sldId id="304" r:id="rId10"/>
    <p:sldId id="299" r:id="rId11"/>
    <p:sldId id="305" r:id="rId12"/>
    <p:sldId id="264" r:id="rId13"/>
    <p:sldId id="283" r:id="rId14"/>
    <p:sldId id="286" r:id="rId15"/>
    <p:sldId id="291" r:id="rId16"/>
    <p:sldId id="292" r:id="rId17"/>
    <p:sldId id="298" r:id="rId18"/>
    <p:sldId id="293" r:id="rId19"/>
    <p:sldId id="284" r:id="rId20"/>
    <p:sldId id="285" r:id="rId21"/>
    <p:sldId id="287" r:id="rId22"/>
    <p:sldId id="288" r:id="rId23"/>
    <p:sldId id="289" r:id="rId24"/>
    <p:sldId id="290" r:id="rId25"/>
    <p:sldId id="258" r:id="rId26"/>
    <p:sldId id="265" r:id="rId27"/>
    <p:sldId id="295" r:id="rId28"/>
    <p:sldId id="266" r:id="rId29"/>
    <p:sldId id="267" r:id="rId30"/>
    <p:sldId id="296" r:id="rId31"/>
    <p:sldId id="268" r:id="rId32"/>
    <p:sldId id="269" r:id="rId33"/>
    <p:sldId id="270" r:id="rId34"/>
    <p:sldId id="262" r:id="rId35"/>
    <p:sldId id="263" r:id="rId36"/>
    <p:sldId id="276" r:id="rId37"/>
    <p:sldId id="277" r:id="rId38"/>
    <p:sldId id="307" r:id="rId39"/>
    <p:sldId id="280" r:id="rId40"/>
    <p:sldId id="278" r:id="rId41"/>
    <p:sldId id="279" r:id="rId42"/>
    <p:sldId id="308" r:id="rId43"/>
    <p:sldId id="294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72605" autoAdjust="0"/>
  </p:normalViewPr>
  <p:slideViewPr>
    <p:cSldViewPr snapToGrid="0">
      <p:cViewPr varScale="1">
        <p:scale>
          <a:sx n="48" d="100"/>
          <a:sy n="48" d="100"/>
        </p:scale>
        <p:origin x="13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064E0-4695-453B-A260-CC3B99EA4C8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2AE36A-5619-45BE-A452-B763926B85C5}">
      <dgm:prSet/>
      <dgm:spPr/>
      <dgm:t>
        <a:bodyPr/>
        <a:lstStyle/>
        <a:p>
          <a:r>
            <a:rPr lang="es-ES" b="1" dirty="0"/>
            <a:t>Almacén de Datos Separado:</a:t>
          </a:r>
          <a:r>
            <a:rPr lang="es-ES" dirty="0"/>
            <a:t> Cada microservicio debe tener su propia base de datos para independencia y flexibilidad tecnológica.</a:t>
          </a:r>
          <a:endParaRPr lang="en-US" dirty="0"/>
        </a:p>
      </dgm:t>
    </dgm:pt>
    <dgm:pt modelId="{419FD2A6-0FD7-45BC-A7A4-C333F7C85E1B}" type="parTrans" cxnId="{005957E1-4054-4A6E-998F-D401DEE3FE11}">
      <dgm:prSet/>
      <dgm:spPr/>
      <dgm:t>
        <a:bodyPr/>
        <a:lstStyle/>
        <a:p>
          <a:endParaRPr lang="en-US"/>
        </a:p>
      </dgm:t>
    </dgm:pt>
    <dgm:pt modelId="{76A93303-CC51-4859-BEB5-3EDCC6F8EFFD}" type="sibTrans" cxnId="{005957E1-4054-4A6E-998F-D401DEE3FE11}">
      <dgm:prSet/>
      <dgm:spPr/>
      <dgm:t>
        <a:bodyPr/>
        <a:lstStyle/>
        <a:p>
          <a:endParaRPr lang="en-US"/>
        </a:p>
      </dgm:t>
    </dgm:pt>
    <dgm:pt modelId="{A72B35CE-5D98-474B-A701-18078DF3B10E}">
      <dgm:prSet/>
      <dgm:spPr/>
      <dgm:t>
        <a:bodyPr/>
        <a:lstStyle/>
        <a:p>
          <a:r>
            <a:rPr lang="es-ES" b="1" dirty="0"/>
            <a:t>Comunicación Asíncrona:</a:t>
          </a:r>
          <a:r>
            <a:rPr lang="es-ES" dirty="0"/>
            <a:t> Preferir la comunicación asíncrona (colas de mensajes) para desacoplar servicios y mejorar la resiliencia.</a:t>
          </a:r>
          <a:endParaRPr lang="en-US" dirty="0"/>
        </a:p>
      </dgm:t>
    </dgm:pt>
    <dgm:pt modelId="{812934E6-EB61-4AD1-934F-EDE8A6889423}" type="parTrans" cxnId="{7D5DC26E-CC1B-4682-83DB-5586C32C410C}">
      <dgm:prSet/>
      <dgm:spPr/>
      <dgm:t>
        <a:bodyPr/>
        <a:lstStyle/>
        <a:p>
          <a:endParaRPr lang="en-US"/>
        </a:p>
      </dgm:t>
    </dgm:pt>
    <dgm:pt modelId="{1288B815-5930-43D7-B9FE-ADC16591ADF8}" type="sibTrans" cxnId="{7D5DC26E-CC1B-4682-83DB-5586C32C410C}">
      <dgm:prSet/>
      <dgm:spPr/>
      <dgm:t>
        <a:bodyPr/>
        <a:lstStyle/>
        <a:p>
          <a:endParaRPr lang="en-US"/>
        </a:p>
      </dgm:t>
    </dgm:pt>
    <dgm:pt modelId="{B7C6DB39-BD7A-43F0-8CBB-B6281668BEF1}">
      <dgm:prSet/>
      <dgm:spPr/>
      <dgm:t>
        <a:bodyPr/>
        <a:lstStyle/>
        <a:p>
          <a:pPr rtl="0"/>
          <a:r>
            <a:rPr lang="es-ES" b="1" dirty="0" err="1">
              <a:latin typeface="Trebuchet MS" panose="020B0603020202020204"/>
            </a:rPr>
            <a:t>Deploy</a:t>
          </a:r>
          <a:r>
            <a:rPr lang="es-ES" b="1" dirty="0">
              <a:latin typeface="Trebuchet MS" panose="020B0603020202020204"/>
            </a:rPr>
            <a:t> in container</a:t>
          </a:r>
          <a:r>
            <a:rPr lang="es-ES" b="1" dirty="0"/>
            <a:t>:</a:t>
          </a:r>
          <a:r>
            <a:rPr lang="es-ES" dirty="0"/>
            <a:t> Empaquetar cada microservicio con sus dependencias en contenedores (Docker) para consistencia y aislamiento.</a:t>
          </a:r>
          <a:endParaRPr lang="en-US" dirty="0"/>
        </a:p>
      </dgm:t>
    </dgm:pt>
    <dgm:pt modelId="{9BA26AD5-CF72-4431-B45F-A2333CDA2D51}" type="parTrans" cxnId="{2AAAB511-C912-4806-A444-388B8A8DAD09}">
      <dgm:prSet/>
      <dgm:spPr/>
      <dgm:t>
        <a:bodyPr/>
        <a:lstStyle/>
        <a:p>
          <a:endParaRPr lang="en-US"/>
        </a:p>
      </dgm:t>
    </dgm:pt>
    <dgm:pt modelId="{26853B06-9CA0-46DF-AFAD-2CEAF7FB70FD}" type="sibTrans" cxnId="{2AAAB511-C912-4806-A444-388B8A8DAD09}">
      <dgm:prSet/>
      <dgm:spPr/>
      <dgm:t>
        <a:bodyPr/>
        <a:lstStyle/>
        <a:p>
          <a:endParaRPr lang="en-US"/>
        </a:p>
      </dgm:t>
    </dgm:pt>
    <dgm:pt modelId="{C4EDA122-EB61-4B2B-9B39-D73A9ED944A2}">
      <dgm:prSet/>
      <dgm:spPr/>
      <dgm:t>
        <a:bodyPr/>
        <a:lstStyle/>
        <a:p>
          <a:r>
            <a:rPr lang="es-ES" b="1" dirty="0"/>
            <a:t>Orquestación (</a:t>
          </a:r>
          <a:r>
            <a:rPr lang="es-ES" b="1" dirty="0" err="1"/>
            <a:t>Kubernetes</a:t>
          </a:r>
          <a:r>
            <a:rPr lang="es-ES" b="1" dirty="0"/>
            <a:t>):</a:t>
          </a:r>
          <a:r>
            <a:rPr lang="es-ES" dirty="0"/>
            <a:t> Usar herramientas como </a:t>
          </a:r>
          <a:r>
            <a:rPr lang="es-ES" dirty="0" err="1"/>
            <a:t>Kubernetes</a:t>
          </a:r>
          <a:r>
            <a:rPr lang="es-ES" dirty="0"/>
            <a:t> para gestionar, escalar y desplegar contenedores de manera eficiente.</a:t>
          </a:r>
          <a:endParaRPr lang="en-US" dirty="0"/>
        </a:p>
      </dgm:t>
    </dgm:pt>
    <dgm:pt modelId="{F7939F33-6E89-4350-8A01-91D4C69B0E94}" type="parTrans" cxnId="{07523E3B-C7E7-4C8E-851B-E0B52ABC92B6}">
      <dgm:prSet/>
      <dgm:spPr/>
      <dgm:t>
        <a:bodyPr/>
        <a:lstStyle/>
        <a:p>
          <a:endParaRPr lang="en-US"/>
        </a:p>
      </dgm:t>
    </dgm:pt>
    <dgm:pt modelId="{779B7F22-AAA5-44B1-B4A5-FDFC3E757798}" type="sibTrans" cxnId="{07523E3B-C7E7-4C8E-851B-E0B52ABC92B6}">
      <dgm:prSet/>
      <dgm:spPr/>
      <dgm:t>
        <a:bodyPr/>
        <a:lstStyle/>
        <a:p>
          <a:endParaRPr lang="en-US"/>
        </a:p>
      </dgm:t>
    </dgm:pt>
    <dgm:pt modelId="{F4B8801E-1C70-4508-957C-CA4C3297094C}">
      <dgm:prSet/>
      <dgm:spPr/>
      <dgm:t>
        <a:bodyPr/>
        <a:lstStyle/>
        <a:p>
          <a:r>
            <a:rPr lang="es-ES" b="1" dirty="0"/>
            <a:t>Separación </a:t>
          </a:r>
          <a:r>
            <a:rPr lang="es-ES" b="1" dirty="0" err="1"/>
            <a:t>Build</a:t>
          </a:r>
          <a:r>
            <a:rPr lang="es-ES" b="1" dirty="0"/>
            <a:t>/</a:t>
          </a:r>
          <a:r>
            <a:rPr lang="es-ES" b="1" dirty="0" err="1"/>
            <a:t>Deploy</a:t>
          </a:r>
          <a:r>
            <a:rPr lang="es-ES" b="1" dirty="0"/>
            <a:t>:</a:t>
          </a:r>
          <a:r>
            <a:rPr lang="es-ES" dirty="0"/>
            <a:t> Separar los procesos de construcción y despliegue para asegurar consistencia entre entornos.</a:t>
          </a:r>
          <a:endParaRPr lang="en-US" dirty="0"/>
        </a:p>
      </dgm:t>
    </dgm:pt>
    <dgm:pt modelId="{F118ED6B-5749-4621-BA70-E47C8F49D8F8}" type="parTrans" cxnId="{E1CDA2C7-C309-4877-9E99-6C6068E4DF28}">
      <dgm:prSet/>
      <dgm:spPr/>
      <dgm:t>
        <a:bodyPr/>
        <a:lstStyle/>
        <a:p>
          <a:endParaRPr lang="en-US"/>
        </a:p>
      </dgm:t>
    </dgm:pt>
    <dgm:pt modelId="{87C12DA6-3D26-4CC2-B16F-AFDE29A81753}" type="sibTrans" cxnId="{E1CDA2C7-C309-4877-9E99-6C6068E4DF28}">
      <dgm:prSet/>
      <dgm:spPr/>
      <dgm:t>
        <a:bodyPr/>
        <a:lstStyle/>
        <a:p>
          <a:endParaRPr lang="en-US"/>
        </a:p>
      </dgm:t>
    </dgm:pt>
    <dgm:pt modelId="{86BFF285-7809-4CD5-B8E6-B7CDBDA913DB}">
      <dgm:prSet/>
      <dgm:spPr/>
      <dgm:t>
        <a:bodyPr/>
        <a:lstStyle/>
        <a:p>
          <a:r>
            <a:rPr lang="es-ES" b="1" dirty="0" err="1"/>
            <a:t>Domain-Driven</a:t>
          </a:r>
          <a:r>
            <a:rPr lang="es-ES" b="1" dirty="0"/>
            <a:t> </a:t>
          </a:r>
          <a:r>
            <a:rPr lang="es-ES" b="1" dirty="0" err="1"/>
            <a:t>Design</a:t>
          </a:r>
          <a:r>
            <a:rPr lang="es-ES" b="1" dirty="0"/>
            <a:t> (DDD):</a:t>
          </a:r>
          <a:r>
            <a:rPr lang="es-ES" dirty="0"/>
            <a:t> Usar DDD para definir los límites de cada microservicio alineándolos con las capacidades del negocio.</a:t>
          </a:r>
          <a:endParaRPr lang="en-US" dirty="0"/>
        </a:p>
      </dgm:t>
    </dgm:pt>
    <dgm:pt modelId="{A86C036C-1DCA-4994-89E5-092996D6445D}" type="parTrans" cxnId="{C8E6EE1D-676B-48EF-97F5-2C6CC411C6FF}">
      <dgm:prSet/>
      <dgm:spPr/>
      <dgm:t>
        <a:bodyPr/>
        <a:lstStyle/>
        <a:p>
          <a:endParaRPr lang="en-US"/>
        </a:p>
      </dgm:t>
    </dgm:pt>
    <dgm:pt modelId="{669A98B3-A4FC-4DE7-9476-4984EE3CF977}" type="sibTrans" cxnId="{C8E6EE1D-676B-48EF-97F5-2C6CC411C6FF}">
      <dgm:prSet/>
      <dgm:spPr/>
      <dgm:t>
        <a:bodyPr/>
        <a:lstStyle/>
        <a:p>
          <a:endParaRPr lang="en-US"/>
        </a:p>
      </dgm:t>
    </dgm:pt>
    <dgm:pt modelId="{F9BC71CF-BED2-49D8-AF6C-CFD1CC9ED1E7}">
      <dgm:prSet/>
      <dgm:spPr/>
      <dgm:t>
        <a:bodyPr/>
        <a:lstStyle/>
        <a:p>
          <a:r>
            <a:rPr lang="es-ES" b="1" dirty="0"/>
            <a:t>Microservicios </a:t>
          </a:r>
          <a:r>
            <a:rPr lang="es-ES" b="1" dirty="0" err="1">
              <a:latin typeface="Trebuchet MS" panose="020B0603020202020204"/>
            </a:rPr>
            <a:t>Stateless</a:t>
          </a:r>
          <a:r>
            <a:rPr lang="es-ES" b="1" dirty="0"/>
            <a:t>:</a:t>
          </a:r>
          <a:r>
            <a:rPr lang="es-ES" dirty="0"/>
            <a:t> Diseñar microservicios sin guardar estado entre peticiones para facilitar la escalabilidad.</a:t>
          </a:r>
          <a:endParaRPr lang="en-US" dirty="0"/>
        </a:p>
      </dgm:t>
    </dgm:pt>
    <dgm:pt modelId="{1EEF0ED7-B216-4D69-A2B2-6E4D840249AB}" type="parTrans" cxnId="{5E035C84-0533-4431-B788-E2DBA02ED8F5}">
      <dgm:prSet/>
      <dgm:spPr/>
      <dgm:t>
        <a:bodyPr/>
        <a:lstStyle/>
        <a:p>
          <a:endParaRPr lang="en-US"/>
        </a:p>
      </dgm:t>
    </dgm:pt>
    <dgm:pt modelId="{D509DEC0-97AB-4893-94F1-E2C88910245B}" type="sibTrans" cxnId="{5E035C84-0533-4431-B788-E2DBA02ED8F5}">
      <dgm:prSet/>
      <dgm:spPr/>
      <dgm:t>
        <a:bodyPr/>
        <a:lstStyle/>
        <a:p>
          <a:endParaRPr lang="en-US"/>
        </a:p>
      </dgm:t>
    </dgm:pt>
    <dgm:pt modelId="{C5BFEB4D-EB65-4052-86E9-2B073B1A6A70}">
      <dgm:prSet/>
      <dgm:spPr/>
      <dgm:t>
        <a:bodyPr/>
        <a:lstStyle/>
        <a:p>
          <a:r>
            <a:rPr lang="es-ES" b="1" dirty="0"/>
            <a:t>Micro </a:t>
          </a:r>
          <a:r>
            <a:rPr lang="es-ES" b="1" dirty="0" err="1"/>
            <a:t>Frontends</a:t>
          </a:r>
          <a:r>
            <a:rPr lang="es-ES" b="1" dirty="0"/>
            <a:t>:</a:t>
          </a:r>
          <a:r>
            <a:rPr lang="es-ES" dirty="0"/>
            <a:t> Extender la idea de microservicios al </a:t>
          </a:r>
          <a:r>
            <a:rPr lang="es-ES" dirty="0" err="1"/>
            <a:t>frontend</a:t>
          </a:r>
          <a:r>
            <a:rPr lang="es-ES" dirty="0"/>
            <a:t>, dividiéndolo en componentes independientes.</a:t>
          </a:r>
          <a:endParaRPr lang="en-US" dirty="0"/>
        </a:p>
      </dgm:t>
    </dgm:pt>
    <dgm:pt modelId="{665FDF6E-B7CA-489C-8AC8-B93221A6BC6A}" type="parTrans" cxnId="{BE9E95F3-BA6A-4869-A019-B73327CA1230}">
      <dgm:prSet/>
      <dgm:spPr/>
      <dgm:t>
        <a:bodyPr/>
        <a:lstStyle/>
        <a:p>
          <a:endParaRPr lang="en-US"/>
        </a:p>
      </dgm:t>
    </dgm:pt>
    <dgm:pt modelId="{1BB75040-ECF6-4742-85B6-9A2D40A3EB35}" type="sibTrans" cxnId="{BE9E95F3-BA6A-4869-A019-B73327CA1230}">
      <dgm:prSet/>
      <dgm:spPr/>
      <dgm:t>
        <a:bodyPr/>
        <a:lstStyle/>
        <a:p>
          <a:endParaRPr lang="en-US"/>
        </a:p>
      </dgm:t>
    </dgm:pt>
    <dgm:pt modelId="{E5782C0F-EF77-442C-A84C-34EC77211CCD}">
      <dgm:prSet phldr="0"/>
      <dgm:spPr/>
      <dgm:t>
        <a:bodyPr/>
        <a:lstStyle/>
        <a:p>
          <a:pPr rtl="0"/>
          <a:r>
            <a:rPr lang="es-ES" b="0" dirty="0"/>
            <a:t>Single Responsibility Principle</a:t>
          </a:r>
          <a:r>
            <a:rPr lang="es-ES" b="1" dirty="0">
              <a:latin typeface="Trebuchet MS" panose="020B0603020202020204"/>
            </a:rPr>
            <a:t> </a:t>
          </a:r>
          <a:r>
            <a:rPr lang="es-ES" b="1" dirty="0"/>
            <a:t>(SRP):</a:t>
          </a:r>
          <a:r>
            <a:rPr lang="es-ES" dirty="0"/>
            <a:t> Cada microservicio debe tener una única responsabilidad, simplificando desarrollo y mantenimiento.</a:t>
          </a:r>
          <a:endParaRPr lang="en-US" dirty="0"/>
        </a:p>
      </dgm:t>
    </dgm:pt>
    <dgm:pt modelId="{0D6A7285-D95E-4787-96EF-DE60AC046FC2}" type="parTrans" cxnId="{A2222529-56C2-45B5-83D6-F5DA4D4B597B}">
      <dgm:prSet/>
      <dgm:spPr/>
    </dgm:pt>
    <dgm:pt modelId="{D1407352-0182-4529-B9CB-2F226A04F22C}" type="sibTrans" cxnId="{A2222529-56C2-45B5-83D6-F5DA4D4B597B}">
      <dgm:prSet/>
      <dgm:spPr/>
    </dgm:pt>
    <dgm:pt modelId="{20E595A9-93A1-446B-B0B3-82101DDD3BAD}" type="pres">
      <dgm:prSet presAssocID="{9C5064E0-4695-453B-A260-CC3B99EA4C89}" presName="vert0" presStyleCnt="0">
        <dgm:presLayoutVars>
          <dgm:dir/>
          <dgm:animOne val="branch"/>
          <dgm:animLvl val="lvl"/>
        </dgm:presLayoutVars>
      </dgm:prSet>
      <dgm:spPr/>
    </dgm:pt>
    <dgm:pt modelId="{903BBD5F-E96E-4359-BDC5-82F02F0A9D38}" type="pres">
      <dgm:prSet presAssocID="{E5782C0F-EF77-442C-A84C-34EC77211CCD}" presName="thickLine" presStyleLbl="alignNode1" presStyleIdx="0" presStyleCnt="9"/>
      <dgm:spPr/>
    </dgm:pt>
    <dgm:pt modelId="{ACF6E6A6-513E-4AD1-8839-A80B1CEAEEAB}" type="pres">
      <dgm:prSet presAssocID="{E5782C0F-EF77-442C-A84C-34EC77211CCD}" presName="horz1" presStyleCnt="0"/>
      <dgm:spPr/>
    </dgm:pt>
    <dgm:pt modelId="{9E846E05-A801-40EB-8E32-0879B117ED7F}" type="pres">
      <dgm:prSet presAssocID="{E5782C0F-EF77-442C-A84C-34EC77211CCD}" presName="tx1" presStyleLbl="revTx" presStyleIdx="0" presStyleCnt="9"/>
      <dgm:spPr/>
    </dgm:pt>
    <dgm:pt modelId="{6A333A5E-15CF-4F01-A772-254031BA1203}" type="pres">
      <dgm:prSet presAssocID="{E5782C0F-EF77-442C-A84C-34EC77211CCD}" presName="vert1" presStyleCnt="0"/>
      <dgm:spPr/>
    </dgm:pt>
    <dgm:pt modelId="{9B9E65CD-EF65-40EA-835A-5F12A04B817B}" type="pres">
      <dgm:prSet presAssocID="{A92AE36A-5619-45BE-A452-B763926B85C5}" presName="thickLine" presStyleLbl="alignNode1" presStyleIdx="1" presStyleCnt="9"/>
      <dgm:spPr/>
    </dgm:pt>
    <dgm:pt modelId="{57F04718-6035-4490-98B4-63799472F009}" type="pres">
      <dgm:prSet presAssocID="{A92AE36A-5619-45BE-A452-B763926B85C5}" presName="horz1" presStyleCnt="0"/>
      <dgm:spPr/>
    </dgm:pt>
    <dgm:pt modelId="{2CEF8C67-7A55-4EAD-BEF2-15D204C84514}" type="pres">
      <dgm:prSet presAssocID="{A92AE36A-5619-45BE-A452-B763926B85C5}" presName="tx1" presStyleLbl="revTx" presStyleIdx="1" presStyleCnt="9"/>
      <dgm:spPr/>
    </dgm:pt>
    <dgm:pt modelId="{C0DC745F-EEF9-47EF-A7A2-536295400EE2}" type="pres">
      <dgm:prSet presAssocID="{A92AE36A-5619-45BE-A452-B763926B85C5}" presName="vert1" presStyleCnt="0"/>
      <dgm:spPr/>
    </dgm:pt>
    <dgm:pt modelId="{58BD29CA-8A38-4DA0-9E16-5FF69E0A61E4}" type="pres">
      <dgm:prSet presAssocID="{A72B35CE-5D98-474B-A701-18078DF3B10E}" presName="thickLine" presStyleLbl="alignNode1" presStyleIdx="2" presStyleCnt="9"/>
      <dgm:spPr/>
    </dgm:pt>
    <dgm:pt modelId="{9D73EE7B-D5A2-43F3-A384-E762FE411D8B}" type="pres">
      <dgm:prSet presAssocID="{A72B35CE-5D98-474B-A701-18078DF3B10E}" presName="horz1" presStyleCnt="0"/>
      <dgm:spPr/>
    </dgm:pt>
    <dgm:pt modelId="{E4AD6A70-F17F-45C8-BC24-401628C2C5AA}" type="pres">
      <dgm:prSet presAssocID="{A72B35CE-5D98-474B-A701-18078DF3B10E}" presName="tx1" presStyleLbl="revTx" presStyleIdx="2" presStyleCnt="9"/>
      <dgm:spPr/>
    </dgm:pt>
    <dgm:pt modelId="{FD7969C4-AD46-489E-BE48-2EE4435D4BB3}" type="pres">
      <dgm:prSet presAssocID="{A72B35CE-5D98-474B-A701-18078DF3B10E}" presName="vert1" presStyleCnt="0"/>
      <dgm:spPr/>
    </dgm:pt>
    <dgm:pt modelId="{0C57C623-B5CB-405A-84C6-423D34EC4F19}" type="pres">
      <dgm:prSet presAssocID="{B7C6DB39-BD7A-43F0-8CBB-B6281668BEF1}" presName="thickLine" presStyleLbl="alignNode1" presStyleIdx="3" presStyleCnt="9"/>
      <dgm:spPr/>
    </dgm:pt>
    <dgm:pt modelId="{6C6A0B39-286E-4902-9298-7AEE5B9C07DC}" type="pres">
      <dgm:prSet presAssocID="{B7C6DB39-BD7A-43F0-8CBB-B6281668BEF1}" presName="horz1" presStyleCnt="0"/>
      <dgm:spPr/>
    </dgm:pt>
    <dgm:pt modelId="{216C42E9-E85F-4F98-835C-FBCA5925DD4B}" type="pres">
      <dgm:prSet presAssocID="{B7C6DB39-BD7A-43F0-8CBB-B6281668BEF1}" presName="tx1" presStyleLbl="revTx" presStyleIdx="3" presStyleCnt="9"/>
      <dgm:spPr/>
    </dgm:pt>
    <dgm:pt modelId="{80808481-DA10-494E-9436-968CE1052868}" type="pres">
      <dgm:prSet presAssocID="{B7C6DB39-BD7A-43F0-8CBB-B6281668BEF1}" presName="vert1" presStyleCnt="0"/>
      <dgm:spPr/>
    </dgm:pt>
    <dgm:pt modelId="{C8E575A5-CCB1-45DB-91BC-FC1FB97AAA57}" type="pres">
      <dgm:prSet presAssocID="{C4EDA122-EB61-4B2B-9B39-D73A9ED944A2}" presName="thickLine" presStyleLbl="alignNode1" presStyleIdx="4" presStyleCnt="9"/>
      <dgm:spPr/>
    </dgm:pt>
    <dgm:pt modelId="{3812A3BF-3A0C-443A-8D84-350F5B078CC1}" type="pres">
      <dgm:prSet presAssocID="{C4EDA122-EB61-4B2B-9B39-D73A9ED944A2}" presName="horz1" presStyleCnt="0"/>
      <dgm:spPr/>
    </dgm:pt>
    <dgm:pt modelId="{83496EB9-0507-4F4F-9633-AC7F434EC976}" type="pres">
      <dgm:prSet presAssocID="{C4EDA122-EB61-4B2B-9B39-D73A9ED944A2}" presName="tx1" presStyleLbl="revTx" presStyleIdx="4" presStyleCnt="9"/>
      <dgm:spPr/>
    </dgm:pt>
    <dgm:pt modelId="{487EE93C-1E4F-44F8-BE21-E96E00D593C2}" type="pres">
      <dgm:prSet presAssocID="{C4EDA122-EB61-4B2B-9B39-D73A9ED944A2}" presName="vert1" presStyleCnt="0"/>
      <dgm:spPr/>
    </dgm:pt>
    <dgm:pt modelId="{091510DE-F0E2-442D-BFF9-5D46B5B2FAD7}" type="pres">
      <dgm:prSet presAssocID="{F4B8801E-1C70-4508-957C-CA4C3297094C}" presName="thickLine" presStyleLbl="alignNode1" presStyleIdx="5" presStyleCnt="9"/>
      <dgm:spPr/>
    </dgm:pt>
    <dgm:pt modelId="{552AFA8A-D459-4901-A75B-672743DE2779}" type="pres">
      <dgm:prSet presAssocID="{F4B8801E-1C70-4508-957C-CA4C3297094C}" presName="horz1" presStyleCnt="0"/>
      <dgm:spPr/>
    </dgm:pt>
    <dgm:pt modelId="{58325970-4D8C-4F6E-818A-D6D55E1C8E0E}" type="pres">
      <dgm:prSet presAssocID="{F4B8801E-1C70-4508-957C-CA4C3297094C}" presName="tx1" presStyleLbl="revTx" presStyleIdx="5" presStyleCnt="9"/>
      <dgm:spPr/>
    </dgm:pt>
    <dgm:pt modelId="{97F18B61-969E-4A2D-A9EE-5F22FF5A87AB}" type="pres">
      <dgm:prSet presAssocID="{F4B8801E-1C70-4508-957C-CA4C3297094C}" presName="vert1" presStyleCnt="0"/>
      <dgm:spPr/>
    </dgm:pt>
    <dgm:pt modelId="{62630C57-0B49-46BF-97C4-F92CF5BE4747}" type="pres">
      <dgm:prSet presAssocID="{86BFF285-7809-4CD5-B8E6-B7CDBDA913DB}" presName="thickLine" presStyleLbl="alignNode1" presStyleIdx="6" presStyleCnt="9"/>
      <dgm:spPr/>
    </dgm:pt>
    <dgm:pt modelId="{DB52894C-D4CD-4686-9CC3-B84250C50690}" type="pres">
      <dgm:prSet presAssocID="{86BFF285-7809-4CD5-B8E6-B7CDBDA913DB}" presName="horz1" presStyleCnt="0"/>
      <dgm:spPr/>
    </dgm:pt>
    <dgm:pt modelId="{C48C3D2A-A9F0-4492-A466-D834CF1DA1CB}" type="pres">
      <dgm:prSet presAssocID="{86BFF285-7809-4CD5-B8E6-B7CDBDA913DB}" presName="tx1" presStyleLbl="revTx" presStyleIdx="6" presStyleCnt="9"/>
      <dgm:spPr/>
    </dgm:pt>
    <dgm:pt modelId="{FCEBD7C2-C698-40D2-AE3A-DAAE0D61FBDE}" type="pres">
      <dgm:prSet presAssocID="{86BFF285-7809-4CD5-B8E6-B7CDBDA913DB}" presName="vert1" presStyleCnt="0"/>
      <dgm:spPr/>
    </dgm:pt>
    <dgm:pt modelId="{07694D6B-3562-47B2-A2E8-8A4D4D8618CC}" type="pres">
      <dgm:prSet presAssocID="{F9BC71CF-BED2-49D8-AF6C-CFD1CC9ED1E7}" presName="thickLine" presStyleLbl="alignNode1" presStyleIdx="7" presStyleCnt="9"/>
      <dgm:spPr/>
    </dgm:pt>
    <dgm:pt modelId="{AC701D29-5A68-4F74-B833-03B086EA7209}" type="pres">
      <dgm:prSet presAssocID="{F9BC71CF-BED2-49D8-AF6C-CFD1CC9ED1E7}" presName="horz1" presStyleCnt="0"/>
      <dgm:spPr/>
    </dgm:pt>
    <dgm:pt modelId="{426B2BDB-46C8-4AFC-A0F1-EA3D8EDF315C}" type="pres">
      <dgm:prSet presAssocID="{F9BC71CF-BED2-49D8-AF6C-CFD1CC9ED1E7}" presName="tx1" presStyleLbl="revTx" presStyleIdx="7" presStyleCnt="9"/>
      <dgm:spPr/>
    </dgm:pt>
    <dgm:pt modelId="{4C168425-55EE-40D9-B703-B9FDAD771073}" type="pres">
      <dgm:prSet presAssocID="{F9BC71CF-BED2-49D8-AF6C-CFD1CC9ED1E7}" presName="vert1" presStyleCnt="0"/>
      <dgm:spPr/>
    </dgm:pt>
    <dgm:pt modelId="{2B35360E-0E5F-480A-B300-93A2C6983556}" type="pres">
      <dgm:prSet presAssocID="{C5BFEB4D-EB65-4052-86E9-2B073B1A6A70}" presName="thickLine" presStyleLbl="alignNode1" presStyleIdx="8" presStyleCnt="9"/>
      <dgm:spPr/>
    </dgm:pt>
    <dgm:pt modelId="{A91DD2E5-0A78-43FA-A87B-0C0D24BCB5D5}" type="pres">
      <dgm:prSet presAssocID="{C5BFEB4D-EB65-4052-86E9-2B073B1A6A70}" presName="horz1" presStyleCnt="0"/>
      <dgm:spPr/>
    </dgm:pt>
    <dgm:pt modelId="{4076A1A2-ED19-4867-B93D-7C2B6B9BF0CC}" type="pres">
      <dgm:prSet presAssocID="{C5BFEB4D-EB65-4052-86E9-2B073B1A6A70}" presName="tx1" presStyleLbl="revTx" presStyleIdx="8" presStyleCnt="9"/>
      <dgm:spPr/>
    </dgm:pt>
    <dgm:pt modelId="{31F83D4B-5951-4774-8C47-E8B2C9320B78}" type="pres">
      <dgm:prSet presAssocID="{C5BFEB4D-EB65-4052-86E9-2B073B1A6A70}" presName="vert1" presStyleCnt="0"/>
      <dgm:spPr/>
    </dgm:pt>
  </dgm:ptLst>
  <dgm:cxnLst>
    <dgm:cxn modelId="{2AAAB511-C912-4806-A444-388B8A8DAD09}" srcId="{9C5064E0-4695-453B-A260-CC3B99EA4C89}" destId="{B7C6DB39-BD7A-43F0-8CBB-B6281668BEF1}" srcOrd="3" destOrd="0" parTransId="{9BA26AD5-CF72-4431-B45F-A2333CDA2D51}" sibTransId="{26853B06-9CA0-46DF-AFAD-2CEAF7FB70FD}"/>
    <dgm:cxn modelId="{C8E6EE1D-676B-48EF-97F5-2C6CC411C6FF}" srcId="{9C5064E0-4695-453B-A260-CC3B99EA4C89}" destId="{86BFF285-7809-4CD5-B8E6-B7CDBDA913DB}" srcOrd="6" destOrd="0" parTransId="{A86C036C-1DCA-4994-89E5-092996D6445D}" sibTransId="{669A98B3-A4FC-4DE7-9476-4984EE3CF977}"/>
    <dgm:cxn modelId="{A2222529-56C2-45B5-83D6-F5DA4D4B597B}" srcId="{9C5064E0-4695-453B-A260-CC3B99EA4C89}" destId="{E5782C0F-EF77-442C-A84C-34EC77211CCD}" srcOrd="0" destOrd="0" parTransId="{0D6A7285-D95E-4787-96EF-DE60AC046FC2}" sibTransId="{D1407352-0182-4529-B9CB-2F226A04F22C}"/>
    <dgm:cxn modelId="{37A3AA34-5C7D-4FD5-87AD-9BBBB2D1A546}" type="presOf" srcId="{B7C6DB39-BD7A-43F0-8CBB-B6281668BEF1}" destId="{216C42E9-E85F-4F98-835C-FBCA5925DD4B}" srcOrd="0" destOrd="0" presId="urn:microsoft.com/office/officeart/2008/layout/LinedList"/>
    <dgm:cxn modelId="{07523E3B-C7E7-4C8E-851B-E0B52ABC92B6}" srcId="{9C5064E0-4695-453B-A260-CC3B99EA4C89}" destId="{C4EDA122-EB61-4B2B-9B39-D73A9ED944A2}" srcOrd="4" destOrd="0" parTransId="{F7939F33-6E89-4350-8A01-91D4C69B0E94}" sibTransId="{779B7F22-AAA5-44B1-B4A5-FDFC3E757798}"/>
    <dgm:cxn modelId="{F7FE1963-6DAF-4DA6-8568-EC36C22CA2F2}" type="presOf" srcId="{F9BC71CF-BED2-49D8-AF6C-CFD1CC9ED1E7}" destId="{426B2BDB-46C8-4AFC-A0F1-EA3D8EDF315C}" srcOrd="0" destOrd="0" presId="urn:microsoft.com/office/officeart/2008/layout/LinedList"/>
    <dgm:cxn modelId="{B6E48845-29FF-460F-8B5F-8349EEF4AC66}" type="presOf" srcId="{C5BFEB4D-EB65-4052-86E9-2B073B1A6A70}" destId="{4076A1A2-ED19-4867-B93D-7C2B6B9BF0CC}" srcOrd="0" destOrd="0" presId="urn:microsoft.com/office/officeart/2008/layout/LinedList"/>
    <dgm:cxn modelId="{7D5DC26E-CC1B-4682-83DB-5586C32C410C}" srcId="{9C5064E0-4695-453B-A260-CC3B99EA4C89}" destId="{A72B35CE-5D98-474B-A701-18078DF3B10E}" srcOrd="2" destOrd="0" parTransId="{812934E6-EB61-4AD1-934F-EDE8A6889423}" sibTransId="{1288B815-5930-43D7-B9FE-ADC16591ADF8}"/>
    <dgm:cxn modelId="{5E035C84-0533-4431-B788-E2DBA02ED8F5}" srcId="{9C5064E0-4695-453B-A260-CC3B99EA4C89}" destId="{F9BC71CF-BED2-49D8-AF6C-CFD1CC9ED1E7}" srcOrd="7" destOrd="0" parTransId="{1EEF0ED7-B216-4D69-A2B2-6E4D840249AB}" sibTransId="{D509DEC0-97AB-4893-94F1-E2C88910245B}"/>
    <dgm:cxn modelId="{4C0CD68E-225E-44B9-A066-D3417BFE26F4}" type="presOf" srcId="{A92AE36A-5619-45BE-A452-B763926B85C5}" destId="{2CEF8C67-7A55-4EAD-BEF2-15D204C84514}" srcOrd="0" destOrd="0" presId="urn:microsoft.com/office/officeart/2008/layout/LinedList"/>
    <dgm:cxn modelId="{4A368092-D8BC-4638-BA19-8E20B52A22DA}" type="presOf" srcId="{86BFF285-7809-4CD5-B8E6-B7CDBDA913DB}" destId="{C48C3D2A-A9F0-4492-A466-D834CF1DA1CB}" srcOrd="0" destOrd="0" presId="urn:microsoft.com/office/officeart/2008/layout/LinedList"/>
    <dgm:cxn modelId="{ECBB7993-73C3-4D5A-9B81-6CE3F930A2F9}" type="presOf" srcId="{E5782C0F-EF77-442C-A84C-34EC77211CCD}" destId="{9E846E05-A801-40EB-8E32-0879B117ED7F}" srcOrd="0" destOrd="0" presId="urn:microsoft.com/office/officeart/2008/layout/LinedList"/>
    <dgm:cxn modelId="{68109097-25F9-4FAD-B13D-1FBE300E6E1F}" type="presOf" srcId="{9C5064E0-4695-453B-A260-CC3B99EA4C89}" destId="{20E595A9-93A1-446B-B0B3-82101DDD3BAD}" srcOrd="0" destOrd="0" presId="urn:microsoft.com/office/officeart/2008/layout/LinedList"/>
    <dgm:cxn modelId="{6A4CC5A0-E573-40D0-A9F1-957FC0D88C86}" type="presOf" srcId="{C4EDA122-EB61-4B2B-9B39-D73A9ED944A2}" destId="{83496EB9-0507-4F4F-9633-AC7F434EC976}" srcOrd="0" destOrd="0" presId="urn:microsoft.com/office/officeart/2008/layout/LinedList"/>
    <dgm:cxn modelId="{E1CDA2C7-C309-4877-9E99-6C6068E4DF28}" srcId="{9C5064E0-4695-453B-A260-CC3B99EA4C89}" destId="{F4B8801E-1C70-4508-957C-CA4C3297094C}" srcOrd="5" destOrd="0" parTransId="{F118ED6B-5749-4621-BA70-E47C8F49D8F8}" sibTransId="{87C12DA6-3D26-4CC2-B16F-AFDE29A81753}"/>
    <dgm:cxn modelId="{87245ED3-A45A-4C3F-9C5A-174AA68DC2AA}" type="presOf" srcId="{A72B35CE-5D98-474B-A701-18078DF3B10E}" destId="{E4AD6A70-F17F-45C8-BC24-401628C2C5AA}" srcOrd="0" destOrd="0" presId="urn:microsoft.com/office/officeart/2008/layout/LinedList"/>
    <dgm:cxn modelId="{005957E1-4054-4A6E-998F-D401DEE3FE11}" srcId="{9C5064E0-4695-453B-A260-CC3B99EA4C89}" destId="{A92AE36A-5619-45BE-A452-B763926B85C5}" srcOrd="1" destOrd="0" parTransId="{419FD2A6-0FD7-45BC-A7A4-C333F7C85E1B}" sibTransId="{76A93303-CC51-4859-BEB5-3EDCC6F8EFFD}"/>
    <dgm:cxn modelId="{ACE172EA-8D5E-47BD-986D-BFBAED795304}" type="presOf" srcId="{F4B8801E-1C70-4508-957C-CA4C3297094C}" destId="{58325970-4D8C-4F6E-818A-D6D55E1C8E0E}" srcOrd="0" destOrd="0" presId="urn:microsoft.com/office/officeart/2008/layout/LinedList"/>
    <dgm:cxn modelId="{BE9E95F3-BA6A-4869-A019-B73327CA1230}" srcId="{9C5064E0-4695-453B-A260-CC3B99EA4C89}" destId="{C5BFEB4D-EB65-4052-86E9-2B073B1A6A70}" srcOrd="8" destOrd="0" parTransId="{665FDF6E-B7CA-489C-8AC8-B93221A6BC6A}" sibTransId="{1BB75040-ECF6-4742-85B6-9A2D40A3EB35}"/>
    <dgm:cxn modelId="{51971DDF-2288-4E07-A918-A416760FF1AC}" type="presParOf" srcId="{20E595A9-93A1-446B-B0B3-82101DDD3BAD}" destId="{903BBD5F-E96E-4359-BDC5-82F02F0A9D38}" srcOrd="0" destOrd="0" presId="urn:microsoft.com/office/officeart/2008/layout/LinedList"/>
    <dgm:cxn modelId="{15B43645-9D41-4CB0-8A83-73FD37AA193B}" type="presParOf" srcId="{20E595A9-93A1-446B-B0B3-82101DDD3BAD}" destId="{ACF6E6A6-513E-4AD1-8839-A80B1CEAEEAB}" srcOrd="1" destOrd="0" presId="urn:microsoft.com/office/officeart/2008/layout/LinedList"/>
    <dgm:cxn modelId="{238A712B-697A-4E13-8BD5-3812A3B7A2C8}" type="presParOf" srcId="{ACF6E6A6-513E-4AD1-8839-A80B1CEAEEAB}" destId="{9E846E05-A801-40EB-8E32-0879B117ED7F}" srcOrd="0" destOrd="0" presId="urn:microsoft.com/office/officeart/2008/layout/LinedList"/>
    <dgm:cxn modelId="{43697C2F-4F0F-4D5A-A26B-1858BA52EDE3}" type="presParOf" srcId="{ACF6E6A6-513E-4AD1-8839-A80B1CEAEEAB}" destId="{6A333A5E-15CF-4F01-A772-254031BA1203}" srcOrd="1" destOrd="0" presId="urn:microsoft.com/office/officeart/2008/layout/LinedList"/>
    <dgm:cxn modelId="{97095147-53FE-4914-A116-6C90910B242D}" type="presParOf" srcId="{20E595A9-93A1-446B-B0B3-82101DDD3BAD}" destId="{9B9E65CD-EF65-40EA-835A-5F12A04B817B}" srcOrd="2" destOrd="0" presId="urn:microsoft.com/office/officeart/2008/layout/LinedList"/>
    <dgm:cxn modelId="{5682B8D8-230F-438A-A5A7-78D4ACA42D8F}" type="presParOf" srcId="{20E595A9-93A1-446B-B0B3-82101DDD3BAD}" destId="{57F04718-6035-4490-98B4-63799472F009}" srcOrd="3" destOrd="0" presId="urn:microsoft.com/office/officeart/2008/layout/LinedList"/>
    <dgm:cxn modelId="{8BF61E48-409E-4A3B-B54B-4BC169FC2095}" type="presParOf" srcId="{57F04718-6035-4490-98B4-63799472F009}" destId="{2CEF8C67-7A55-4EAD-BEF2-15D204C84514}" srcOrd="0" destOrd="0" presId="urn:microsoft.com/office/officeart/2008/layout/LinedList"/>
    <dgm:cxn modelId="{B0FFF1E5-7CD9-470E-B1AA-34EB978CE917}" type="presParOf" srcId="{57F04718-6035-4490-98B4-63799472F009}" destId="{C0DC745F-EEF9-47EF-A7A2-536295400EE2}" srcOrd="1" destOrd="0" presId="urn:microsoft.com/office/officeart/2008/layout/LinedList"/>
    <dgm:cxn modelId="{43071709-3998-44FC-835A-A406E47B8D6C}" type="presParOf" srcId="{20E595A9-93A1-446B-B0B3-82101DDD3BAD}" destId="{58BD29CA-8A38-4DA0-9E16-5FF69E0A61E4}" srcOrd="4" destOrd="0" presId="urn:microsoft.com/office/officeart/2008/layout/LinedList"/>
    <dgm:cxn modelId="{57D6B441-0DCB-4C92-9ED4-DAC1BD7CB289}" type="presParOf" srcId="{20E595A9-93A1-446B-B0B3-82101DDD3BAD}" destId="{9D73EE7B-D5A2-43F3-A384-E762FE411D8B}" srcOrd="5" destOrd="0" presId="urn:microsoft.com/office/officeart/2008/layout/LinedList"/>
    <dgm:cxn modelId="{930A6BED-F65A-4356-B6E8-80F64D12A28A}" type="presParOf" srcId="{9D73EE7B-D5A2-43F3-A384-E762FE411D8B}" destId="{E4AD6A70-F17F-45C8-BC24-401628C2C5AA}" srcOrd="0" destOrd="0" presId="urn:microsoft.com/office/officeart/2008/layout/LinedList"/>
    <dgm:cxn modelId="{FDA2D464-24E6-4B3E-967B-FB167F069E9C}" type="presParOf" srcId="{9D73EE7B-D5A2-43F3-A384-E762FE411D8B}" destId="{FD7969C4-AD46-489E-BE48-2EE4435D4BB3}" srcOrd="1" destOrd="0" presId="urn:microsoft.com/office/officeart/2008/layout/LinedList"/>
    <dgm:cxn modelId="{2836966B-46DB-40C8-B95B-5E635B7C1536}" type="presParOf" srcId="{20E595A9-93A1-446B-B0B3-82101DDD3BAD}" destId="{0C57C623-B5CB-405A-84C6-423D34EC4F19}" srcOrd="6" destOrd="0" presId="urn:microsoft.com/office/officeart/2008/layout/LinedList"/>
    <dgm:cxn modelId="{6B24FE92-A3F6-4381-BD2B-A941571448BD}" type="presParOf" srcId="{20E595A9-93A1-446B-B0B3-82101DDD3BAD}" destId="{6C6A0B39-286E-4902-9298-7AEE5B9C07DC}" srcOrd="7" destOrd="0" presId="urn:microsoft.com/office/officeart/2008/layout/LinedList"/>
    <dgm:cxn modelId="{77E9B95F-9E3D-4860-A424-1D139D7EC2D3}" type="presParOf" srcId="{6C6A0B39-286E-4902-9298-7AEE5B9C07DC}" destId="{216C42E9-E85F-4F98-835C-FBCA5925DD4B}" srcOrd="0" destOrd="0" presId="urn:microsoft.com/office/officeart/2008/layout/LinedList"/>
    <dgm:cxn modelId="{C9B277DE-F07F-476E-8505-30BEE2996147}" type="presParOf" srcId="{6C6A0B39-286E-4902-9298-7AEE5B9C07DC}" destId="{80808481-DA10-494E-9436-968CE1052868}" srcOrd="1" destOrd="0" presId="urn:microsoft.com/office/officeart/2008/layout/LinedList"/>
    <dgm:cxn modelId="{90D82698-51CF-432A-85E8-AFD57C00371C}" type="presParOf" srcId="{20E595A9-93A1-446B-B0B3-82101DDD3BAD}" destId="{C8E575A5-CCB1-45DB-91BC-FC1FB97AAA57}" srcOrd="8" destOrd="0" presId="urn:microsoft.com/office/officeart/2008/layout/LinedList"/>
    <dgm:cxn modelId="{A8770B26-FD6C-4C65-8F50-116196CA3432}" type="presParOf" srcId="{20E595A9-93A1-446B-B0B3-82101DDD3BAD}" destId="{3812A3BF-3A0C-443A-8D84-350F5B078CC1}" srcOrd="9" destOrd="0" presId="urn:microsoft.com/office/officeart/2008/layout/LinedList"/>
    <dgm:cxn modelId="{B78D36D8-4571-42D9-8666-8A8D24D4D05E}" type="presParOf" srcId="{3812A3BF-3A0C-443A-8D84-350F5B078CC1}" destId="{83496EB9-0507-4F4F-9633-AC7F434EC976}" srcOrd="0" destOrd="0" presId="urn:microsoft.com/office/officeart/2008/layout/LinedList"/>
    <dgm:cxn modelId="{E84C2401-64BF-45E9-98B9-402A542DC663}" type="presParOf" srcId="{3812A3BF-3A0C-443A-8D84-350F5B078CC1}" destId="{487EE93C-1E4F-44F8-BE21-E96E00D593C2}" srcOrd="1" destOrd="0" presId="urn:microsoft.com/office/officeart/2008/layout/LinedList"/>
    <dgm:cxn modelId="{4FA7480E-940D-4980-B048-2E6DC76ED2F2}" type="presParOf" srcId="{20E595A9-93A1-446B-B0B3-82101DDD3BAD}" destId="{091510DE-F0E2-442D-BFF9-5D46B5B2FAD7}" srcOrd="10" destOrd="0" presId="urn:microsoft.com/office/officeart/2008/layout/LinedList"/>
    <dgm:cxn modelId="{9AB0DBA6-3EBB-4863-A6BE-AF0432FEC925}" type="presParOf" srcId="{20E595A9-93A1-446B-B0B3-82101DDD3BAD}" destId="{552AFA8A-D459-4901-A75B-672743DE2779}" srcOrd="11" destOrd="0" presId="urn:microsoft.com/office/officeart/2008/layout/LinedList"/>
    <dgm:cxn modelId="{34F7A9A2-91E8-4700-A510-695A64EB1951}" type="presParOf" srcId="{552AFA8A-D459-4901-A75B-672743DE2779}" destId="{58325970-4D8C-4F6E-818A-D6D55E1C8E0E}" srcOrd="0" destOrd="0" presId="urn:microsoft.com/office/officeart/2008/layout/LinedList"/>
    <dgm:cxn modelId="{728B8937-3CA5-4AAB-BA93-3B163B68810E}" type="presParOf" srcId="{552AFA8A-D459-4901-A75B-672743DE2779}" destId="{97F18B61-969E-4A2D-A9EE-5F22FF5A87AB}" srcOrd="1" destOrd="0" presId="urn:microsoft.com/office/officeart/2008/layout/LinedList"/>
    <dgm:cxn modelId="{1ACCB549-5BF7-416A-8BB2-A36644123565}" type="presParOf" srcId="{20E595A9-93A1-446B-B0B3-82101DDD3BAD}" destId="{62630C57-0B49-46BF-97C4-F92CF5BE4747}" srcOrd="12" destOrd="0" presId="urn:microsoft.com/office/officeart/2008/layout/LinedList"/>
    <dgm:cxn modelId="{C67EF5B4-C681-41EB-BDDD-7A49FECDA430}" type="presParOf" srcId="{20E595A9-93A1-446B-B0B3-82101DDD3BAD}" destId="{DB52894C-D4CD-4686-9CC3-B84250C50690}" srcOrd="13" destOrd="0" presId="urn:microsoft.com/office/officeart/2008/layout/LinedList"/>
    <dgm:cxn modelId="{BE16CA5F-C916-4D67-A174-82A6862CDFC5}" type="presParOf" srcId="{DB52894C-D4CD-4686-9CC3-B84250C50690}" destId="{C48C3D2A-A9F0-4492-A466-D834CF1DA1CB}" srcOrd="0" destOrd="0" presId="urn:microsoft.com/office/officeart/2008/layout/LinedList"/>
    <dgm:cxn modelId="{A7261E6E-6DFE-4977-8B4B-60F8079F0F60}" type="presParOf" srcId="{DB52894C-D4CD-4686-9CC3-B84250C50690}" destId="{FCEBD7C2-C698-40D2-AE3A-DAAE0D61FBDE}" srcOrd="1" destOrd="0" presId="urn:microsoft.com/office/officeart/2008/layout/LinedList"/>
    <dgm:cxn modelId="{D3AF22C2-0EE9-4500-9174-E7AE60552FA4}" type="presParOf" srcId="{20E595A9-93A1-446B-B0B3-82101DDD3BAD}" destId="{07694D6B-3562-47B2-A2E8-8A4D4D8618CC}" srcOrd="14" destOrd="0" presId="urn:microsoft.com/office/officeart/2008/layout/LinedList"/>
    <dgm:cxn modelId="{3DF13235-19DB-40FA-84A6-B7E9F7E4B155}" type="presParOf" srcId="{20E595A9-93A1-446B-B0B3-82101DDD3BAD}" destId="{AC701D29-5A68-4F74-B833-03B086EA7209}" srcOrd="15" destOrd="0" presId="urn:microsoft.com/office/officeart/2008/layout/LinedList"/>
    <dgm:cxn modelId="{9C49DB42-0DC6-43FD-9E8B-6D8431FC3E42}" type="presParOf" srcId="{AC701D29-5A68-4F74-B833-03B086EA7209}" destId="{426B2BDB-46C8-4AFC-A0F1-EA3D8EDF315C}" srcOrd="0" destOrd="0" presId="urn:microsoft.com/office/officeart/2008/layout/LinedList"/>
    <dgm:cxn modelId="{E3DCC2D7-DA7F-4393-8375-1002BF65FC23}" type="presParOf" srcId="{AC701D29-5A68-4F74-B833-03B086EA7209}" destId="{4C168425-55EE-40D9-B703-B9FDAD771073}" srcOrd="1" destOrd="0" presId="urn:microsoft.com/office/officeart/2008/layout/LinedList"/>
    <dgm:cxn modelId="{B0E9D94A-74BD-4DE3-BE46-713A932337AA}" type="presParOf" srcId="{20E595A9-93A1-446B-B0B3-82101DDD3BAD}" destId="{2B35360E-0E5F-480A-B300-93A2C6983556}" srcOrd="16" destOrd="0" presId="urn:microsoft.com/office/officeart/2008/layout/LinedList"/>
    <dgm:cxn modelId="{B5831BAD-4D03-4669-9EE2-F23E3CEC7226}" type="presParOf" srcId="{20E595A9-93A1-446B-B0B3-82101DDD3BAD}" destId="{A91DD2E5-0A78-43FA-A87B-0C0D24BCB5D5}" srcOrd="17" destOrd="0" presId="urn:microsoft.com/office/officeart/2008/layout/LinedList"/>
    <dgm:cxn modelId="{C61FEEDA-6442-4AF9-8103-35B065FC2A1E}" type="presParOf" srcId="{A91DD2E5-0A78-43FA-A87B-0C0D24BCB5D5}" destId="{4076A1A2-ED19-4867-B93D-7C2B6B9BF0CC}" srcOrd="0" destOrd="0" presId="urn:microsoft.com/office/officeart/2008/layout/LinedList"/>
    <dgm:cxn modelId="{2250E907-8390-4F5F-9DDA-B4AA9724B2FF}" type="presParOf" srcId="{A91DD2E5-0A78-43FA-A87B-0C0D24BCB5D5}" destId="{31F83D4B-5951-4774-8C47-E8B2C9320B7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7D533D-625A-4F1E-AA3D-C7B3646CFEE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38AB856-24C8-42AA-90F7-B2F3EE611A68}">
      <dgm:prSet custT="1"/>
      <dgm:spPr/>
      <dgm:t>
        <a:bodyPr/>
        <a:lstStyle/>
        <a:p>
          <a:pPr algn="just">
            <a:lnSpc>
              <a:spcPct val="100000"/>
            </a:lnSpc>
            <a:defRPr b="1"/>
          </a:pPr>
          <a:r>
            <a:rPr lang="es-AR" sz="2000" dirty="0"/>
            <a:t>Soluciona la problemática de múltiples clientes de diferentes tipos y la posible tendencia de convertir el sistema en Monolito.</a:t>
          </a:r>
          <a:endParaRPr lang="en-US" sz="2000" dirty="0"/>
        </a:p>
      </dgm:t>
    </dgm:pt>
    <dgm:pt modelId="{6DBAFDA0-6E0E-457B-B35B-6981DFA31477}" type="parTrans" cxnId="{D262233F-7F15-43AE-96C9-9D7CD4FB70A7}">
      <dgm:prSet/>
      <dgm:spPr/>
      <dgm:t>
        <a:bodyPr/>
        <a:lstStyle/>
        <a:p>
          <a:endParaRPr lang="en-US"/>
        </a:p>
      </dgm:t>
    </dgm:pt>
    <dgm:pt modelId="{4A7A05B9-4045-4BB0-B373-4E83F889C8EC}" type="sibTrans" cxnId="{D262233F-7F15-43AE-96C9-9D7CD4FB70A7}">
      <dgm:prSet/>
      <dgm:spPr/>
      <dgm:t>
        <a:bodyPr/>
        <a:lstStyle/>
        <a:p>
          <a:endParaRPr lang="en-US"/>
        </a:p>
      </dgm:t>
    </dgm:pt>
    <dgm:pt modelId="{B3B3FAE2-DAF0-481A-87E2-D7DC4F86CDE0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AR" sz="2000" dirty="0"/>
            <a:t>Implementación de Gateway independiente para cada cliente:</a:t>
          </a:r>
          <a:endParaRPr lang="en-US" sz="2000" dirty="0"/>
        </a:p>
      </dgm:t>
    </dgm:pt>
    <dgm:pt modelId="{51FC8525-5E76-4571-AF28-B04B19DC7A24}" type="parTrans" cxnId="{4911C571-BEA5-47EB-9782-B329CEF931B7}">
      <dgm:prSet/>
      <dgm:spPr/>
      <dgm:t>
        <a:bodyPr/>
        <a:lstStyle/>
        <a:p>
          <a:endParaRPr lang="en-US"/>
        </a:p>
      </dgm:t>
    </dgm:pt>
    <dgm:pt modelId="{DFFFD12A-3003-4E8F-AF8E-6042B8E7BEED}" type="sibTrans" cxnId="{4911C571-BEA5-47EB-9782-B329CEF931B7}">
      <dgm:prSet/>
      <dgm:spPr/>
      <dgm:t>
        <a:bodyPr/>
        <a:lstStyle/>
        <a:p>
          <a:endParaRPr lang="en-US"/>
        </a:p>
      </dgm:t>
    </dgm:pt>
    <dgm:pt modelId="{663EA4F4-121F-4F5A-9A70-73EC5323382B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Diferentes alcances y dominios.</a:t>
          </a:r>
          <a:endParaRPr lang="en-US" dirty="0"/>
        </a:p>
      </dgm:t>
    </dgm:pt>
    <dgm:pt modelId="{D5D8E41C-6163-412C-BFE6-4408DC2A9D45}" type="parTrans" cxnId="{1AA99CFF-0269-4FCA-82D3-B918FCE36F4F}">
      <dgm:prSet/>
      <dgm:spPr/>
      <dgm:t>
        <a:bodyPr/>
        <a:lstStyle/>
        <a:p>
          <a:endParaRPr lang="en-US"/>
        </a:p>
      </dgm:t>
    </dgm:pt>
    <dgm:pt modelId="{76E5A0FC-1272-4D60-A215-0CC9D611213E}" type="sibTrans" cxnId="{1AA99CFF-0269-4FCA-82D3-B918FCE36F4F}">
      <dgm:prSet/>
      <dgm:spPr/>
      <dgm:t>
        <a:bodyPr/>
        <a:lstStyle/>
        <a:p>
          <a:endParaRPr lang="en-US"/>
        </a:p>
      </dgm:t>
    </dgm:pt>
    <dgm:pt modelId="{B47F5534-A2C2-4F35-BD1D-D8FA7E28DC5D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Diferentes métodos de autenticación.</a:t>
          </a:r>
          <a:endParaRPr lang="en-US" dirty="0"/>
        </a:p>
      </dgm:t>
    </dgm:pt>
    <dgm:pt modelId="{51567C71-8536-4FEF-9D20-7094AB789433}" type="parTrans" cxnId="{AEC19A39-F5F3-4E62-AB6B-3CEF5DBB66DD}">
      <dgm:prSet/>
      <dgm:spPr/>
      <dgm:t>
        <a:bodyPr/>
        <a:lstStyle/>
        <a:p>
          <a:endParaRPr lang="en-US"/>
        </a:p>
      </dgm:t>
    </dgm:pt>
    <dgm:pt modelId="{0A079D24-3CAE-4428-AF31-87239E4A6B04}" type="sibTrans" cxnId="{AEC19A39-F5F3-4E62-AB6B-3CEF5DBB66DD}">
      <dgm:prSet/>
      <dgm:spPr/>
      <dgm:t>
        <a:bodyPr/>
        <a:lstStyle/>
        <a:p>
          <a:endParaRPr lang="en-US"/>
        </a:p>
      </dgm:t>
    </dgm:pt>
    <dgm:pt modelId="{D284010B-68BD-4D9C-B227-08D3F97AC779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Modelo desacoplado.</a:t>
          </a:r>
          <a:endParaRPr lang="en-US" dirty="0"/>
        </a:p>
      </dgm:t>
    </dgm:pt>
    <dgm:pt modelId="{86A10418-C6B5-4950-BC69-2E87B7B84125}" type="parTrans" cxnId="{2F2846F4-98CE-4476-ABF5-3E8512FD2207}">
      <dgm:prSet/>
      <dgm:spPr/>
      <dgm:t>
        <a:bodyPr/>
        <a:lstStyle/>
        <a:p>
          <a:endParaRPr lang="en-US"/>
        </a:p>
      </dgm:t>
    </dgm:pt>
    <dgm:pt modelId="{4EACB1C3-016B-4F5E-8299-68F8FBA8815F}" type="sibTrans" cxnId="{2F2846F4-98CE-4476-ABF5-3E8512FD2207}">
      <dgm:prSet/>
      <dgm:spPr/>
      <dgm:t>
        <a:bodyPr/>
        <a:lstStyle/>
        <a:p>
          <a:endParaRPr lang="en-US"/>
        </a:p>
      </dgm:t>
    </dgm:pt>
    <dgm:pt modelId="{B9B13879-1604-463B-BFB3-0E3CF950FDCF}" type="pres">
      <dgm:prSet presAssocID="{337D533D-625A-4F1E-AA3D-C7B3646CFEE1}" presName="root" presStyleCnt="0">
        <dgm:presLayoutVars>
          <dgm:dir/>
          <dgm:resizeHandles val="exact"/>
        </dgm:presLayoutVars>
      </dgm:prSet>
      <dgm:spPr/>
    </dgm:pt>
    <dgm:pt modelId="{7F211242-E03C-4410-B30E-DBCD2C658807}" type="pres">
      <dgm:prSet presAssocID="{138AB856-24C8-42AA-90F7-B2F3EE611A68}" presName="compNode" presStyleCnt="0"/>
      <dgm:spPr/>
    </dgm:pt>
    <dgm:pt modelId="{542BBF42-0C08-4BD8-941C-547EA88DC73A}" type="pres">
      <dgm:prSet presAssocID="{138AB856-24C8-42AA-90F7-B2F3EE611A68}" presName="iconRect" presStyleLbl="node1" presStyleIdx="0" presStyleCnt="2" custLinFactNeighborX="63515" custLinFactNeighborY="147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54C9F0E-3E9A-4FB7-BC9C-3694DC2EF364}" type="pres">
      <dgm:prSet presAssocID="{138AB856-24C8-42AA-90F7-B2F3EE611A68}" presName="iconSpace" presStyleCnt="0"/>
      <dgm:spPr/>
    </dgm:pt>
    <dgm:pt modelId="{95216213-BBF1-4B5A-901D-0BDE142D9919}" type="pres">
      <dgm:prSet presAssocID="{138AB856-24C8-42AA-90F7-B2F3EE611A68}" presName="parTx" presStyleLbl="revTx" presStyleIdx="0" presStyleCnt="4" custScaleX="90300" custLinFactNeighborY="-6084">
        <dgm:presLayoutVars>
          <dgm:chMax val="0"/>
          <dgm:chPref val="0"/>
        </dgm:presLayoutVars>
      </dgm:prSet>
      <dgm:spPr/>
    </dgm:pt>
    <dgm:pt modelId="{74ACC299-F143-479E-AA8F-6DF68FD25ACC}" type="pres">
      <dgm:prSet presAssocID="{138AB856-24C8-42AA-90F7-B2F3EE611A68}" presName="txSpace" presStyleCnt="0"/>
      <dgm:spPr/>
    </dgm:pt>
    <dgm:pt modelId="{940ACD4A-DE5B-4361-B980-CE8B1B5C5A70}" type="pres">
      <dgm:prSet presAssocID="{138AB856-24C8-42AA-90F7-B2F3EE611A68}" presName="desTx" presStyleLbl="revTx" presStyleIdx="1" presStyleCnt="4">
        <dgm:presLayoutVars/>
      </dgm:prSet>
      <dgm:spPr/>
    </dgm:pt>
    <dgm:pt modelId="{0B63AD16-55EE-4897-A170-FE69C4D991F0}" type="pres">
      <dgm:prSet presAssocID="{4A7A05B9-4045-4BB0-B373-4E83F889C8EC}" presName="sibTrans" presStyleCnt="0"/>
      <dgm:spPr/>
    </dgm:pt>
    <dgm:pt modelId="{491C4895-5905-4DF3-86BA-273C2EA8E66E}" type="pres">
      <dgm:prSet presAssocID="{B3B3FAE2-DAF0-481A-87E2-D7DC4F86CDE0}" presName="compNode" presStyleCnt="0"/>
      <dgm:spPr/>
    </dgm:pt>
    <dgm:pt modelId="{0EC9404F-34EA-465A-BBFF-7F86A4D8D3CF}" type="pres">
      <dgm:prSet presAssocID="{B3B3FAE2-DAF0-481A-87E2-D7DC4F86CDE0}" presName="iconRect" presStyleLbl="node1" presStyleIdx="1" presStyleCnt="2" custLinFactNeighborX="42374" custLinFactNeighborY="147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A84006F3-CB8D-498E-BD0B-B0D7BC9DFA2B}" type="pres">
      <dgm:prSet presAssocID="{B3B3FAE2-DAF0-481A-87E2-D7DC4F86CDE0}" presName="iconSpace" presStyleCnt="0"/>
      <dgm:spPr/>
    </dgm:pt>
    <dgm:pt modelId="{1264C192-F997-427E-BB45-27F2D530B1E9}" type="pres">
      <dgm:prSet presAssocID="{B3B3FAE2-DAF0-481A-87E2-D7DC4F86CDE0}" presName="parTx" presStyleLbl="revTx" presStyleIdx="2" presStyleCnt="4" custScaleX="104894" custScaleY="87580" custLinFactNeighborX="416" custLinFactNeighborY="-15034">
        <dgm:presLayoutVars>
          <dgm:chMax val="0"/>
          <dgm:chPref val="0"/>
        </dgm:presLayoutVars>
      </dgm:prSet>
      <dgm:spPr/>
    </dgm:pt>
    <dgm:pt modelId="{5A0EB2C5-A5BC-4F67-9009-28675674A397}" type="pres">
      <dgm:prSet presAssocID="{B3B3FAE2-DAF0-481A-87E2-D7DC4F86CDE0}" presName="txSpace" presStyleCnt="0"/>
      <dgm:spPr/>
    </dgm:pt>
    <dgm:pt modelId="{D8988B6C-938D-4E20-8F5F-2CB83820AFFB}" type="pres">
      <dgm:prSet presAssocID="{B3B3FAE2-DAF0-481A-87E2-D7DC4F86CDE0}" presName="desTx" presStyleLbl="revTx" presStyleIdx="3" presStyleCnt="4" custLinFactY="-10024888" custLinFactNeighborX="-2031" custLinFactNeighborY="-10100000">
        <dgm:presLayoutVars/>
      </dgm:prSet>
      <dgm:spPr/>
    </dgm:pt>
  </dgm:ptLst>
  <dgm:cxnLst>
    <dgm:cxn modelId="{C24A7B02-DB49-4CC7-906B-EFC2D4E28B8C}" type="presOf" srcId="{D284010B-68BD-4D9C-B227-08D3F97AC779}" destId="{D8988B6C-938D-4E20-8F5F-2CB83820AFFB}" srcOrd="0" destOrd="2" presId="urn:microsoft.com/office/officeart/2018/2/layout/IconLabelDescriptionList"/>
    <dgm:cxn modelId="{B4F17139-A779-471D-8282-38EF2452C278}" type="presOf" srcId="{138AB856-24C8-42AA-90F7-B2F3EE611A68}" destId="{95216213-BBF1-4B5A-901D-0BDE142D9919}" srcOrd="0" destOrd="0" presId="urn:microsoft.com/office/officeart/2018/2/layout/IconLabelDescriptionList"/>
    <dgm:cxn modelId="{AEC19A39-F5F3-4E62-AB6B-3CEF5DBB66DD}" srcId="{B3B3FAE2-DAF0-481A-87E2-D7DC4F86CDE0}" destId="{B47F5534-A2C2-4F35-BD1D-D8FA7E28DC5D}" srcOrd="1" destOrd="0" parTransId="{51567C71-8536-4FEF-9D20-7094AB789433}" sibTransId="{0A079D24-3CAE-4428-AF31-87239E4A6B04}"/>
    <dgm:cxn modelId="{D262233F-7F15-43AE-96C9-9D7CD4FB70A7}" srcId="{337D533D-625A-4F1E-AA3D-C7B3646CFEE1}" destId="{138AB856-24C8-42AA-90F7-B2F3EE611A68}" srcOrd="0" destOrd="0" parTransId="{6DBAFDA0-6E0E-457B-B35B-6981DFA31477}" sibTransId="{4A7A05B9-4045-4BB0-B373-4E83F889C8EC}"/>
    <dgm:cxn modelId="{7CFAEB5B-9511-4B96-8239-214892A81EA9}" type="presOf" srcId="{B3B3FAE2-DAF0-481A-87E2-D7DC4F86CDE0}" destId="{1264C192-F997-427E-BB45-27F2D530B1E9}" srcOrd="0" destOrd="0" presId="urn:microsoft.com/office/officeart/2018/2/layout/IconLabelDescriptionList"/>
    <dgm:cxn modelId="{882AFB63-E0B2-4397-8B48-877F471E70DC}" type="presOf" srcId="{337D533D-625A-4F1E-AA3D-C7B3646CFEE1}" destId="{B9B13879-1604-463B-BFB3-0E3CF950FDCF}" srcOrd="0" destOrd="0" presId="urn:microsoft.com/office/officeart/2018/2/layout/IconLabelDescriptionList"/>
    <dgm:cxn modelId="{20272846-070F-42C2-BB5E-1E31CC739584}" type="presOf" srcId="{B47F5534-A2C2-4F35-BD1D-D8FA7E28DC5D}" destId="{D8988B6C-938D-4E20-8F5F-2CB83820AFFB}" srcOrd="0" destOrd="1" presId="urn:microsoft.com/office/officeart/2018/2/layout/IconLabelDescriptionList"/>
    <dgm:cxn modelId="{4911C571-BEA5-47EB-9782-B329CEF931B7}" srcId="{337D533D-625A-4F1E-AA3D-C7B3646CFEE1}" destId="{B3B3FAE2-DAF0-481A-87E2-D7DC4F86CDE0}" srcOrd="1" destOrd="0" parTransId="{51FC8525-5E76-4571-AF28-B04B19DC7A24}" sibTransId="{DFFFD12A-3003-4E8F-AF8E-6042B8E7BEED}"/>
    <dgm:cxn modelId="{493FB77D-8116-47FE-84AA-E5CFD5DE99E7}" type="presOf" srcId="{663EA4F4-121F-4F5A-9A70-73EC5323382B}" destId="{D8988B6C-938D-4E20-8F5F-2CB83820AFFB}" srcOrd="0" destOrd="0" presId="urn:microsoft.com/office/officeart/2018/2/layout/IconLabelDescriptionList"/>
    <dgm:cxn modelId="{2F2846F4-98CE-4476-ABF5-3E8512FD2207}" srcId="{B3B3FAE2-DAF0-481A-87E2-D7DC4F86CDE0}" destId="{D284010B-68BD-4D9C-B227-08D3F97AC779}" srcOrd="2" destOrd="0" parTransId="{86A10418-C6B5-4950-BC69-2E87B7B84125}" sibTransId="{4EACB1C3-016B-4F5E-8299-68F8FBA8815F}"/>
    <dgm:cxn modelId="{1AA99CFF-0269-4FCA-82D3-B918FCE36F4F}" srcId="{B3B3FAE2-DAF0-481A-87E2-D7DC4F86CDE0}" destId="{663EA4F4-121F-4F5A-9A70-73EC5323382B}" srcOrd="0" destOrd="0" parTransId="{D5D8E41C-6163-412C-BFE6-4408DC2A9D45}" sibTransId="{76E5A0FC-1272-4D60-A215-0CC9D611213E}"/>
    <dgm:cxn modelId="{BBC42491-87DC-4C0D-8377-50B9CC97E204}" type="presParOf" srcId="{B9B13879-1604-463B-BFB3-0E3CF950FDCF}" destId="{7F211242-E03C-4410-B30E-DBCD2C658807}" srcOrd="0" destOrd="0" presId="urn:microsoft.com/office/officeart/2018/2/layout/IconLabelDescriptionList"/>
    <dgm:cxn modelId="{F3DD0239-EC5A-4F10-8D13-9CA3C9856C31}" type="presParOf" srcId="{7F211242-E03C-4410-B30E-DBCD2C658807}" destId="{542BBF42-0C08-4BD8-941C-547EA88DC73A}" srcOrd="0" destOrd="0" presId="urn:microsoft.com/office/officeart/2018/2/layout/IconLabelDescriptionList"/>
    <dgm:cxn modelId="{B6B45698-9177-46CE-92C2-A8F6D7458A23}" type="presParOf" srcId="{7F211242-E03C-4410-B30E-DBCD2C658807}" destId="{554C9F0E-3E9A-4FB7-BC9C-3694DC2EF364}" srcOrd="1" destOrd="0" presId="urn:microsoft.com/office/officeart/2018/2/layout/IconLabelDescriptionList"/>
    <dgm:cxn modelId="{495C8C26-396F-47EB-B870-0ED6BA3C2153}" type="presParOf" srcId="{7F211242-E03C-4410-B30E-DBCD2C658807}" destId="{95216213-BBF1-4B5A-901D-0BDE142D9919}" srcOrd="2" destOrd="0" presId="urn:microsoft.com/office/officeart/2018/2/layout/IconLabelDescriptionList"/>
    <dgm:cxn modelId="{5C98BD5C-EB29-46DA-A942-D5208773EEC8}" type="presParOf" srcId="{7F211242-E03C-4410-B30E-DBCD2C658807}" destId="{74ACC299-F143-479E-AA8F-6DF68FD25ACC}" srcOrd="3" destOrd="0" presId="urn:microsoft.com/office/officeart/2018/2/layout/IconLabelDescriptionList"/>
    <dgm:cxn modelId="{21F562AD-CF68-4F5F-9CE2-723A980C795B}" type="presParOf" srcId="{7F211242-E03C-4410-B30E-DBCD2C658807}" destId="{940ACD4A-DE5B-4361-B980-CE8B1B5C5A70}" srcOrd="4" destOrd="0" presId="urn:microsoft.com/office/officeart/2018/2/layout/IconLabelDescriptionList"/>
    <dgm:cxn modelId="{F61B0451-5DD9-4AD3-ACA7-4711CE11A078}" type="presParOf" srcId="{B9B13879-1604-463B-BFB3-0E3CF950FDCF}" destId="{0B63AD16-55EE-4897-A170-FE69C4D991F0}" srcOrd="1" destOrd="0" presId="urn:microsoft.com/office/officeart/2018/2/layout/IconLabelDescriptionList"/>
    <dgm:cxn modelId="{366D0AC6-FF80-4F72-8EE0-D16EF6C4F86E}" type="presParOf" srcId="{B9B13879-1604-463B-BFB3-0E3CF950FDCF}" destId="{491C4895-5905-4DF3-86BA-273C2EA8E66E}" srcOrd="2" destOrd="0" presId="urn:microsoft.com/office/officeart/2018/2/layout/IconLabelDescriptionList"/>
    <dgm:cxn modelId="{77088DB5-1B92-4D20-ABC5-935C45534C7B}" type="presParOf" srcId="{491C4895-5905-4DF3-86BA-273C2EA8E66E}" destId="{0EC9404F-34EA-465A-BBFF-7F86A4D8D3CF}" srcOrd="0" destOrd="0" presId="urn:microsoft.com/office/officeart/2018/2/layout/IconLabelDescriptionList"/>
    <dgm:cxn modelId="{70CC3672-8BDF-446A-A027-BB60E0A02000}" type="presParOf" srcId="{491C4895-5905-4DF3-86BA-273C2EA8E66E}" destId="{A84006F3-CB8D-498E-BD0B-B0D7BC9DFA2B}" srcOrd="1" destOrd="0" presId="urn:microsoft.com/office/officeart/2018/2/layout/IconLabelDescriptionList"/>
    <dgm:cxn modelId="{5A6BB890-52E4-4A32-A9B9-FA531E8B6787}" type="presParOf" srcId="{491C4895-5905-4DF3-86BA-273C2EA8E66E}" destId="{1264C192-F997-427E-BB45-27F2D530B1E9}" srcOrd="2" destOrd="0" presId="urn:microsoft.com/office/officeart/2018/2/layout/IconLabelDescriptionList"/>
    <dgm:cxn modelId="{0565D12C-8446-4D6D-845D-D5CA12CC53AC}" type="presParOf" srcId="{491C4895-5905-4DF3-86BA-273C2EA8E66E}" destId="{5A0EB2C5-A5BC-4F67-9009-28675674A397}" srcOrd="3" destOrd="0" presId="urn:microsoft.com/office/officeart/2018/2/layout/IconLabelDescriptionList"/>
    <dgm:cxn modelId="{D33194BA-286E-4ADE-A085-65546EAD708C}" type="presParOf" srcId="{491C4895-5905-4DF3-86BA-273C2EA8E66E}" destId="{D8988B6C-938D-4E20-8F5F-2CB83820AFFB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3590E6-4E33-449D-BBCD-8CD80FFC552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0D1697-8042-4B03-B0D7-71AFA4370DF1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REST</a:t>
          </a:r>
          <a:endParaRPr lang="en-US" b="1" dirty="0">
            <a:solidFill>
              <a:schemeClr val="bg1"/>
            </a:solidFill>
          </a:endParaRPr>
        </a:p>
      </dgm:t>
    </dgm:pt>
    <dgm:pt modelId="{BED6A1F3-7876-48EC-AB75-B692809A5831}" type="parTrans" cxnId="{11BBAA00-0EE5-4DB3-A48D-B481EE2B5901}">
      <dgm:prSet/>
      <dgm:spPr/>
      <dgm:t>
        <a:bodyPr/>
        <a:lstStyle/>
        <a:p>
          <a:endParaRPr lang="en-US"/>
        </a:p>
      </dgm:t>
    </dgm:pt>
    <dgm:pt modelId="{9BB9197A-C694-495E-B365-BE5706D83C34}" type="sibTrans" cxnId="{11BBAA00-0EE5-4DB3-A48D-B481EE2B5901}">
      <dgm:prSet/>
      <dgm:spPr/>
      <dgm:t>
        <a:bodyPr/>
        <a:lstStyle/>
        <a:p>
          <a:endParaRPr lang="en-US"/>
        </a:p>
      </dgm:t>
    </dgm:pt>
    <dgm:pt modelId="{65E00AB8-B95D-45F2-B170-8235614E23E6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</a:t>
          </a:r>
          <a:r>
            <a:rPr lang="es-AR" b="1" dirty="0" err="1">
              <a:solidFill>
                <a:schemeClr val="bg1"/>
              </a:solidFill>
            </a:rPr>
            <a:t>WebSocket</a:t>
          </a:r>
          <a:endParaRPr lang="en-US" b="1" dirty="0">
            <a:solidFill>
              <a:schemeClr val="bg1"/>
            </a:solidFill>
          </a:endParaRPr>
        </a:p>
      </dgm:t>
    </dgm:pt>
    <dgm:pt modelId="{0D232948-55E2-4228-8B78-2D7BFE3CA789}" type="parTrans" cxnId="{A25B35BA-7560-4269-B695-B52401683003}">
      <dgm:prSet/>
      <dgm:spPr/>
      <dgm:t>
        <a:bodyPr/>
        <a:lstStyle/>
        <a:p>
          <a:endParaRPr lang="en-US"/>
        </a:p>
      </dgm:t>
    </dgm:pt>
    <dgm:pt modelId="{7F264271-A7F3-4C5A-B13B-0F8BE03AD56B}" type="sibTrans" cxnId="{A25B35BA-7560-4269-B695-B52401683003}">
      <dgm:prSet/>
      <dgm:spPr/>
      <dgm:t>
        <a:bodyPr/>
        <a:lstStyle/>
        <a:p>
          <a:endParaRPr lang="en-US"/>
        </a:p>
      </dgm:t>
    </dgm:pt>
    <dgm:pt modelId="{303492C5-7131-4A7E-B5D2-E9A56AEC13CB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SOAP</a:t>
          </a:r>
          <a:endParaRPr lang="en-US" b="1" dirty="0">
            <a:solidFill>
              <a:schemeClr val="bg1"/>
            </a:solidFill>
          </a:endParaRPr>
        </a:p>
      </dgm:t>
    </dgm:pt>
    <dgm:pt modelId="{9B4F33C1-71C4-4B47-AB40-F7D9F8D4D508}" type="parTrans" cxnId="{CAD5B3F0-10F7-409A-8E9A-88D2C95442B0}">
      <dgm:prSet/>
      <dgm:spPr/>
      <dgm:t>
        <a:bodyPr/>
        <a:lstStyle/>
        <a:p>
          <a:endParaRPr lang="en-US"/>
        </a:p>
      </dgm:t>
    </dgm:pt>
    <dgm:pt modelId="{982916AD-E517-49B3-B1BA-AF32FB1C8927}" type="sibTrans" cxnId="{CAD5B3F0-10F7-409A-8E9A-88D2C95442B0}">
      <dgm:prSet/>
      <dgm:spPr/>
      <dgm:t>
        <a:bodyPr/>
        <a:lstStyle/>
        <a:p>
          <a:endParaRPr lang="en-US"/>
        </a:p>
      </dgm:t>
    </dgm:pt>
    <dgm:pt modelId="{CB062331-1863-4252-8FCE-B7C4F0A37D8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</a:rPr>
            <a:t>API RPC</a:t>
          </a:r>
        </a:p>
      </dgm:t>
    </dgm:pt>
    <dgm:pt modelId="{47081390-9892-48C6-A7D0-6D63781C8439}" type="parTrans" cxnId="{3BE172E6-62C9-4232-A56E-2A01E7B2E2B1}">
      <dgm:prSet/>
      <dgm:spPr/>
      <dgm:t>
        <a:bodyPr/>
        <a:lstStyle/>
        <a:p>
          <a:endParaRPr lang="es-AR"/>
        </a:p>
      </dgm:t>
    </dgm:pt>
    <dgm:pt modelId="{650DB292-0B4A-4622-9CB2-2F4E4E2045E9}" type="sibTrans" cxnId="{3BE172E6-62C9-4232-A56E-2A01E7B2E2B1}">
      <dgm:prSet/>
      <dgm:spPr/>
      <dgm:t>
        <a:bodyPr/>
        <a:lstStyle/>
        <a:p>
          <a:endParaRPr lang="es-AR"/>
        </a:p>
      </dgm:t>
    </dgm:pt>
    <dgm:pt modelId="{55F7C118-0C0A-42DB-A171-611D42B27080}" type="pres">
      <dgm:prSet presAssocID="{123590E6-4E33-449D-BBCD-8CD80FFC5529}" presName="root" presStyleCnt="0">
        <dgm:presLayoutVars>
          <dgm:dir/>
          <dgm:resizeHandles val="exact"/>
        </dgm:presLayoutVars>
      </dgm:prSet>
      <dgm:spPr/>
    </dgm:pt>
    <dgm:pt modelId="{B70C053F-BFA5-47F0-9B72-AC4D7FD8CBC1}" type="pres">
      <dgm:prSet presAssocID="{5F0D1697-8042-4B03-B0D7-71AFA4370DF1}" presName="compNode" presStyleCnt="0"/>
      <dgm:spPr/>
    </dgm:pt>
    <dgm:pt modelId="{6D71C6F7-F178-47B8-8EB2-FFC0684AD6BF}" type="pres">
      <dgm:prSet presAssocID="{5F0D1697-8042-4B03-B0D7-71AFA4370DF1}" presName="bgRect" presStyleLbl="bgShp" presStyleIdx="0" presStyleCnt="4"/>
      <dgm:spPr/>
    </dgm:pt>
    <dgm:pt modelId="{093A9077-67C1-406B-9D24-AE44F23D91F7}" type="pres">
      <dgm:prSet presAssocID="{5F0D1697-8042-4B03-B0D7-71AFA4370D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idor con relleno sólido"/>
        </a:ext>
      </dgm:extLst>
    </dgm:pt>
    <dgm:pt modelId="{4D199B64-9950-424B-94D3-C93A214E154B}" type="pres">
      <dgm:prSet presAssocID="{5F0D1697-8042-4B03-B0D7-71AFA4370DF1}" presName="spaceRect" presStyleCnt="0"/>
      <dgm:spPr/>
    </dgm:pt>
    <dgm:pt modelId="{422547D6-F675-4C50-A6CA-9D5B9B3B2F0A}" type="pres">
      <dgm:prSet presAssocID="{5F0D1697-8042-4B03-B0D7-71AFA4370DF1}" presName="parTx" presStyleLbl="revTx" presStyleIdx="0" presStyleCnt="4">
        <dgm:presLayoutVars>
          <dgm:chMax val="0"/>
          <dgm:chPref val="0"/>
        </dgm:presLayoutVars>
      </dgm:prSet>
      <dgm:spPr/>
    </dgm:pt>
    <dgm:pt modelId="{E707B10F-AFB7-4DC2-9B2C-AE9869AE106C}" type="pres">
      <dgm:prSet presAssocID="{9BB9197A-C694-495E-B365-BE5706D83C34}" presName="sibTrans" presStyleCnt="0"/>
      <dgm:spPr/>
    </dgm:pt>
    <dgm:pt modelId="{87190D62-A8DA-4E7D-A87C-09A461024209}" type="pres">
      <dgm:prSet presAssocID="{65E00AB8-B95D-45F2-B170-8235614E23E6}" presName="compNode" presStyleCnt="0"/>
      <dgm:spPr/>
    </dgm:pt>
    <dgm:pt modelId="{7ADB9459-2733-4CA6-B103-8F5B52AF6C5C}" type="pres">
      <dgm:prSet presAssocID="{65E00AB8-B95D-45F2-B170-8235614E23E6}" presName="bgRect" presStyleLbl="bgShp" presStyleIdx="1" presStyleCnt="4"/>
      <dgm:spPr/>
    </dgm:pt>
    <dgm:pt modelId="{635E236B-C998-4FA7-A8AD-BCDF8DB8067B}" type="pres">
      <dgm:prSet presAssocID="{65E00AB8-B95D-45F2-B170-8235614E23E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 con relleno sólido"/>
        </a:ext>
      </dgm:extLst>
    </dgm:pt>
    <dgm:pt modelId="{BF211CE5-F629-4D1C-8904-5511FB79B2FF}" type="pres">
      <dgm:prSet presAssocID="{65E00AB8-B95D-45F2-B170-8235614E23E6}" presName="spaceRect" presStyleCnt="0"/>
      <dgm:spPr/>
    </dgm:pt>
    <dgm:pt modelId="{562AED70-6434-494F-AAF2-871135C911E8}" type="pres">
      <dgm:prSet presAssocID="{65E00AB8-B95D-45F2-B170-8235614E23E6}" presName="parTx" presStyleLbl="revTx" presStyleIdx="1" presStyleCnt="4">
        <dgm:presLayoutVars>
          <dgm:chMax val="0"/>
          <dgm:chPref val="0"/>
        </dgm:presLayoutVars>
      </dgm:prSet>
      <dgm:spPr/>
    </dgm:pt>
    <dgm:pt modelId="{5C2F0A8A-9243-4547-A79D-EB1912C45202}" type="pres">
      <dgm:prSet presAssocID="{7F264271-A7F3-4C5A-B13B-0F8BE03AD56B}" presName="sibTrans" presStyleCnt="0"/>
      <dgm:spPr/>
    </dgm:pt>
    <dgm:pt modelId="{A58451CC-7695-45E4-AED8-FE01FB5AFF34}" type="pres">
      <dgm:prSet presAssocID="{303492C5-7131-4A7E-B5D2-E9A56AEC13CB}" presName="compNode" presStyleCnt="0"/>
      <dgm:spPr/>
    </dgm:pt>
    <dgm:pt modelId="{EC612B03-489D-4779-9356-0C98A79D30B4}" type="pres">
      <dgm:prSet presAssocID="{303492C5-7131-4A7E-B5D2-E9A56AEC13CB}" presName="bgRect" presStyleLbl="bgShp" presStyleIdx="2" presStyleCnt="4" custLinFactNeighborY="7640"/>
      <dgm:spPr/>
    </dgm:pt>
    <dgm:pt modelId="{027C8AD3-D1D7-4DF5-B55D-B2136C7A8C61}" type="pres">
      <dgm:prSet presAssocID="{303492C5-7131-4A7E-B5D2-E9A56AEC13C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dena de bloques con relleno sólido"/>
        </a:ext>
      </dgm:extLst>
    </dgm:pt>
    <dgm:pt modelId="{9BE1C3BC-53B8-4AFA-A28A-E1AE7B678CD1}" type="pres">
      <dgm:prSet presAssocID="{303492C5-7131-4A7E-B5D2-E9A56AEC13CB}" presName="spaceRect" presStyleCnt="0"/>
      <dgm:spPr/>
    </dgm:pt>
    <dgm:pt modelId="{B428CC6A-C0A7-4A49-955F-01B712139CC0}" type="pres">
      <dgm:prSet presAssocID="{303492C5-7131-4A7E-B5D2-E9A56AEC13CB}" presName="parTx" presStyleLbl="revTx" presStyleIdx="2" presStyleCnt="4">
        <dgm:presLayoutVars>
          <dgm:chMax val="0"/>
          <dgm:chPref val="0"/>
        </dgm:presLayoutVars>
      </dgm:prSet>
      <dgm:spPr/>
    </dgm:pt>
    <dgm:pt modelId="{F6644DF1-E29C-48F3-9964-23CB9C408BAE}" type="pres">
      <dgm:prSet presAssocID="{982916AD-E517-49B3-B1BA-AF32FB1C8927}" presName="sibTrans" presStyleCnt="0"/>
      <dgm:spPr/>
    </dgm:pt>
    <dgm:pt modelId="{F862606B-9366-4677-8E2E-E6BDB1117193}" type="pres">
      <dgm:prSet presAssocID="{CB062331-1863-4252-8FCE-B7C4F0A37D8D}" presName="compNode" presStyleCnt="0"/>
      <dgm:spPr/>
    </dgm:pt>
    <dgm:pt modelId="{011FC63F-BE42-45B4-828D-6F5A545FB095}" type="pres">
      <dgm:prSet presAssocID="{CB062331-1863-4252-8FCE-B7C4F0A37D8D}" presName="bgRect" presStyleLbl="bgShp" presStyleIdx="3" presStyleCnt="4"/>
      <dgm:spPr/>
    </dgm:pt>
    <dgm:pt modelId="{6A9A5006-CACB-42DE-9645-F5CD9D3A1D19}" type="pres">
      <dgm:prSet presAssocID="{CB062331-1863-4252-8FCE-B7C4F0A37D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írculos con líneas con relleno sólido"/>
        </a:ext>
      </dgm:extLst>
    </dgm:pt>
    <dgm:pt modelId="{4CF76B98-FC02-4B33-8738-7ABDE590CF5F}" type="pres">
      <dgm:prSet presAssocID="{CB062331-1863-4252-8FCE-B7C4F0A37D8D}" presName="spaceRect" presStyleCnt="0"/>
      <dgm:spPr/>
    </dgm:pt>
    <dgm:pt modelId="{A05B4AFB-B47E-4E53-ABD0-B616FECC4B3D}" type="pres">
      <dgm:prSet presAssocID="{CB062331-1863-4252-8FCE-B7C4F0A37D8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1BBAA00-0EE5-4DB3-A48D-B481EE2B5901}" srcId="{123590E6-4E33-449D-BBCD-8CD80FFC5529}" destId="{5F0D1697-8042-4B03-B0D7-71AFA4370DF1}" srcOrd="0" destOrd="0" parTransId="{BED6A1F3-7876-48EC-AB75-B692809A5831}" sibTransId="{9BB9197A-C694-495E-B365-BE5706D83C34}"/>
    <dgm:cxn modelId="{A773826F-4E40-4145-B0F4-A3FADF9C4FFA}" type="presOf" srcId="{65E00AB8-B95D-45F2-B170-8235614E23E6}" destId="{562AED70-6434-494F-AAF2-871135C911E8}" srcOrd="0" destOrd="0" presId="urn:microsoft.com/office/officeart/2018/2/layout/IconVerticalSolidList"/>
    <dgm:cxn modelId="{4E8D0A92-626D-4016-8CE8-28D1AD7C2AF1}" type="presOf" srcId="{5F0D1697-8042-4B03-B0D7-71AFA4370DF1}" destId="{422547D6-F675-4C50-A6CA-9D5B9B3B2F0A}" srcOrd="0" destOrd="0" presId="urn:microsoft.com/office/officeart/2018/2/layout/IconVerticalSolidList"/>
    <dgm:cxn modelId="{44C0F4B6-36F6-4FA4-A39F-0394B8318325}" type="presOf" srcId="{303492C5-7131-4A7E-B5D2-E9A56AEC13CB}" destId="{B428CC6A-C0A7-4A49-955F-01B712139CC0}" srcOrd="0" destOrd="0" presId="urn:microsoft.com/office/officeart/2018/2/layout/IconVerticalSolidList"/>
    <dgm:cxn modelId="{A25B35BA-7560-4269-B695-B52401683003}" srcId="{123590E6-4E33-449D-BBCD-8CD80FFC5529}" destId="{65E00AB8-B95D-45F2-B170-8235614E23E6}" srcOrd="1" destOrd="0" parTransId="{0D232948-55E2-4228-8B78-2D7BFE3CA789}" sibTransId="{7F264271-A7F3-4C5A-B13B-0F8BE03AD56B}"/>
    <dgm:cxn modelId="{35F0C6D1-C47F-4E1F-A8B1-C3BA91733828}" type="presOf" srcId="{123590E6-4E33-449D-BBCD-8CD80FFC5529}" destId="{55F7C118-0C0A-42DB-A171-611D42B27080}" srcOrd="0" destOrd="0" presId="urn:microsoft.com/office/officeart/2018/2/layout/IconVerticalSolidList"/>
    <dgm:cxn modelId="{383ABDDE-9CA6-4255-8705-733095A6C736}" type="presOf" srcId="{CB062331-1863-4252-8FCE-B7C4F0A37D8D}" destId="{A05B4AFB-B47E-4E53-ABD0-B616FECC4B3D}" srcOrd="0" destOrd="0" presId="urn:microsoft.com/office/officeart/2018/2/layout/IconVerticalSolidList"/>
    <dgm:cxn modelId="{3BE172E6-62C9-4232-A56E-2A01E7B2E2B1}" srcId="{123590E6-4E33-449D-BBCD-8CD80FFC5529}" destId="{CB062331-1863-4252-8FCE-B7C4F0A37D8D}" srcOrd="3" destOrd="0" parTransId="{47081390-9892-48C6-A7D0-6D63781C8439}" sibTransId="{650DB292-0B4A-4622-9CB2-2F4E4E2045E9}"/>
    <dgm:cxn modelId="{CAD5B3F0-10F7-409A-8E9A-88D2C95442B0}" srcId="{123590E6-4E33-449D-BBCD-8CD80FFC5529}" destId="{303492C5-7131-4A7E-B5D2-E9A56AEC13CB}" srcOrd="2" destOrd="0" parTransId="{9B4F33C1-71C4-4B47-AB40-F7D9F8D4D508}" sibTransId="{982916AD-E517-49B3-B1BA-AF32FB1C8927}"/>
    <dgm:cxn modelId="{B9182B88-91FC-4243-B3CD-B39874B3E4F8}" type="presParOf" srcId="{55F7C118-0C0A-42DB-A171-611D42B27080}" destId="{B70C053F-BFA5-47F0-9B72-AC4D7FD8CBC1}" srcOrd="0" destOrd="0" presId="urn:microsoft.com/office/officeart/2018/2/layout/IconVerticalSolidList"/>
    <dgm:cxn modelId="{F1894BCA-26E5-4300-8321-FE0684ECC656}" type="presParOf" srcId="{B70C053F-BFA5-47F0-9B72-AC4D7FD8CBC1}" destId="{6D71C6F7-F178-47B8-8EB2-FFC0684AD6BF}" srcOrd="0" destOrd="0" presId="urn:microsoft.com/office/officeart/2018/2/layout/IconVerticalSolidList"/>
    <dgm:cxn modelId="{5621A445-000D-4246-AD63-C49FD35AE573}" type="presParOf" srcId="{B70C053F-BFA5-47F0-9B72-AC4D7FD8CBC1}" destId="{093A9077-67C1-406B-9D24-AE44F23D91F7}" srcOrd="1" destOrd="0" presId="urn:microsoft.com/office/officeart/2018/2/layout/IconVerticalSolidList"/>
    <dgm:cxn modelId="{92066291-44E5-4E65-902D-2B37D6906682}" type="presParOf" srcId="{B70C053F-BFA5-47F0-9B72-AC4D7FD8CBC1}" destId="{4D199B64-9950-424B-94D3-C93A214E154B}" srcOrd="2" destOrd="0" presId="urn:microsoft.com/office/officeart/2018/2/layout/IconVerticalSolidList"/>
    <dgm:cxn modelId="{783DD3E8-5BA4-4D02-88D1-165F4A621161}" type="presParOf" srcId="{B70C053F-BFA5-47F0-9B72-AC4D7FD8CBC1}" destId="{422547D6-F675-4C50-A6CA-9D5B9B3B2F0A}" srcOrd="3" destOrd="0" presId="urn:microsoft.com/office/officeart/2018/2/layout/IconVerticalSolidList"/>
    <dgm:cxn modelId="{D3469395-BD8D-4ECB-8F90-CCCAE458D107}" type="presParOf" srcId="{55F7C118-0C0A-42DB-A171-611D42B27080}" destId="{E707B10F-AFB7-4DC2-9B2C-AE9869AE106C}" srcOrd="1" destOrd="0" presId="urn:microsoft.com/office/officeart/2018/2/layout/IconVerticalSolidList"/>
    <dgm:cxn modelId="{1D56F288-87E6-41B6-AF50-0F18D98FEDF8}" type="presParOf" srcId="{55F7C118-0C0A-42DB-A171-611D42B27080}" destId="{87190D62-A8DA-4E7D-A87C-09A461024209}" srcOrd="2" destOrd="0" presId="urn:microsoft.com/office/officeart/2018/2/layout/IconVerticalSolidList"/>
    <dgm:cxn modelId="{2DD7F612-67CD-425B-817C-4842688C1816}" type="presParOf" srcId="{87190D62-A8DA-4E7D-A87C-09A461024209}" destId="{7ADB9459-2733-4CA6-B103-8F5B52AF6C5C}" srcOrd="0" destOrd="0" presId="urn:microsoft.com/office/officeart/2018/2/layout/IconVerticalSolidList"/>
    <dgm:cxn modelId="{5C5D8EDC-2960-4950-A613-07012525FAFF}" type="presParOf" srcId="{87190D62-A8DA-4E7D-A87C-09A461024209}" destId="{635E236B-C998-4FA7-A8AD-BCDF8DB8067B}" srcOrd="1" destOrd="0" presId="urn:microsoft.com/office/officeart/2018/2/layout/IconVerticalSolidList"/>
    <dgm:cxn modelId="{E55564C5-6A4C-4E62-9593-9856CF7EC38D}" type="presParOf" srcId="{87190D62-A8DA-4E7D-A87C-09A461024209}" destId="{BF211CE5-F629-4D1C-8904-5511FB79B2FF}" srcOrd="2" destOrd="0" presId="urn:microsoft.com/office/officeart/2018/2/layout/IconVerticalSolidList"/>
    <dgm:cxn modelId="{37831617-091F-4000-92CF-29D766A31A80}" type="presParOf" srcId="{87190D62-A8DA-4E7D-A87C-09A461024209}" destId="{562AED70-6434-494F-AAF2-871135C911E8}" srcOrd="3" destOrd="0" presId="urn:microsoft.com/office/officeart/2018/2/layout/IconVerticalSolidList"/>
    <dgm:cxn modelId="{775D44E1-C52B-4006-9B80-85030AB2F475}" type="presParOf" srcId="{55F7C118-0C0A-42DB-A171-611D42B27080}" destId="{5C2F0A8A-9243-4547-A79D-EB1912C45202}" srcOrd="3" destOrd="0" presId="urn:microsoft.com/office/officeart/2018/2/layout/IconVerticalSolidList"/>
    <dgm:cxn modelId="{60981297-62BF-41EB-9A22-9E0729509932}" type="presParOf" srcId="{55F7C118-0C0A-42DB-A171-611D42B27080}" destId="{A58451CC-7695-45E4-AED8-FE01FB5AFF34}" srcOrd="4" destOrd="0" presId="urn:microsoft.com/office/officeart/2018/2/layout/IconVerticalSolidList"/>
    <dgm:cxn modelId="{803E84BF-CCB7-4294-98B8-FCE8ED18A739}" type="presParOf" srcId="{A58451CC-7695-45E4-AED8-FE01FB5AFF34}" destId="{EC612B03-489D-4779-9356-0C98A79D30B4}" srcOrd="0" destOrd="0" presId="urn:microsoft.com/office/officeart/2018/2/layout/IconVerticalSolidList"/>
    <dgm:cxn modelId="{5B9B1AC3-102B-46E5-9EAC-AF3ACA2D64F0}" type="presParOf" srcId="{A58451CC-7695-45E4-AED8-FE01FB5AFF34}" destId="{027C8AD3-D1D7-4DF5-B55D-B2136C7A8C61}" srcOrd="1" destOrd="0" presId="urn:microsoft.com/office/officeart/2018/2/layout/IconVerticalSolidList"/>
    <dgm:cxn modelId="{B2BA2A47-0BCB-4521-927D-B0821D16A686}" type="presParOf" srcId="{A58451CC-7695-45E4-AED8-FE01FB5AFF34}" destId="{9BE1C3BC-53B8-4AFA-A28A-E1AE7B678CD1}" srcOrd="2" destOrd="0" presId="urn:microsoft.com/office/officeart/2018/2/layout/IconVerticalSolidList"/>
    <dgm:cxn modelId="{905505E7-476E-48FE-9429-E6892060F7FE}" type="presParOf" srcId="{A58451CC-7695-45E4-AED8-FE01FB5AFF34}" destId="{B428CC6A-C0A7-4A49-955F-01B712139CC0}" srcOrd="3" destOrd="0" presId="urn:microsoft.com/office/officeart/2018/2/layout/IconVerticalSolidList"/>
    <dgm:cxn modelId="{B25BDCF3-EE36-449F-B14C-1415A5849E3D}" type="presParOf" srcId="{55F7C118-0C0A-42DB-A171-611D42B27080}" destId="{F6644DF1-E29C-48F3-9964-23CB9C408BAE}" srcOrd="5" destOrd="0" presId="urn:microsoft.com/office/officeart/2018/2/layout/IconVerticalSolidList"/>
    <dgm:cxn modelId="{E13D2695-37D7-41AC-9E56-C6267173E34E}" type="presParOf" srcId="{55F7C118-0C0A-42DB-A171-611D42B27080}" destId="{F862606B-9366-4677-8E2E-E6BDB1117193}" srcOrd="6" destOrd="0" presId="urn:microsoft.com/office/officeart/2018/2/layout/IconVerticalSolidList"/>
    <dgm:cxn modelId="{B4217EBC-4254-45DE-9D8E-F814D7529DFE}" type="presParOf" srcId="{F862606B-9366-4677-8E2E-E6BDB1117193}" destId="{011FC63F-BE42-45B4-828D-6F5A545FB095}" srcOrd="0" destOrd="0" presId="urn:microsoft.com/office/officeart/2018/2/layout/IconVerticalSolidList"/>
    <dgm:cxn modelId="{815A25BE-6F66-4CEF-882E-6E936AAB8A8B}" type="presParOf" srcId="{F862606B-9366-4677-8E2E-E6BDB1117193}" destId="{6A9A5006-CACB-42DE-9645-F5CD9D3A1D19}" srcOrd="1" destOrd="0" presId="urn:microsoft.com/office/officeart/2018/2/layout/IconVerticalSolidList"/>
    <dgm:cxn modelId="{B9DC6C02-A454-4548-9B11-03E55951C5C0}" type="presParOf" srcId="{F862606B-9366-4677-8E2E-E6BDB1117193}" destId="{4CF76B98-FC02-4B33-8738-7ABDE590CF5F}" srcOrd="2" destOrd="0" presId="urn:microsoft.com/office/officeart/2018/2/layout/IconVerticalSolidList"/>
    <dgm:cxn modelId="{D9B3F878-BDDF-4439-BC5F-9C61464A22C1}" type="presParOf" srcId="{F862606B-9366-4677-8E2E-E6BDB1117193}" destId="{A05B4AFB-B47E-4E53-ABD0-B616FECC4B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BBD5F-E96E-4359-BDC5-82F02F0A9D38}">
      <dsp:nvSpPr>
        <dsp:cNvPr id="0" name=""/>
        <dsp:cNvSpPr/>
      </dsp:nvSpPr>
      <dsp:spPr>
        <a:xfrm>
          <a:off x="0" y="784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846E05-A801-40EB-8E32-0879B117ED7F}">
      <dsp:nvSpPr>
        <dsp:cNvPr id="0" name=""/>
        <dsp:cNvSpPr/>
      </dsp:nvSpPr>
      <dsp:spPr>
        <a:xfrm>
          <a:off x="0" y="784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/>
            <a:t>Single Responsibility Principle</a:t>
          </a:r>
          <a:r>
            <a:rPr lang="es-ES" sz="2000" b="1" kern="1200" dirty="0">
              <a:latin typeface="Trebuchet MS" panose="020B0603020202020204"/>
            </a:rPr>
            <a:t> </a:t>
          </a:r>
          <a:r>
            <a:rPr lang="es-ES" sz="2000" b="1" kern="1200" dirty="0"/>
            <a:t>(SRP):</a:t>
          </a:r>
          <a:r>
            <a:rPr lang="es-ES" sz="2000" kern="1200" dirty="0"/>
            <a:t> Cada microservicio debe tener una única responsabilidad, simplificando desarrollo y mantenimiento.</a:t>
          </a:r>
          <a:endParaRPr lang="en-US" sz="2000" kern="1200" dirty="0"/>
        </a:p>
      </dsp:txBody>
      <dsp:txXfrm>
        <a:off x="0" y="784"/>
        <a:ext cx="11215176" cy="714270"/>
      </dsp:txXfrm>
    </dsp:sp>
    <dsp:sp modelId="{9B9E65CD-EF65-40EA-835A-5F12A04B817B}">
      <dsp:nvSpPr>
        <dsp:cNvPr id="0" name=""/>
        <dsp:cNvSpPr/>
      </dsp:nvSpPr>
      <dsp:spPr>
        <a:xfrm>
          <a:off x="0" y="715055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F8C67-7A55-4EAD-BEF2-15D204C84514}">
      <dsp:nvSpPr>
        <dsp:cNvPr id="0" name=""/>
        <dsp:cNvSpPr/>
      </dsp:nvSpPr>
      <dsp:spPr>
        <a:xfrm>
          <a:off x="0" y="715055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Almacén de Datos Separado:</a:t>
          </a:r>
          <a:r>
            <a:rPr lang="es-ES" sz="2000" kern="1200" dirty="0"/>
            <a:t> Cada microservicio debe tener su propia base de datos para independencia y flexibilidad tecnológica.</a:t>
          </a:r>
          <a:endParaRPr lang="en-US" sz="2000" kern="1200" dirty="0"/>
        </a:p>
      </dsp:txBody>
      <dsp:txXfrm>
        <a:off x="0" y="715055"/>
        <a:ext cx="11215176" cy="714270"/>
      </dsp:txXfrm>
    </dsp:sp>
    <dsp:sp modelId="{58BD29CA-8A38-4DA0-9E16-5FF69E0A61E4}">
      <dsp:nvSpPr>
        <dsp:cNvPr id="0" name=""/>
        <dsp:cNvSpPr/>
      </dsp:nvSpPr>
      <dsp:spPr>
        <a:xfrm>
          <a:off x="0" y="1429326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AD6A70-F17F-45C8-BC24-401628C2C5AA}">
      <dsp:nvSpPr>
        <dsp:cNvPr id="0" name=""/>
        <dsp:cNvSpPr/>
      </dsp:nvSpPr>
      <dsp:spPr>
        <a:xfrm>
          <a:off x="0" y="1429326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Comunicación Asíncrona:</a:t>
          </a:r>
          <a:r>
            <a:rPr lang="es-ES" sz="2000" kern="1200" dirty="0"/>
            <a:t> Preferir la comunicación asíncrona (colas de mensajes) para desacoplar servicios y mejorar la resiliencia.</a:t>
          </a:r>
          <a:endParaRPr lang="en-US" sz="2000" kern="1200" dirty="0"/>
        </a:p>
      </dsp:txBody>
      <dsp:txXfrm>
        <a:off x="0" y="1429326"/>
        <a:ext cx="11215176" cy="714270"/>
      </dsp:txXfrm>
    </dsp:sp>
    <dsp:sp modelId="{0C57C623-B5CB-405A-84C6-423D34EC4F19}">
      <dsp:nvSpPr>
        <dsp:cNvPr id="0" name=""/>
        <dsp:cNvSpPr/>
      </dsp:nvSpPr>
      <dsp:spPr>
        <a:xfrm>
          <a:off x="0" y="2143597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C42E9-E85F-4F98-835C-FBCA5925DD4B}">
      <dsp:nvSpPr>
        <dsp:cNvPr id="0" name=""/>
        <dsp:cNvSpPr/>
      </dsp:nvSpPr>
      <dsp:spPr>
        <a:xfrm>
          <a:off x="0" y="2143597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latin typeface="Trebuchet MS" panose="020B0603020202020204"/>
            </a:rPr>
            <a:t>Deploy</a:t>
          </a:r>
          <a:r>
            <a:rPr lang="es-ES" sz="2000" b="1" kern="1200" dirty="0">
              <a:latin typeface="Trebuchet MS" panose="020B0603020202020204"/>
            </a:rPr>
            <a:t> in container</a:t>
          </a:r>
          <a:r>
            <a:rPr lang="es-ES" sz="2000" b="1" kern="1200" dirty="0"/>
            <a:t>:</a:t>
          </a:r>
          <a:r>
            <a:rPr lang="es-ES" sz="2000" kern="1200" dirty="0"/>
            <a:t> Empaquetar cada microservicio con sus dependencias en contenedores (Docker) para consistencia y aislamiento.</a:t>
          </a:r>
          <a:endParaRPr lang="en-US" sz="2000" kern="1200" dirty="0"/>
        </a:p>
      </dsp:txBody>
      <dsp:txXfrm>
        <a:off x="0" y="2143597"/>
        <a:ext cx="11215176" cy="714270"/>
      </dsp:txXfrm>
    </dsp:sp>
    <dsp:sp modelId="{C8E575A5-CCB1-45DB-91BC-FC1FB97AAA57}">
      <dsp:nvSpPr>
        <dsp:cNvPr id="0" name=""/>
        <dsp:cNvSpPr/>
      </dsp:nvSpPr>
      <dsp:spPr>
        <a:xfrm>
          <a:off x="0" y="2857868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496EB9-0507-4F4F-9633-AC7F434EC976}">
      <dsp:nvSpPr>
        <dsp:cNvPr id="0" name=""/>
        <dsp:cNvSpPr/>
      </dsp:nvSpPr>
      <dsp:spPr>
        <a:xfrm>
          <a:off x="0" y="2857868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Orquestación (</a:t>
          </a:r>
          <a:r>
            <a:rPr lang="es-ES" sz="2000" b="1" kern="1200" dirty="0" err="1"/>
            <a:t>Kubernetes</a:t>
          </a:r>
          <a:r>
            <a:rPr lang="es-ES" sz="2000" b="1" kern="1200" dirty="0"/>
            <a:t>):</a:t>
          </a:r>
          <a:r>
            <a:rPr lang="es-ES" sz="2000" kern="1200" dirty="0"/>
            <a:t> Usar herramientas como </a:t>
          </a:r>
          <a:r>
            <a:rPr lang="es-ES" sz="2000" kern="1200" dirty="0" err="1"/>
            <a:t>Kubernetes</a:t>
          </a:r>
          <a:r>
            <a:rPr lang="es-ES" sz="2000" kern="1200" dirty="0"/>
            <a:t> para gestionar, escalar y desplegar contenedores de manera eficiente.</a:t>
          </a:r>
          <a:endParaRPr lang="en-US" sz="2000" kern="1200" dirty="0"/>
        </a:p>
      </dsp:txBody>
      <dsp:txXfrm>
        <a:off x="0" y="2857868"/>
        <a:ext cx="11215176" cy="714270"/>
      </dsp:txXfrm>
    </dsp:sp>
    <dsp:sp modelId="{091510DE-F0E2-442D-BFF9-5D46B5B2FAD7}">
      <dsp:nvSpPr>
        <dsp:cNvPr id="0" name=""/>
        <dsp:cNvSpPr/>
      </dsp:nvSpPr>
      <dsp:spPr>
        <a:xfrm>
          <a:off x="0" y="3572139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25970-4D8C-4F6E-818A-D6D55E1C8E0E}">
      <dsp:nvSpPr>
        <dsp:cNvPr id="0" name=""/>
        <dsp:cNvSpPr/>
      </dsp:nvSpPr>
      <dsp:spPr>
        <a:xfrm>
          <a:off x="0" y="3572139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Separación </a:t>
          </a:r>
          <a:r>
            <a:rPr lang="es-ES" sz="2000" b="1" kern="1200" dirty="0" err="1"/>
            <a:t>Build</a:t>
          </a:r>
          <a:r>
            <a:rPr lang="es-ES" sz="2000" b="1" kern="1200" dirty="0"/>
            <a:t>/</a:t>
          </a:r>
          <a:r>
            <a:rPr lang="es-ES" sz="2000" b="1" kern="1200" dirty="0" err="1"/>
            <a:t>Deploy</a:t>
          </a:r>
          <a:r>
            <a:rPr lang="es-ES" sz="2000" b="1" kern="1200" dirty="0"/>
            <a:t>:</a:t>
          </a:r>
          <a:r>
            <a:rPr lang="es-ES" sz="2000" kern="1200" dirty="0"/>
            <a:t> Separar los procesos de construcción y despliegue para asegurar consistencia entre entornos.</a:t>
          </a:r>
          <a:endParaRPr lang="en-US" sz="2000" kern="1200" dirty="0"/>
        </a:p>
      </dsp:txBody>
      <dsp:txXfrm>
        <a:off x="0" y="3572139"/>
        <a:ext cx="11215176" cy="714270"/>
      </dsp:txXfrm>
    </dsp:sp>
    <dsp:sp modelId="{62630C57-0B49-46BF-97C4-F92CF5BE4747}">
      <dsp:nvSpPr>
        <dsp:cNvPr id="0" name=""/>
        <dsp:cNvSpPr/>
      </dsp:nvSpPr>
      <dsp:spPr>
        <a:xfrm>
          <a:off x="0" y="4286410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C3D2A-A9F0-4492-A466-D834CF1DA1CB}">
      <dsp:nvSpPr>
        <dsp:cNvPr id="0" name=""/>
        <dsp:cNvSpPr/>
      </dsp:nvSpPr>
      <dsp:spPr>
        <a:xfrm>
          <a:off x="0" y="4286410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Domain-Driven</a:t>
          </a:r>
          <a:r>
            <a:rPr lang="es-ES" sz="2000" b="1" kern="1200" dirty="0"/>
            <a:t> </a:t>
          </a:r>
          <a:r>
            <a:rPr lang="es-ES" sz="2000" b="1" kern="1200" dirty="0" err="1"/>
            <a:t>Design</a:t>
          </a:r>
          <a:r>
            <a:rPr lang="es-ES" sz="2000" b="1" kern="1200" dirty="0"/>
            <a:t> (DDD):</a:t>
          </a:r>
          <a:r>
            <a:rPr lang="es-ES" sz="2000" kern="1200" dirty="0"/>
            <a:t> Usar DDD para definir los límites de cada microservicio alineándolos con las capacidades del negocio.</a:t>
          </a:r>
          <a:endParaRPr lang="en-US" sz="2000" kern="1200" dirty="0"/>
        </a:p>
      </dsp:txBody>
      <dsp:txXfrm>
        <a:off x="0" y="4286410"/>
        <a:ext cx="11215176" cy="714270"/>
      </dsp:txXfrm>
    </dsp:sp>
    <dsp:sp modelId="{07694D6B-3562-47B2-A2E8-8A4D4D8618CC}">
      <dsp:nvSpPr>
        <dsp:cNvPr id="0" name=""/>
        <dsp:cNvSpPr/>
      </dsp:nvSpPr>
      <dsp:spPr>
        <a:xfrm>
          <a:off x="0" y="5000681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B2BDB-46C8-4AFC-A0F1-EA3D8EDF315C}">
      <dsp:nvSpPr>
        <dsp:cNvPr id="0" name=""/>
        <dsp:cNvSpPr/>
      </dsp:nvSpPr>
      <dsp:spPr>
        <a:xfrm>
          <a:off x="0" y="5000681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Microservicios </a:t>
          </a:r>
          <a:r>
            <a:rPr lang="es-ES" sz="2000" b="1" kern="1200" dirty="0" err="1">
              <a:latin typeface="Trebuchet MS" panose="020B0603020202020204"/>
            </a:rPr>
            <a:t>Stateless</a:t>
          </a:r>
          <a:r>
            <a:rPr lang="es-ES" sz="2000" b="1" kern="1200" dirty="0"/>
            <a:t>:</a:t>
          </a:r>
          <a:r>
            <a:rPr lang="es-ES" sz="2000" kern="1200" dirty="0"/>
            <a:t> Diseñar microservicios sin guardar estado entre peticiones para facilitar la escalabilidad.</a:t>
          </a:r>
          <a:endParaRPr lang="en-US" sz="2000" kern="1200" dirty="0"/>
        </a:p>
      </dsp:txBody>
      <dsp:txXfrm>
        <a:off x="0" y="5000681"/>
        <a:ext cx="11215176" cy="714270"/>
      </dsp:txXfrm>
    </dsp:sp>
    <dsp:sp modelId="{2B35360E-0E5F-480A-B300-93A2C6983556}">
      <dsp:nvSpPr>
        <dsp:cNvPr id="0" name=""/>
        <dsp:cNvSpPr/>
      </dsp:nvSpPr>
      <dsp:spPr>
        <a:xfrm>
          <a:off x="0" y="5714952"/>
          <a:ext cx="112151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76A1A2-ED19-4867-B93D-7C2B6B9BF0CC}">
      <dsp:nvSpPr>
        <dsp:cNvPr id="0" name=""/>
        <dsp:cNvSpPr/>
      </dsp:nvSpPr>
      <dsp:spPr>
        <a:xfrm>
          <a:off x="0" y="5714952"/>
          <a:ext cx="11215176" cy="714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Micro </a:t>
          </a:r>
          <a:r>
            <a:rPr lang="es-ES" sz="2000" b="1" kern="1200" dirty="0" err="1"/>
            <a:t>Frontends</a:t>
          </a:r>
          <a:r>
            <a:rPr lang="es-ES" sz="2000" b="1" kern="1200" dirty="0"/>
            <a:t>:</a:t>
          </a:r>
          <a:r>
            <a:rPr lang="es-ES" sz="2000" kern="1200" dirty="0"/>
            <a:t> Extender la idea de microservicios al </a:t>
          </a:r>
          <a:r>
            <a:rPr lang="es-ES" sz="2000" kern="1200" dirty="0" err="1"/>
            <a:t>frontend</a:t>
          </a:r>
          <a:r>
            <a:rPr lang="es-ES" sz="2000" kern="1200" dirty="0"/>
            <a:t>, dividiéndolo en componentes independientes.</a:t>
          </a:r>
          <a:endParaRPr lang="en-US" sz="2000" kern="1200" dirty="0"/>
        </a:p>
      </dsp:txBody>
      <dsp:txXfrm>
        <a:off x="0" y="5714952"/>
        <a:ext cx="11215176" cy="7142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BBF42-0C08-4BD8-941C-547EA88DC73A}">
      <dsp:nvSpPr>
        <dsp:cNvPr id="0" name=""/>
        <dsp:cNvSpPr/>
      </dsp:nvSpPr>
      <dsp:spPr>
        <a:xfrm>
          <a:off x="973205" y="555610"/>
          <a:ext cx="1509048" cy="1509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16213-BBF1-4B5A-901D-0BDE142D9919}">
      <dsp:nvSpPr>
        <dsp:cNvPr id="0" name=""/>
        <dsp:cNvSpPr/>
      </dsp:nvSpPr>
      <dsp:spPr>
        <a:xfrm>
          <a:off x="203745" y="2100614"/>
          <a:ext cx="3519126" cy="1312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AR" sz="2000" kern="1200" dirty="0"/>
            <a:t>Soluciona la problemática de múltiples clientes de diferentes tipos y la posible tendencia de convertir el sistema en Monolito.</a:t>
          </a:r>
          <a:endParaRPr lang="en-US" sz="2000" kern="1200" dirty="0"/>
        </a:p>
      </dsp:txBody>
      <dsp:txXfrm>
        <a:off x="203745" y="2100614"/>
        <a:ext cx="3519126" cy="1312386"/>
      </dsp:txXfrm>
    </dsp:sp>
    <dsp:sp modelId="{940ACD4A-DE5B-4361-B980-CE8B1B5C5A70}">
      <dsp:nvSpPr>
        <dsp:cNvPr id="0" name=""/>
        <dsp:cNvSpPr/>
      </dsp:nvSpPr>
      <dsp:spPr>
        <a:xfrm>
          <a:off x="14733" y="3557066"/>
          <a:ext cx="4311566" cy="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9404F-34EA-465A-BBFF-7F86A4D8D3CF}">
      <dsp:nvSpPr>
        <dsp:cNvPr id="0" name=""/>
        <dsp:cNvSpPr/>
      </dsp:nvSpPr>
      <dsp:spPr>
        <a:xfrm>
          <a:off x="5825772" y="555610"/>
          <a:ext cx="1509048" cy="1509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4C192-F997-427E-BB45-27F2D530B1E9}">
      <dsp:nvSpPr>
        <dsp:cNvPr id="0" name=""/>
        <dsp:cNvSpPr/>
      </dsp:nvSpPr>
      <dsp:spPr>
        <a:xfrm>
          <a:off x="5095558" y="2064654"/>
          <a:ext cx="4522574" cy="11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AR" sz="2000" kern="1200" dirty="0"/>
            <a:t>Implementación de Gateway independiente para cada cliente:</a:t>
          </a:r>
          <a:endParaRPr lang="en-US" sz="2000" kern="1200" dirty="0"/>
        </a:p>
      </dsp:txBody>
      <dsp:txXfrm>
        <a:off x="5095558" y="2064654"/>
        <a:ext cx="4522574" cy="1149387"/>
      </dsp:txXfrm>
    </dsp:sp>
    <dsp:sp modelId="{D8988B6C-938D-4E20-8F5F-2CB83820AFFB}">
      <dsp:nvSpPr>
        <dsp:cNvPr id="0" name=""/>
        <dsp:cNvSpPr/>
      </dsp:nvSpPr>
      <dsp:spPr>
        <a:xfrm>
          <a:off x="5098760" y="2937633"/>
          <a:ext cx="4311566" cy="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Diferentes alcances y dominios.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Diferentes métodos de autenticación.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Modelo desacoplado.</a:t>
          </a:r>
          <a:endParaRPr lang="en-US" sz="1700" kern="1200" dirty="0"/>
        </a:p>
      </dsp:txBody>
      <dsp:txXfrm>
        <a:off x="5098760" y="2937633"/>
        <a:ext cx="4311566" cy="30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1C6F7-F178-47B8-8EB2-FFC0684AD6BF}">
      <dsp:nvSpPr>
        <dsp:cNvPr id="0" name=""/>
        <dsp:cNvSpPr/>
      </dsp:nvSpPr>
      <dsp:spPr>
        <a:xfrm>
          <a:off x="0" y="1610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3A9077-67C1-406B-9D24-AE44F23D91F7}">
      <dsp:nvSpPr>
        <dsp:cNvPr id="0" name=""/>
        <dsp:cNvSpPr/>
      </dsp:nvSpPr>
      <dsp:spPr>
        <a:xfrm>
          <a:off x="246938" y="185284"/>
          <a:ext cx="448979" cy="448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547D6-F675-4C50-A6CA-9D5B9B3B2F0A}">
      <dsp:nvSpPr>
        <dsp:cNvPr id="0" name=""/>
        <dsp:cNvSpPr/>
      </dsp:nvSpPr>
      <dsp:spPr>
        <a:xfrm>
          <a:off x="942857" y="1610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REST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1610"/>
        <a:ext cx="4683818" cy="816326"/>
      </dsp:txXfrm>
    </dsp:sp>
    <dsp:sp modelId="{7ADB9459-2733-4CA6-B103-8F5B52AF6C5C}">
      <dsp:nvSpPr>
        <dsp:cNvPr id="0" name=""/>
        <dsp:cNvSpPr/>
      </dsp:nvSpPr>
      <dsp:spPr>
        <a:xfrm>
          <a:off x="0" y="1022019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5E236B-C998-4FA7-A8AD-BCDF8DB8067B}">
      <dsp:nvSpPr>
        <dsp:cNvPr id="0" name=""/>
        <dsp:cNvSpPr/>
      </dsp:nvSpPr>
      <dsp:spPr>
        <a:xfrm>
          <a:off x="246938" y="1205692"/>
          <a:ext cx="448979" cy="448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AED70-6434-494F-AAF2-871135C911E8}">
      <dsp:nvSpPr>
        <dsp:cNvPr id="0" name=""/>
        <dsp:cNvSpPr/>
      </dsp:nvSpPr>
      <dsp:spPr>
        <a:xfrm>
          <a:off x="942857" y="1022019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</a:t>
          </a:r>
          <a:r>
            <a:rPr lang="es-AR" sz="2200" b="1" kern="1200" dirty="0" err="1">
              <a:solidFill>
                <a:schemeClr val="bg1"/>
              </a:solidFill>
            </a:rPr>
            <a:t>WebSocket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1022019"/>
        <a:ext cx="4683818" cy="816326"/>
      </dsp:txXfrm>
    </dsp:sp>
    <dsp:sp modelId="{EC612B03-489D-4779-9356-0C98A79D30B4}">
      <dsp:nvSpPr>
        <dsp:cNvPr id="0" name=""/>
        <dsp:cNvSpPr/>
      </dsp:nvSpPr>
      <dsp:spPr>
        <a:xfrm>
          <a:off x="0" y="2104794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C8AD3-D1D7-4DF5-B55D-B2136C7A8C61}">
      <dsp:nvSpPr>
        <dsp:cNvPr id="0" name=""/>
        <dsp:cNvSpPr/>
      </dsp:nvSpPr>
      <dsp:spPr>
        <a:xfrm>
          <a:off x="246938" y="2226100"/>
          <a:ext cx="448979" cy="448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8CC6A-C0A7-4A49-955F-01B712139CC0}">
      <dsp:nvSpPr>
        <dsp:cNvPr id="0" name=""/>
        <dsp:cNvSpPr/>
      </dsp:nvSpPr>
      <dsp:spPr>
        <a:xfrm>
          <a:off x="942857" y="2042427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SOAP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2042427"/>
        <a:ext cx="4683818" cy="816326"/>
      </dsp:txXfrm>
    </dsp:sp>
    <dsp:sp modelId="{011FC63F-BE42-45B4-828D-6F5A545FB095}">
      <dsp:nvSpPr>
        <dsp:cNvPr id="0" name=""/>
        <dsp:cNvSpPr/>
      </dsp:nvSpPr>
      <dsp:spPr>
        <a:xfrm>
          <a:off x="0" y="3062835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A5006-CACB-42DE-9645-F5CD9D3A1D19}">
      <dsp:nvSpPr>
        <dsp:cNvPr id="0" name=""/>
        <dsp:cNvSpPr/>
      </dsp:nvSpPr>
      <dsp:spPr>
        <a:xfrm>
          <a:off x="246938" y="3246509"/>
          <a:ext cx="448979" cy="4489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B4AFB-B47E-4E53-ABD0-B616FECC4B3D}">
      <dsp:nvSpPr>
        <dsp:cNvPr id="0" name=""/>
        <dsp:cNvSpPr/>
      </dsp:nvSpPr>
      <dsp:spPr>
        <a:xfrm>
          <a:off x="942857" y="3062835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/>
              </a:solidFill>
            </a:rPr>
            <a:t>API RPC</a:t>
          </a:r>
        </a:p>
      </dsp:txBody>
      <dsp:txXfrm>
        <a:off x="942857" y="3062835"/>
        <a:ext cx="4683818" cy="816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383A2-92B0-4FB3-9DD5-B1D720DFAB68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F47B2-F980-41E4-9CEA-42B8CE86BAA0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7495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Container </a:t>
            </a:r>
            <a:r>
              <a:rPr lang="es-AR" b="0" i="0" dirty="0" err="1">
                <a:solidFill>
                  <a:srgbClr val="212529"/>
                </a:solidFill>
                <a:effectLst/>
                <a:latin typeface="Roboto Slab" pitchFamily="2" charset="0"/>
              </a:rPr>
              <a:t>Engine</a:t>
            </a:r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: Pieza de software que acepta solicitudes de los usuarios, incluidas opciones de línea de comandos, extrae imágenes y, desde la perspectiva del usuario final, ejecuta el contenedor.</a:t>
            </a:r>
          </a:p>
          <a:p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Container </a:t>
            </a:r>
            <a:r>
              <a:rPr lang="es-AR" b="0" i="0" dirty="0" err="1">
                <a:solidFill>
                  <a:srgbClr val="212529"/>
                </a:solidFill>
                <a:effectLst/>
                <a:latin typeface="Roboto Slab" pitchFamily="2" charset="0"/>
              </a:rPr>
              <a:t>Runtime</a:t>
            </a:r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: es un componente de software que se encarga de gestionar el ciclo de vida del contenedor: configurar su entorno, ejecutarlo, detenerlo, etc.</a:t>
            </a:r>
          </a:p>
          <a:p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Container </a:t>
            </a:r>
            <a:r>
              <a:rPr lang="es-AR" b="0" i="0" dirty="0" err="1">
                <a:solidFill>
                  <a:srgbClr val="212529"/>
                </a:solidFill>
                <a:effectLst/>
                <a:latin typeface="Roboto Slab" pitchFamily="2" charset="0"/>
              </a:rPr>
              <a:t>Orchestration</a:t>
            </a:r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: Es un software encargado de administrar un conjunto de contenedores en diferentes recursos informáticos, manejando configuraciones de red y almacenamiento 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F47B2-F980-41E4-9CEA-42B8CE86BAA0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078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F47B2-F980-41E4-9CEA-42B8CE86BAA0}" type="slidenum">
              <a:rPr lang="es-AR" smtClean="0"/>
              <a:t>36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098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07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687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377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427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313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275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286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6241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183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190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8680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1819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2070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7734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3167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788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06269-6C79-49D8-93EB-C12EFEA95831}" type="datetimeFigureOut">
              <a:rPr lang="es-AR" smtClean="0"/>
              <a:t>2/6/2025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4081E7-4905-48B4-9F30-B15683206FC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13340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D66E7-6B1F-BA9C-405E-C00AC7DA4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Microservicios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4D41E2-703A-B05A-93A8-CCA7E855B5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Arquitectura y Definiciones</a:t>
            </a:r>
          </a:p>
        </p:txBody>
      </p:sp>
    </p:spTree>
    <p:extLst>
      <p:ext uri="{BB962C8B-B14F-4D97-AF65-F5344CB8AC3E}">
        <p14:creationId xmlns:p14="http://schemas.microsoft.com/office/powerpoint/2010/main" val="80669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10BA9-AD2E-E4C4-9B07-F06F78CA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F2E78D-A9BF-DB1F-6CFC-DAE77A4D1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AR" sz="2400" dirty="0"/>
              <a:t>Arquitectura a Microservicios</a:t>
            </a:r>
            <a:endParaRPr lang="es-AR" dirty="0"/>
          </a:p>
          <a:p>
            <a:r>
              <a:rPr lang="es-AR" sz="2400" err="1"/>
              <a:t>Best</a:t>
            </a:r>
            <a:r>
              <a:rPr lang="es-AR" sz="2400" dirty="0"/>
              <a:t> </a:t>
            </a:r>
            <a:r>
              <a:rPr lang="es-AR" sz="2400" err="1"/>
              <a:t>Practices</a:t>
            </a:r>
            <a:endParaRPr lang="es-AR" sz="2400"/>
          </a:p>
          <a:p>
            <a:r>
              <a:rPr lang="es-AR" sz="2400" dirty="0"/>
              <a:t>Implementación</a:t>
            </a:r>
          </a:p>
          <a:p>
            <a:r>
              <a:rPr lang="es-AR" sz="2400" dirty="0"/>
              <a:t>Servicios REST</a:t>
            </a:r>
          </a:p>
          <a:p>
            <a:r>
              <a:rPr lang="es-AR" sz="2400" dirty="0"/>
              <a:t>API Gateway</a:t>
            </a:r>
          </a:p>
          <a:p>
            <a:r>
              <a:rPr lang="es-AR" sz="2400" dirty="0"/>
              <a:t>Comunicación entre Microservicios</a:t>
            </a:r>
          </a:p>
        </p:txBody>
      </p:sp>
    </p:spTree>
    <p:extLst>
      <p:ext uri="{BB962C8B-B14F-4D97-AF65-F5344CB8AC3E}">
        <p14:creationId xmlns:p14="http://schemas.microsoft.com/office/powerpoint/2010/main" val="571974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4330A4-0D6F-91EF-995A-F2563217F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 dirty="0"/>
              <a:t>Arquitectura de Microservicios</a:t>
            </a:r>
            <a:br>
              <a:rPr lang="es-AR" sz="5400" dirty="0"/>
            </a:br>
            <a:endParaRPr lang="es-AR" sz="5400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968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8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9178BE9-53D8-441A-8691-0ED3B464B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Marcador de contenido 3" descr="Interfaz de usuario gráfica, Diagrama, Aplicación&#10;&#10;El contenido generado por IA puede ser incorrecto.">
            <a:extLst>
              <a:ext uri="{FF2B5EF4-FFF2-40B4-BE49-F238E27FC236}">
                <a16:creationId xmlns:a16="http://schemas.microsoft.com/office/drawing/2014/main" id="{8CA5C006-0920-E7B0-6313-3BCAD34545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563" y="643466"/>
            <a:ext cx="964687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90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240FA489-6BD9-152D-455F-51609D89B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s-AR" dirty="0"/>
              <a:t>Arquitectura Monolítica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B3AE25-8B57-66CB-8978-5661A96BE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3" y="816638"/>
            <a:ext cx="7221877" cy="5224724"/>
          </a:xfrm>
        </p:spPr>
        <p:txBody>
          <a:bodyPr anchor="ctr">
            <a:normAutofit/>
          </a:bodyPr>
          <a:lstStyle/>
          <a:p>
            <a:r>
              <a:rPr lang="es-AR" sz="2400" dirty="0"/>
              <a:t>Arquitectura altamente acoplada</a:t>
            </a:r>
          </a:p>
          <a:p>
            <a:r>
              <a:rPr lang="es-AR" sz="2400" dirty="0"/>
              <a:t>Diferentes componentes ejecutan como uno solo</a:t>
            </a:r>
          </a:p>
          <a:p>
            <a:r>
              <a:rPr lang="es-AR" sz="2400" dirty="0"/>
              <a:t>Con alta demanda, escala toda la arquitectura</a:t>
            </a:r>
          </a:p>
          <a:p>
            <a:r>
              <a:rPr lang="es-AR" sz="2400" dirty="0"/>
              <a:t>Propagación de errores</a:t>
            </a:r>
          </a:p>
          <a:p>
            <a:r>
              <a:rPr lang="es-AR" sz="2400" dirty="0"/>
              <a:t>Despliegue más riesgoso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22050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1C5011-B053-A99F-4C4B-F31640B03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8">
            <a:extLst>
              <a:ext uri="{FF2B5EF4-FFF2-40B4-BE49-F238E27FC236}">
                <a16:creationId xmlns:a16="http://schemas.microsoft.com/office/drawing/2014/main" id="{5B5E7D5E-613E-EC8A-8496-038FCF7F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ACE5AA9-74C0-2E3C-0C24-411A1893E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A1790B3-CB82-D479-17E1-B2ABD954E3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416C5257-379B-CE16-5793-9EDB0CF49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D88B9C27-2C58-3EBA-4FF7-16538C870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C0FFB81-FD36-A490-9CD8-F0008B2D9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4C04B824-819B-8B9F-229C-77A737B07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C147715-8769-CC19-A6B0-4201B2F3A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DAFF622-9AA3-15DA-4DC9-9E57BC8FD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7BB05D-CF8A-CA02-8944-81B934AA8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511E5C60-1B88-BB21-B7D6-66A4B75B6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2C99018-0E89-ABBE-CDA0-CA447B589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Marcador de contenido 4" descr="Diagrama&#10;&#10;El contenido generado por IA puede ser incorrecto.">
            <a:extLst>
              <a:ext uri="{FF2B5EF4-FFF2-40B4-BE49-F238E27FC236}">
                <a16:creationId xmlns:a16="http://schemas.microsoft.com/office/drawing/2014/main" id="{68CCAB3D-55E2-5BF6-FBFD-BC5B4DC5D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2511" y="636589"/>
            <a:ext cx="8932206" cy="5578562"/>
          </a:xfrm>
        </p:spPr>
      </p:pic>
    </p:spTree>
    <p:extLst>
      <p:ext uri="{BB962C8B-B14F-4D97-AF65-F5344CB8AC3E}">
        <p14:creationId xmlns:p14="http://schemas.microsoft.com/office/powerpoint/2010/main" val="2374793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7CA43-CE3C-E981-A5C8-6AC56A1B4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7">
            <a:extLst>
              <a:ext uri="{FF2B5EF4-FFF2-40B4-BE49-F238E27FC236}">
                <a16:creationId xmlns:a16="http://schemas.microsoft.com/office/drawing/2014/main" id="{6B0D4D2A-9251-8BBE-CF62-AE0CD9332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F72B58F6-906A-AFA1-21BE-442FB6621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s-AR" dirty="0"/>
              <a:t>Arquitectura de </a:t>
            </a:r>
            <a:r>
              <a:rPr lang="es-AR" sz="3200" dirty="0"/>
              <a:t>Microservicios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DAF3C5-22A6-7795-097A-50FA71F75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3" y="816638"/>
            <a:ext cx="7221877" cy="5224724"/>
          </a:xfrm>
        </p:spPr>
        <p:txBody>
          <a:bodyPr anchor="ctr">
            <a:normAutofit/>
          </a:bodyPr>
          <a:lstStyle/>
          <a:p>
            <a:r>
              <a:rPr lang="es-AR" sz="2400" dirty="0"/>
              <a:t>Escalabilidad independiente</a:t>
            </a:r>
            <a:endParaRPr lang="es-ES" dirty="0"/>
          </a:p>
          <a:p>
            <a:r>
              <a:rPr lang="es-AR" sz="2400" dirty="0"/>
              <a:t>Despliegues más seguros</a:t>
            </a:r>
            <a:endParaRPr lang="es-AR" dirty="0"/>
          </a:p>
          <a:p>
            <a:r>
              <a:rPr lang="es-AR" sz="2400" dirty="0"/>
              <a:t>Flexibilidad tecnológica</a:t>
            </a:r>
            <a:endParaRPr lang="es-AR" dirty="0"/>
          </a:p>
          <a:p>
            <a:r>
              <a:rPr lang="es-AR" sz="2400" dirty="0"/>
              <a:t>Equipos de desarrollo autónomos</a:t>
            </a:r>
            <a:endParaRPr lang="es-AR" dirty="0"/>
          </a:p>
          <a:p>
            <a:r>
              <a:rPr lang="es-AR" sz="2400" dirty="0"/>
              <a:t>Mayor resiliencia</a:t>
            </a:r>
            <a:endParaRPr lang="es-AR" dirty="0"/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381741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AE94C3-280C-241C-4481-B8E20AC3A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26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50" name="Rectangle 38">
            <a:extLst>
              <a:ext uri="{FF2B5EF4-FFF2-40B4-BE49-F238E27FC236}">
                <a16:creationId xmlns:a16="http://schemas.microsoft.com/office/drawing/2014/main" id="{39178BE9-53D8-441A-8691-0ED3B464B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Marcador de contenido 4" descr="Diagrama&#10;&#10;El contenido generado por IA puede ser incorrecto.">
            <a:extLst>
              <a:ext uri="{FF2B5EF4-FFF2-40B4-BE49-F238E27FC236}">
                <a16:creationId xmlns:a16="http://schemas.microsoft.com/office/drawing/2014/main" id="{D288E221-0C60-4301-B94C-396E3A494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804" y="469676"/>
            <a:ext cx="11139759" cy="590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2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F993C45-B237-4CD5-A232-CD2DFFF5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E9EA4F6-F0E3-4DB3-8F82-B91A1F6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A7345F-1794-4777-80F8-B67B01BE7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AEB4062E-9879-4D6E-8C9A-55D81D61C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E0E1E50E-9B56-49FC-AC93-34C80F438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786CF095-2697-4E6D-832B-E71B7C8D6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A93A2EA0-D245-490B-A61D-8B32A8DF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6BAC7BF2-009C-48C7-A7F2-2139B507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D60F62B-3828-4F12-B884-8A8925325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8A41293-53F5-4380-B216-EB66A4353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DDE673-E05B-400B-B6E1-335E425D8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0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6B73D7-BB48-839D-AB7B-DBFBC1693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97" y="854529"/>
            <a:ext cx="6533956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dirty="0"/>
              <a:t>Best Practices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3400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41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Imagen 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3A238F4E-A720-A061-BA42-D7BBD28908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68" b="-7263"/>
          <a:stretch/>
        </p:blipFill>
        <p:spPr>
          <a:xfrm>
            <a:off x="3139396" y="368968"/>
            <a:ext cx="5903933" cy="666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05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20B940A-EC84-54EA-A420-457167816A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265248"/>
              </p:ext>
            </p:extLst>
          </p:nvPr>
        </p:nvGraphicFramePr>
        <p:xfrm>
          <a:off x="497225" y="220953"/>
          <a:ext cx="11215176" cy="6430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9759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F62BCA-5929-EC04-A6BA-6F6CC27C2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dirty="0" err="1"/>
              <a:t>Implementación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41240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25">
            <a:extLst>
              <a:ext uri="{FF2B5EF4-FFF2-40B4-BE49-F238E27FC236}">
                <a16:creationId xmlns:a16="http://schemas.microsoft.com/office/drawing/2014/main" id="{6CE6E43D-FC44-4F15-89C6-7C08E9BDC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21115E6-3640-4179-A252-686A27B75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68D2ABE-CDFA-4BEB-AF45-E43862265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tangle 23">
              <a:extLst>
                <a:ext uri="{FF2B5EF4-FFF2-40B4-BE49-F238E27FC236}">
                  <a16:creationId xmlns:a16="http://schemas.microsoft.com/office/drawing/2014/main" id="{A108FB8B-558B-4F9E-970F-72D2EE57F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0" name="Rectangle 25">
              <a:extLst>
                <a:ext uri="{FF2B5EF4-FFF2-40B4-BE49-F238E27FC236}">
                  <a16:creationId xmlns:a16="http://schemas.microsoft.com/office/drawing/2014/main" id="{481E92F1-5BD2-4422-B875-90578CEAA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1" name="Isosceles Triangle 130">
              <a:extLst>
                <a:ext uri="{FF2B5EF4-FFF2-40B4-BE49-F238E27FC236}">
                  <a16:creationId xmlns:a16="http://schemas.microsoft.com/office/drawing/2014/main" id="{9D9630F3-9488-4F58-9098-F6B8552BD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2" name="Rectangle 27">
              <a:extLst>
                <a:ext uri="{FF2B5EF4-FFF2-40B4-BE49-F238E27FC236}">
                  <a16:creationId xmlns:a16="http://schemas.microsoft.com/office/drawing/2014/main" id="{A82B105D-E7A6-4F3A-AFDA-B9133F6BD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3" name="Rectangle 28">
              <a:extLst>
                <a:ext uri="{FF2B5EF4-FFF2-40B4-BE49-F238E27FC236}">
                  <a16:creationId xmlns:a16="http://schemas.microsoft.com/office/drawing/2014/main" id="{592262AB-546B-41A7-99DE-EC034F0722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4" name="Rectangle 29">
              <a:extLst>
                <a:ext uri="{FF2B5EF4-FFF2-40B4-BE49-F238E27FC236}">
                  <a16:creationId xmlns:a16="http://schemas.microsoft.com/office/drawing/2014/main" id="{D878A1F7-F404-41A0-BD7C-9739499B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0076BF32-29FF-4C3A-B1AF-91A28EFD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0A4C29F3-B3A2-40B9-8670-ADA39B0C4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D5D38760-B4C5-BECC-1D4B-F0F49E16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7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EB55A9-CBD9-9B04-810B-6A146440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Contenedores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8560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6" name="Isosceles Triangle 104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5029D7-0752-8E88-DFFF-DAE4E804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Microservicios y Contenedores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517EC4-5F8D-8860-1AE0-F328A5ACB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5" y="2160590"/>
            <a:ext cx="3666892" cy="3440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dirty="0">
                <a:solidFill>
                  <a:schemeClr val="bg1"/>
                </a:solidFill>
              </a:rPr>
              <a:t>Los microservicios se encuentran muy ligados al concepto de contenedor, el cual representa una </a:t>
            </a:r>
            <a:r>
              <a:rPr lang="es-AR" b="1" dirty="0">
                <a:solidFill>
                  <a:schemeClr val="bg1"/>
                </a:solidFill>
              </a:rPr>
              <a:t>unidad de software empaquetado junto con todas las dependencias necesarias para ejecutar de forma rápida y fiable independientemente del entorno.</a:t>
            </a:r>
          </a:p>
          <a:p>
            <a:pPr marL="0" indent="0" algn="just">
              <a:buNone/>
            </a:pPr>
            <a:endParaRPr lang="es-AR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s-AR" b="1" dirty="0">
                <a:solidFill>
                  <a:schemeClr val="bg1"/>
                </a:solidFill>
              </a:rPr>
              <a:t>Ejemplos: Docker, </a:t>
            </a:r>
            <a:r>
              <a:rPr lang="es-AR" b="1" dirty="0" err="1">
                <a:solidFill>
                  <a:schemeClr val="bg1"/>
                </a:solidFill>
              </a:rPr>
              <a:t>Podman</a:t>
            </a:r>
            <a:r>
              <a:rPr lang="es-AR" b="1" dirty="0">
                <a:solidFill>
                  <a:schemeClr val="bg1"/>
                </a:solidFill>
              </a:rPr>
              <a:t>, LXC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877DB9-C6B5-95F3-407C-B2A2CC610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952" y="289962"/>
            <a:ext cx="4269092" cy="6278076"/>
          </a:xfrm>
          <a:prstGeom prst="rect">
            <a:avLst/>
          </a:prstGeom>
        </p:spPr>
      </p:pic>
      <p:sp>
        <p:nvSpPr>
          <p:cNvPr id="1048" name="Isosceles Triangle 104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84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60EDF6C-6DDA-0FC2-B5E1-05C609118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675" y="5450957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Virtual Machine vs Container</a:t>
            </a:r>
          </a:p>
        </p:txBody>
      </p:sp>
      <p:pic>
        <p:nvPicPr>
          <p:cNvPr id="7" name="Imagen 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7B819326-4C8E-E9CF-3539-EEA6F19B0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44" y="386992"/>
            <a:ext cx="10444886" cy="48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30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56" name="Straight Connector 2055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Connector 2056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8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59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0" name="Isosceles Triangle 2059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1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2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3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4" name="Isosceles Triangle 2063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5" name="Isosceles Triangle 2064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70" name="Straight Connector 2069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1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2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3" name="Isosceles Triangle 2072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4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5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6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7" name="Isosceles Triangle 2076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8" name="Isosceles Triangle 2077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80" name="Rectangle 2079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hat is containerd ? | Docker">
            <a:extLst>
              <a:ext uri="{FF2B5EF4-FFF2-40B4-BE49-F238E27FC236}">
                <a16:creationId xmlns:a16="http://schemas.microsoft.com/office/drawing/2014/main" id="{AF1A5296-7F48-9CAC-E017-BE2382E4B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86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428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FE277408-29C4-5D99-B379-A5EEE6359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s-AR" dirty="0"/>
              <a:t>Características de Contenedores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388A96B7-409F-8004-C136-1AABDA87C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689249"/>
            <a:ext cx="6615961" cy="547950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Aislamiento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(sistema de ficheros, red y acceso a recursos exclusivos)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Menor uso de recursos hardware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comparado al modelo tradicional de aislamiento de procesos en máquinas virtuales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Inicio y finalización muy rápidos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, ya que consumen pocos recursos y evitamos la inicialización de un SO completo como en el caso de máquinas virtuales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Menor riesgo de interrupción de servicio de otras aplicaciones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al actualizar librerías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Mayor seguridad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gracias al aislamiento de procesos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Mayor facilidad de portabilidad de la aplicación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entre diferentes entornos</a:t>
            </a:r>
          </a:p>
          <a:p>
            <a:pPr>
              <a:lnSpc>
                <a:spcPct val="90000"/>
              </a:lnSpc>
            </a:pP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43500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900A40-18C2-CF9A-C559-96798B98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API Gateway</a:t>
            </a:r>
            <a:br>
              <a:rPr lang="en-US" sz="5400"/>
            </a:br>
            <a:endParaRPr lang="en-US" sz="540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363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C522A2-256E-C17A-FC6B-991D18A86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Que es un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2C6076-9BF9-F274-869E-2C69277DD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4223822" cy="3440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sz="2000" dirty="0">
                <a:solidFill>
                  <a:schemeClr val="bg1"/>
                </a:solidFill>
              </a:rPr>
              <a:t>Servidor que permite gestionar las múltiples conexiones de acceso a Microservicios.</a:t>
            </a:r>
          </a:p>
          <a:p>
            <a:pPr marL="0" indent="0" algn="just">
              <a:buNone/>
            </a:pPr>
            <a:r>
              <a:rPr lang="es-AR" sz="2000" dirty="0">
                <a:solidFill>
                  <a:schemeClr val="bg1"/>
                </a:solidFill>
              </a:rPr>
              <a:t>Gestiona todas las funciones transversales a los Microservicios, como ser, Seguridad, Registro, Almacenamiento Caché, etc. de forma centralizada.</a:t>
            </a:r>
          </a:p>
          <a:p>
            <a:pPr marL="0" indent="0" algn="just">
              <a:buNone/>
            </a:pP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773704-9F9C-2818-CB9C-E9D0ECCE6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083" y="1736297"/>
            <a:ext cx="5780163" cy="3699303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CE3A6A76-AE5D-49AE-9D49-90C0F1548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CA4BE6-D87B-4FBC-B31F-59A357888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2B4405F-76DE-4AC0-BD1D-A96966E67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E603F4-830C-41C8-B190-EA5DFBE86B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id="{A0DDBA0B-366F-4C69-9019-2C8C6C8D4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0077DE17-D75F-4B3D-9E90-E86CC11EA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89AD7005-6B7A-4354-A09D-400392A4A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DC9F611A-FF73-46B5-BC7E-CDA5B160B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id="{00D7998D-5B0F-47DC-A960-32F6B971D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id="{6E50126A-F4B3-45DC-AE8D-1050D5795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F6B74BB4-4C3B-46A1-80F1-D68D32001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6DC69A65-C5F5-4818-8AE4-7BDEC091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595B5C8-1DC5-EBC2-5189-70D6BD7C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s-AR">
                <a:solidFill>
                  <a:srgbClr val="FFFFFF"/>
                </a:solidFill>
              </a:rPr>
              <a:t>Ventajas de utilizar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9B373C-636A-D3BA-62CA-5943D9D72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r>
              <a:rPr lang="es-AR" sz="2400" dirty="0">
                <a:solidFill>
                  <a:srgbClr val="FFFFFF"/>
                </a:solidFill>
              </a:rPr>
              <a:t>Abstracción de la complejidad.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Autenticación y Autorización.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Transformación de </a:t>
            </a:r>
            <a:r>
              <a:rPr lang="es-AR" sz="2400" dirty="0" err="1">
                <a:solidFill>
                  <a:srgbClr val="FFFFFF"/>
                </a:solidFill>
              </a:rPr>
              <a:t>Requests</a:t>
            </a:r>
            <a:r>
              <a:rPr lang="es-AR" sz="2400" dirty="0">
                <a:solidFill>
                  <a:srgbClr val="FFFFFF"/>
                </a:solidFill>
              </a:rPr>
              <a:t>/Responses.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Balanceo y reducción de cargas (Memoria Cache).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Control de vulnerabilidades.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Diferentes protocolos.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Manejo de Errores.</a:t>
            </a:r>
          </a:p>
        </p:txBody>
      </p:sp>
    </p:spTree>
    <p:extLst>
      <p:ext uri="{BB962C8B-B14F-4D97-AF65-F5344CB8AC3E}">
        <p14:creationId xmlns:p14="http://schemas.microsoft.com/office/powerpoint/2010/main" val="1354023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5B5C8-1DC5-EBC2-5189-70D6BD7C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800"/>
              <a:t>Desventajas de utilizar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9B373C-636A-D3BA-62CA-5943D9D72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5394940" cy="3880773"/>
          </a:xfrm>
        </p:spPr>
        <p:txBody>
          <a:bodyPr>
            <a:normAutofit/>
          </a:bodyPr>
          <a:lstStyle/>
          <a:p>
            <a:r>
              <a:rPr lang="es-AR" sz="2000" dirty="0"/>
              <a:t>Único punto de falla.</a:t>
            </a:r>
          </a:p>
          <a:p>
            <a:r>
              <a:rPr lang="es-AR" sz="2000" dirty="0"/>
              <a:t>Problemas de rendimiento (Mayor latencia).</a:t>
            </a:r>
          </a:p>
          <a:p>
            <a:r>
              <a:rPr lang="es-AR" sz="2000" dirty="0"/>
              <a:t>Costo adicional en </a:t>
            </a:r>
            <a:r>
              <a:rPr lang="es-AR" sz="2000"/>
              <a:t>la comunicación.</a:t>
            </a:r>
            <a:endParaRPr lang="es-AR" sz="2000" dirty="0"/>
          </a:p>
          <a:p>
            <a:r>
              <a:rPr lang="es-AR" sz="2000" dirty="0"/>
              <a:t>No es escalable para diferentes tipos de cliente.</a:t>
            </a:r>
          </a:p>
          <a:p>
            <a:r>
              <a:rPr lang="es-AR" sz="2000" dirty="0"/>
              <a:t>Sin soporte para múltiples </a:t>
            </a:r>
            <a:r>
              <a:rPr lang="es-AR" sz="2000" dirty="0" err="1"/>
              <a:t>backend</a:t>
            </a:r>
            <a:r>
              <a:rPr lang="es-AR" sz="2000" dirty="0"/>
              <a:t>.</a:t>
            </a:r>
          </a:p>
        </p:txBody>
      </p:sp>
      <p:pic>
        <p:nvPicPr>
          <p:cNvPr id="5" name="Picture 4" descr="Marca de exclamación sobre fondo amarillo">
            <a:extLst>
              <a:ext uri="{FF2B5EF4-FFF2-40B4-BE49-F238E27FC236}">
                <a16:creationId xmlns:a16="http://schemas.microsoft.com/office/drawing/2014/main" id="{137ECF3E-671F-FF5C-30BA-4D948C089A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59" r="1404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964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8FF6C92-588B-1A96-09B1-93DA773C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771" y="5729295"/>
            <a:ext cx="7673801" cy="7107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Patrón BFF – Backend For Frontend</a:t>
            </a:r>
          </a:p>
        </p:txBody>
      </p:sp>
      <p:pic>
        <p:nvPicPr>
          <p:cNvPr id="21" name="Marcador de contenido 20">
            <a:extLst>
              <a:ext uri="{FF2B5EF4-FFF2-40B4-BE49-F238E27FC236}">
                <a16:creationId xmlns:a16="http://schemas.microsoft.com/office/drawing/2014/main" id="{0FF78039-6296-A19E-0D5C-621FD6005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303" y="187737"/>
            <a:ext cx="10488901" cy="522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5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14D16F1A-5D78-4402-81FF-31A98AF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619F00-AC69-0F70-F7AE-68A76633A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Patrón BFF – Backend For Frontend</a:t>
            </a:r>
            <a:endParaRPr lang="es-AR" dirty="0"/>
          </a:p>
        </p:txBody>
      </p:sp>
      <p:sp>
        <p:nvSpPr>
          <p:cNvPr id="25" name="Isosceles Triangle 10">
            <a:extLst>
              <a:ext uri="{FF2B5EF4-FFF2-40B4-BE49-F238E27FC236}">
                <a16:creationId xmlns:a16="http://schemas.microsoft.com/office/drawing/2014/main" id="{1B2FB7F0-6A45-43E8-88A7-48E46E6D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12">
            <a:extLst>
              <a:ext uri="{FF2B5EF4-FFF2-40B4-BE49-F238E27FC236}">
                <a16:creationId xmlns:a16="http://schemas.microsoft.com/office/drawing/2014/main" id="{6BA9C607-662B-4FBB-A3F3-CF593AD73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F1BAEFC-4C69-B190-6F0F-72DE10BA6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486180"/>
              </p:ext>
            </p:extLst>
          </p:nvPr>
        </p:nvGraphicFramePr>
        <p:xfrm>
          <a:off x="1581038" y="1961911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0025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0C38A8-6450-E6CD-3D52-AE164C38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 dirty="0"/>
              <a:t>Servicios</a:t>
            </a:r>
            <a:r>
              <a:rPr lang="en-US" sz="5400" dirty="0"/>
              <a:t> REST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2033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03A3C-C73F-4018-40AD-2F3AC5A92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439304" cy="1320800"/>
          </a:xfrm>
        </p:spPr>
        <p:txBody>
          <a:bodyPr>
            <a:normAutofit/>
          </a:bodyPr>
          <a:lstStyle/>
          <a:p>
            <a:r>
              <a:rPr lang="es-AR" dirty="0"/>
              <a:t>API - Interfaz de programación de aplicaciones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F19149F7-4E75-46DD-BA58-C9D7399CCE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209057"/>
              </p:ext>
            </p:extLst>
          </p:nvPr>
        </p:nvGraphicFramePr>
        <p:xfrm>
          <a:off x="5489962" y="2006477"/>
          <a:ext cx="5626676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788F5C7-AE08-E8C8-8888-47625FFEA35E}"/>
              </a:ext>
            </a:extLst>
          </p:cNvPr>
          <p:cNvSpPr txBox="1"/>
          <p:nvPr/>
        </p:nvSpPr>
        <p:spPr>
          <a:xfrm>
            <a:off x="512081" y="2977367"/>
            <a:ext cx="467686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A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 una interfaz que se define en nuestro programa con ciertas restricciones y recomendaciones para que otros sistemas pueda comunicarse con él.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33302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88DCF-980D-AB2C-C191-BAF9CA46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Definiciones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693BB7-876B-4E1B-9596-37C5E09B1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REST (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Representational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State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Transfer)</a:t>
            </a:r>
            <a:r>
              <a:rPr lang="es-AR" dirty="0"/>
              <a:t>: Utiliza algunos métodos del protocolo HTTP para la comunicación (como GET, POST, PUT y DELETE) para realizar operaciones sobre recursos, definidos x URI.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SOAP (Simple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Object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Access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Protocol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  <a:r>
              <a:rPr lang="es-AR" dirty="0"/>
              <a:t>: Es un protocolo de comunicación que permite intercambiar mensajes estructurados entre aplicaciones. Utiliza XML para el formato de los mensajes y corre sobre HTTP, SMTP o TCP.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RPC (Remote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Procedure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Call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  <a:r>
              <a:rPr lang="es-AR" dirty="0"/>
              <a:t>: Es un tipo de API que permite invocar funciones o procedimientos a un sistema remoto de forma transparente, como si fuera un sistema local, ya q abstrae la capa de comunicación. Soporta XML o </a:t>
            </a:r>
            <a:r>
              <a:rPr lang="es-AR" dirty="0" err="1"/>
              <a:t>Json</a:t>
            </a:r>
            <a:r>
              <a:rPr lang="es-AR" dirty="0"/>
              <a:t>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WebSocket</a:t>
            </a:r>
            <a:r>
              <a:rPr lang="es-AR" dirty="0"/>
              <a:t>: Admite la comunicación bidireccional entre las aplicaciones cliente y su </a:t>
            </a:r>
            <a:r>
              <a:rPr lang="es-AR" dirty="0" err="1"/>
              <a:t>backend</a:t>
            </a:r>
            <a:r>
              <a:rPr lang="es-AR" dirty="0"/>
              <a:t>. El </a:t>
            </a:r>
            <a:r>
              <a:rPr lang="es-AR" dirty="0" err="1"/>
              <a:t>backend</a:t>
            </a:r>
            <a:r>
              <a:rPr lang="es-AR" dirty="0"/>
              <a:t> puede enviar mensajes de devolución de llamada a los clientes conectados.</a:t>
            </a:r>
          </a:p>
        </p:txBody>
      </p:sp>
    </p:spTree>
    <p:extLst>
      <p:ext uri="{BB962C8B-B14F-4D97-AF65-F5344CB8AC3E}">
        <p14:creationId xmlns:p14="http://schemas.microsoft.com/office/powerpoint/2010/main" val="755480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78E23-31CF-7054-B0AD-0816CCB3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Arquitectura REST</a:t>
            </a:r>
          </a:p>
        </p:txBody>
      </p:sp>
      <p:pic>
        <p:nvPicPr>
          <p:cNvPr id="4" name="Shape 257" descr="http://pngimg.com/upload/smartphone_PNG8528.png">
            <a:extLst>
              <a:ext uri="{FF2B5EF4-FFF2-40B4-BE49-F238E27FC236}">
                <a16:creationId xmlns:a16="http://schemas.microsoft.com/office/drawing/2014/main" id="{3C0FC50C-F8B0-84C3-6BA7-66551F476CC7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807499" y="2905991"/>
            <a:ext cx="1658469" cy="264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redondeado 32">
            <a:extLst>
              <a:ext uri="{FF2B5EF4-FFF2-40B4-BE49-F238E27FC236}">
                <a16:creationId xmlns:a16="http://schemas.microsoft.com/office/drawing/2014/main" id="{F2CB2AD2-FA30-4E9E-1BC9-9FDA772C3565}"/>
              </a:ext>
            </a:extLst>
          </p:cNvPr>
          <p:cNvSpPr/>
          <p:nvPr/>
        </p:nvSpPr>
        <p:spPr>
          <a:xfrm>
            <a:off x="8521739" y="2960465"/>
            <a:ext cx="3346810" cy="243749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id="{4C01AE35-02E5-3B0B-959A-3805DF6059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94" y="5828469"/>
            <a:ext cx="806373" cy="972636"/>
          </a:xfrm>
          <a:prstGeom prst="rect">
            <a:avLst/>
          </a:prstGeom>
        </p:spPr>
      </p:pic>
      <p:sp>
        <p:nvSpPr>
          <p:cNvPr id="7" name="Shape 258">
            <a:extLst>
              <a:ext uri="{FF2B5EF4-FFF2-40B4-BE49-F238E27FC236}">
                <a16:creationId xmlns:a16="http://schemas.microsoft.com/office/drawing/2014/main" id="{2B95328D-0391-1F33-776B-9AF88BC09E87}"/>
              </a:ext>
            </a:extLst>
          </p:cNvPr>
          <p:cNvSpPr/>
          <p:nvPr/>
        </p:nvSpPr>
        <p:spPr>
          <a:xfrm>
            <a:off x="5272901" y="1585433"/>
            <a:ext cx="2487879" cy="47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dirty="0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lang="es-AR" sz="36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5385118-00BC-44BE-44B9-5C6767218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452" y="2935374"/>
            <a:ext cx="2374467" cy="2158607"/>
          </a:xfrm>
          <a:prstGeom prst="rect">
            <a:avLst/>
          </a:prstGeom>
        </p:spPr>
      </p:pic>
      <p:sp>
        <p:nvSpPr>
          <p:cNvPr id="9" name="Shape 259">
            <a:extLst>
              <a:ext uri="{FF2B5EF4-FFF2-40B4-BE49-F238E27FC236}">
                <a16:creationId xmlns:a16="http://schemas.microsoft.com/office/drawing/2014/main" id="{F897267C-41D0-56D5-B0C1-D11C09BC35FE}"/>
              </a:ext>
            </a:extLst>
          </p:cNvPr>
          <p:cNvSpPr/>
          <p:nvPr/>
        </p:nvSpPr>
        <p:spPr>
          <a:xfrm>
            <a:off x="261135" y="1596953"/>
            <a:ext cx="2487052" cy="47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dirty="0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lang="es-AR" sz="3600" dirty="0"/>
          </a:p>
        </p:txBody>
      </p:sp>
      <p:cxnSp>
        <p:nvCxnSpPr>
          <p:cNvPr id="10" name="Shape 262">
            <a:extLst>
              <a:ext uri="{FF2B5EF4-FFF2-40B4-BE49-F238E27FC236}">
                <a16:creationId xmlns:a16="http://schemas.microsoft.com/office/drawing/2014/main" id="{14574CDB-877D-BEB4-782F-7591C6A190CB}"/>
              </a:ext>
            </a:extLst>
          </p:cNvPr>
          <p:cNvCxnSpPr/>
          <p:nvPr/>
        </p:nvCxnSpPr>
        <p:spPr>
          <a:xfrm flipV="1">
            <a:off x="2735000" y="3650605"/>
            <a:ext cx="2475132" cy="1058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" name="Shape 263">
            <a:extLst>
              <a:ext uri="{FF2B5EF4-FFF2-40B4-BE49-F238E27FC236}">
                <a16:creationId xmlns:a16="http://schemas.microsoft.com/office/drawing/2014/main" id="{A87F47D4-C339-16EB-8B59-B2CC2029D089}"/>
              </a:ext>
            </a:extLst>
          </p:cNvPr>
          <p:cNvSpPr txBox="1"/>
          <p:nvPr/>
        </p:nvSpPr>
        <p:spPr>
          <a:xfrm>
            <a:off x="2728458" y="3059480"/>
            <a:ext cx="2546659" cy="49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Shape 261">
            <a:extLst>
              <a:ext uri="{FF2B5EF4-FFF2-40B4-BE49-F238E27FC236}">
                <a16:creationId xmlns:a16="http://schemas.microsoft.com/office/drawing/2014/main" id="{B76C15FB-AD5A-6A33-FD0F-9595D4314DBA}"/>
              </a:ext>
            </a:extLst>
          </p:cNvPr>
          <p:cNvCxnSpPr/>
          <p:nvPr/>
        </p:nvCxnSpPr>
        <p:spPr>
          <a:xfrm flipH="1" flipV="1">
            <a:off x="2721239" y="4790835"/>
            <a:ext cx="2487052" cy="3652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" name="Shape 264">
            <a:extLst>
              <a:ext uri="{FF2B5EF4-FFF2-40B4-BE49-F238E27FC236}">
                <a16:creationId xmlns:a16="http://schemas.microsoft.com/office/drawing/2014/main" id="{D6ADFC07-F320-F1D1-C874-BDE2B95CA453}"/>
              </a:ext>
            </a:extLst>
          </p:cNvPr>
          <p:cNvSpPr txBox="1"/>
          <p:nvPr/>
        </p:nvSpPr>
        <p:spPr>
          <a:xfrm>
            <a:off x="2730565" y="4212364"/>
            <a:ext cx="2542336" cy="5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</a:t>
            </a:r>
            <a:r>
              <a:rPr lang="en-US" sz="2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endParaRPr sz="2500" dirty="0">
              <a:solidFill>
                <a:schemeClr val="lt1"/>
              </a:solidFill>
            </a:endParaRP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E0814EF-685F-D8E7-5AD1-0AA127B71927}"/>
              </a:ext>
            </a:extLst>
          </p:cNvPr>
          <p:cNvCxnSpPr/>
          <p:nvPr/>
        </p:nvCxnSpPr>
        <p:spPr>
          <a:xfrm flipH="1">
            <a:off x="6614459" y="5019604"/>
            <a:ext cx="3357" cy="756708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166FFEB2-9C56-0B0A-A3B9-FE310942DBCD}"/>
              </a:ext>
            </a:extLst>
          </p:cNvPr>
          <p:cNvCxnSpPr/>
          <p:nvPr/>
        </p:nvCxnSpPr>
        <p:spPr>
          <a:xfrm>
            <a:off x="7677967" y="4294283"/>
            <a:ext cx="834843" cy="423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9">
            <a:extLst>
              <a:ext uri="{FF2B5EF4-FFF2-40B4-BE49-F238E27FC236}">
                <a16:creationId xmlns:a16="http://schemas.microsoft.com/office/drawing/2014/main" id="{BF63B072-4BF9-EF0C-09F9-DB2F57B0ADFB}"/>
              </a:ext>
            </a:extLst>
          </p:cNvPr>
          <p:cNvSpPr/>
          <p:nvPr/>
        </p:nvSpPr>
        <p:spPr>
          <a:xfrm>
            <a:off x="5348745" y="2667486"/>
            <a:ext cx="2487879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600" dirty="0"/>
              <a:t>http://so-unlam.net.ar</a:t>
            </a:r>
            <a:endParaRPr lang="es-AR" sz="1600" b="1" dirty="0">
              <a:cs typeface="Calibri" panose="020F0502020204030204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0C99FF5-0FBF-660C-313A-FCE259F37050}"/>
              </a:ext>
            </a:extLst>
          </p:cNvPr>
          <p:cNvGrpSpPr/>
          <p:nvPr/>
        </p:nvGrpSpPr>
        <p:grpSpPr>
          <a:xfrm>
            <a:off x="8756089" y="3698586"/>
            <a:ext cx="827988" cy="860780"/>
            <a:chOff x="6053214" y="2167961"/>
            <a:chExt cx="985458" cy="985458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377BABB-3DC1-641D-1630-ADCDA799AA75}"/>
                </a:ext>
              </a:extLst>
            </p:cNvPr>
            <p:cNvSpPr/>
            <p:nvPr/>
          </p:nvSpPr>
          <p:spPr>
            <a:xfrm>
              <a:off x="6053214" y="2167961"/>
              <a:ext cx="985458" cy="985458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5427C25-5290-03E1-2278-23F38ED9B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3214" y="2167961"/>
              <a:ext cx="985458" cy="985458"/>
            </a:xfrm>
            <a:prstGeom prst="rect">
              <a:avLst/>
            </a:prstGeom>
          </p:spPr>
        </p:pic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F72DC55-390D-DDAD-1621-78DF8B12F344}"/>
              </a:ext>
            </a:extLst>
          </p:cNvPr>
          <p:cNvSpPr txBox="1"/>
          <p:nvPr/>
        </p:nvSpPr>
        <p:spPr>
          <a:xfrm>
            <a:off x="9953130" y="3290210"/>
            <a:ext cx="173297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register</a:t>
            </a:r>
            <a:endParaRPr lang="es-AR" dirty="0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F42A770-2B9A-6D36-3567-255158E8B227}"/>
              </a:ext>
            </a:extLst>
          </p:cNvPr>
          <p:cNvSpPr txBox="1"/>
          <p:nvPr/>
        </p:nvSpPr>
        <p:spPr>
          <a:xfrm>
            <a:off x="9963001" y="4059833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login</a:t>
            </a:r>
            <a:endParaRPr lang="es-AR" dirty="0">
              <a:ea typeface="+mn-lt"/>
              <a:cs typeface="+mn-lt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D3B4F84-443E-D1EB-3B9F-A69D0EFA497F}"/>
              </a:ext>
            </a:extLst>
          </p:cNvPr>
          <p:cNvSpPr txBox="1"/>
          <p:nvPr/>
        </p:nvSpPr>
        <p:spPr>
          <a:xfrm>
            <a:off x="9961141" y="4758911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event</a:t>
            </a:r>
            <a:endParaRPr lang="es-AR" dirty="0">
              <a:ea typeface="+mn-lt"/>
              <a:cs typeface="+mn-lt"/>
            </a:endParaRPr>
          </a:p>
        </p:txBody>
      </p:sp>
      <p:cxnSp>
        <p:nvCxnSpPr>
          <p:cNvPr id="23" name="Shape 261">
            <a:extLst>
              <a:ext uri="{FF2B5EF4-FFF2-40B4-BE49-F238E27FC236}">
                <a16:creationId xmlns:a16="http://schemas.microsoft.com/office/drawing/2014/main" id="{8E117DF5-278C-3253-B09B-6E7E3C9948AD}"/>
              </a:ext>
            </a:extLst>
          </p:cNvPr>
          <p:cNvCxnSpPr>
            <a:cxnSpLocks/>
          </p:cNvCxnSpPr>
          <p:nvPr/>
        </p:nvCxnSpPr>
        <p:spPr>
          <a:xfrm flipV="1">
            <a:off x="9620888" y="3474877"/>
            <a:ext cx="332242" cy="521816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" name="Shape 261">
            <a:extLst>
              <a:ext uri="{FF2B5EF4-FFF2-40B4-BE49-F238E27FC236}">
                <a16:creationId xmlns:a16="http://schemas.microsoft.com/office/drawing/2014/main" id="{5ED02CD8-EC91-5753-7390-2536A50A2135}"/>
              </a:ext>
            </a:extLst>
          </p:cNvPr>
          <p:cNvCxnSpPr>
            <a:cxnSpLocks/>
          </p:cNvCxnSpPr>
          <p:nvPr/>
        </p:nvCxnSpPr>
        <p:spPr>
          <a:xfrm>
            <a:off x="9620888" y="4102095"/>
            <a:ext cx="342113" cy="14240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" name="Shape 261">
            <a:extLst>
              <a:ext uri="{FF2B5EF4-FFF2-40B4-BE49-F238E27FC236}">
                <a16:creationId xmlns:a16="http://schemas.microsoft.com/office/drawing/2014/main" id="{0AEA385D-8B01-F9B0-6576-673D8159A0B9}"/>
              </a:ext>
            </a:extLst>
          </p:cNvPr>
          <p:cNvCxnSpPr>
            <a:cxnSpLocks/>
          </p:cNvCxnSpPr>
          <p:nvPr/>
        </p:nvCxnSpPr>
        <p:spPr>
          <a:xfrm>
            <a:off x="9620888" y="4208027"/>
            <a:ext cx="320160" cy="74323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351650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173A44-E19E-677C-CF22-9998FFDD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3843375" cy="5545667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tx1">
                    <a:lumMod val="85000"/>
                    <a:lumOff val="15000"/>
                  </a:schemeClr>
                </a:solidFill>
              </a:rPr>
              <a:t>Características</a:t>
            </a:r>
          </a:p>
        </p:txBody>
      </p:sp>
      <p:sp>
        <p:nvSpPr>
          <p:cNvPr id="49" name="Marcador de contenido 2">
            <a:extLst>
              <a:ext uri="{FF2B5EF4-FFF2-40B4-BE49-F238E27FC236}">
                <a16:creationId xmlns:a16="http://schemas.microsoft.com/office/drawing/2014/main" id="{785F22AD-2CA3-0410-E4E9-381B01E0C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0"/>
            <a:ext cx="5511296" cy="5545667"/>
          </a:xfrm>
        </p:spPr>
        <p:txBody>
          <a:bodyPr anchor="ctr">
            <a:normAutofit/>
          </a:bodyPr>
          <a:lstStyle/>
          <a:p>
            <a:r>
              <a:rPr lang="es-AR" sz="3200" dirty="0">
                <a:solidFill>
                  <a:srgbClr val="FFFFFF"/>
                </a:solidFill>
              </a:rPr>
              <a:t>Estructura Estandarizada</a:t>
            </a:r>
          </a:p>
          <a:p>
            <a:r>
              <a:rPr lang="es-AR" sz="3200" dirty="0">
                <a:solidFill>
                  <a:srgbClr val="FFFFFF"/>
                </a:solidFill>
              </a:rPr>
              <a:t>Identificación del recurso</a:t>
            </a:r>
          </a:p>
          <a:p>
            <a:r>
              <a:rPr lang="es-AR" sz="3200" dirty="0">
                <a:solidFill>
                  <a:srgbClr val="FFFFFF"/>
                </a:solidFill>
              </a:rPr>
              <a:t>Método de acceso</a:t>
            </a:r>
          </a:p>
          <a:p>
            <a:r>
              <a:rPr lang="es-AR" sz="3200" dirty="0" err="1"/>
              <a:t>Stateless</a:t>
            </a:r>
            <a:r>
              <a:rPr lang="es-AR" sz="3200" dirty="0"/>
              <a:t> (Sin estado)</a:t>
            </a:r>
          </a:p>
        </p:txBody>
      </p:sp>
    </p:spTree>
    <p:extLst>
      <p:ext uri="{BB962C8B-B14F-4D97-AF65-F5344CB8AC3E}">
        <p14:creationId xmlns:p14="http://schemas.microsoft.com/office/powerpoint/2010/main" val="2168636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D21B01D-B6A6-E41F-B6AD-61ED7FC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688" y="4569838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Estructuras</a:t>
            </a:r>
            <a:endParaRPr lang="en-US" sz="48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5A02E0B-2958-3A7A-BD86-4ED5F7F24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866" y="1548095"/>
            <a:ext cx="10225676" cy="293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62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F7BD5FE-35E5-065B-4710-18040961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868145"/>
          </a:xfrm>
        </p:spPr>
        <p:txBody>
          <a:bodyPr>
            <a:normAutofit/>
          </a:bodyPr>
          <a:lstStyle/>
          <a:p>
            <a:r>
              <a:rPr lang="es-AR" dirty="0"/>
              <a:t>Formato </a:t>
            </a:r>
            <a:r>
              <a:rPr lang="es-AR" dirty="0" err="1"/>
              <a:t>Request</a:t>
            </a:r>
            <a:endParaRPr lang="es-A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ABC403-DA72-26C0-7E51-B88F13E64444}"/>
              </a:ext>
            </a:extLst>
          </p:cNvPr>
          <p:cNvSpPr/>
          <p:nvPr/>
        </p:nvSpPr>
        <p:spPr>
          <a:xfrm>
            <a:off x="1675270" y="1648607"/>
            <a:ext cx="88414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AR" dirty="0">
                <a:cs typeface="Calibri"/>
              </a:rPr>
              <a:t>Estructura del mensaje enviado desde el </a:t>
            </a:r>
            <a:r>
              <a:rPr lang="es-AR" b="1" dirty="0">
                <a:cs typeface="Calibri"/>
              </a:rPr>
              <a:t>Cliente al Servidor </a:t>
            </a:r>
            <a:r>
              <a:rPr lang="es-AR" dirty="0">
                <a:cs typeface="Calibri"/>
              </a:rPr>
              <a:t>para el acceso a recursos</a:t>
            </a:r>
            <a:endParaRPr lang="es-AR" b="1" dirty="0">
              <a:cs typeface="Calibri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7A4B748-4286-6E83-B2BE-C07261711932}"/>
              </a:ext>
            </a:extLst>
          </p:cNvPr>
          <p:cNvGrpSpPr/>
          <p:nvPr/>
        </p:nvGrpSpPr>
        <p:grpSpPr>
          <a:xfrm>
            <a:off x="1675270" y="2540000"/>
            <a:ext cx="8841459" cy="3980534"/>
            <a:chOff x="1001184" y="1710265"/>
            <a:chExt cx="10181165" cy="4314826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C27B4A2E-4AF6-33ED-F6E6-A4E1C0DFC5F5}"/>
                </a:ext>
              </a:extLst>
            </p:cNvPr>
            <p:cNvSpPr/>
            <p:nvPr/>
          </p:nvSpPr>
          <p:spPr>
            <a:xfrm>
              <a:off x="1001184" y="1710265"/>
              <a:ext cx="10181165" cy="43148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: Rounded Corners 21">
              <a:extLst>
                <a:ext uri="{FF2B5EF4-FFF2-40B4-BE49-F238E27FC236}">
                  <a16:creationId xmlns:a16="http://schemas.microsoft.com/office/drawing/2014/main" id="{8966B28D-B6AD-63D4-9831-37E050168375}"/>
                </a:ext>
              </a:extLst>
            </p:cNvPr>
            <p:cNvSpPr/>
            <p:nvPr/>
          </p:nvSpPr>
          <p:spPr>
            <a:xfrm>
              <a:off x="1264709" y="1948391"/>
              <a:ext cx="2429933" cy="1284817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&lt;VERB&gt;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GET, POST, UPDATE, DELETE</a:t>
              </a: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EFDDAAEF-B7E6-8A0D-877C-D0285A741E1E}"/>
                </a:ext>
              </a:extLst>
            </p:cNvPr>
            <p:cNvSpPr/>
            <p:nvPr/>
          </p:nvSpPr>
          <p:spPr>
            <a:xfrm>
              <a:off x="3977218" y="1948392"/>
              <a:ext cx="4202640" cy="127952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&lt;URI&gt;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http://localhost:8080/recurso1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http://localhost:8080/recurso2</a:t>
              </a:r>
            </a:p>
          </p:txBody>
        </p:sp>
        <p:sp>
          <p:nvSpPr>
            <p:cNvPr id="11" name="Rectangle: Rounded Corners 23">
              <a:extLst>
                <a:ext uri="{FF2B5EF4-FFF2-40B4-BE49-F238E27FC236}">
                  <a16:creationId xmlns:a16="http://schemas.microsoft.com/office/drawing/2014/main" id="{E6B21212-AE44-BF5A-4FDD-2AF2E092B104}"/>
                </a:ext>
              </a:extLst>
            </p:cNvPr>
            <p:cNvSpPr/>
            <p:nvPr/>
          </p:nvSpPr>
          <p:spPr>
            <a:xfrm>
              <a:off x="8475134" y="1948392"/>
              <a:ext cx="2377016" cy="1284816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cs typeface="Calibri"/>
                </a:rPr>
                <a:t>&lt;HTTP Version&gt;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1.1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2.0</a:t>
              </a:r>
            </a:p>
          </p:txBody>
        </p:sp>
        <p:sp>
          <p:nvSpPr>
            <p:cNvPr id="13" name="Rectangle: Rounded Corners 24">
              <a:extLst>
                <a:ext uri="{FF2B5EF4-FFF2-40B4-BE49-F238E27FC236}">
                  <a16:creationId xmlns:a16="http://schemas.microsoft.com/office/drawing/2014/main" id="{C300F937-06E9-14F3-0E26-8300D677BC57}"/>
                </a:ext>
              </a:extLst>
            </p:cNvPr>
            <p:cNvSpPr/>
            <p:nvPr/>
          </p:nvSpPr>
          <p:spPr>
            <a:xfrm>
              <a:off x="1264710" y="3493559"/>
              <a:ext cx="9582148" cy="11419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&lt;Request Header&gt;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Authorization: Bearer assfg34tfgq32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Content-Type: application/json</a:t>
              </a:r>
            </a:p>
          </p:txBody>
        </p:sp>
        <p:sp>
          <p:nvSpPr>
            <p:cNvPr id="15" name="Rectangle: Rounded Corners 25">
              <a:extLst>
                <a:ext uri="{FF2B5EF4-FFF2-40B4-BE49-F238E27FC236}">
                  <a16:creationId xmlns:a16="http://schemas.microsoft.com/office/drawing/2014/main" id="{72037950-5266-2DA5-9208-993C73467F45}"/>
                </a:ext>
              </a:extLst>
            </p:cNvPr>
            <p:cNvSpPr/>
            <p:nvPr/>
          </p:nvSpPr>
          <p:spPr>
            <a:xfrm>
              <a:off x="1264707" y="4894792"/>
              <a:ext cx="9582149" cy="95144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&lt;Request Body&gt;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JSON, Text, XML, </a:t>
              </a:r>
              <a:r>
                <a:rPr lang="en-US" sz="2000" b="1" dirty="0">
                  <a:ea typeface="+mn-lt"/>
                  <a:cs typeface="+mn-lt"/>
                </a:rPr>
                <a:t>x-www-form-</a:t>
              </a:r>
              <a:r>
                <a:rPr lang="en-US" sz="2000" b="1" dirty="0" err="1">
                  <a:ea typeface="+mn-lt"/>
                  <a:cs typeface="+mn-lt"/>
                </a:rPr>
                <a:t>urlencoded</a:t>
              </a:r>
              <a:endParaRPr lang="en-US" sz="2000" b="1" dirty="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032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F7BD5FE-35E5-065B-4710-18040961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793945"/>
          </a:xfrm>
        </p:spPr>
        <p:txBody>
          <a:bodyPr>
            <a:normAutofit/>
          </a:bodyPr>
          <a:lstStyle/>
          <a:p>
            <a:r>
              <a:rPr lang="es-AR" dirty="0"/>
              <a:t>Formato Response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ABC403-DA72-26C0-7E51-B88F13E64444}"/>
              </a:ext>
            </a:extLst>
          </p:cNvPr>
          <p:cNvSpPr/>
          <p:nvPr/>
        </p:nvSpPr>
        <p:spPr>
          <a:xfrm>
            <a:off x="1675270" y="1648607"/>
            <a:ext cx="88414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AR" dirty="0">
                <a:cs typeface="Calibri"/>
              </a:rPr>
              <a:t>Estructura del mensaje enviado desde el </a:t>
            </a:r>
            <a:r>
              <a:rPr lang="es-AR" b="1" dirty="0">
                <a:cs typeface="Calibri"/>
              </a:rPr>
              <a:t>Servidor al Cliente </a:t>
            </a:r>
            <a:r>
              <a:rPr lang="es-AR" dirty="0">
                <a:cs typeface="Calibri"/>
              </a:rPr>
              <a:t>como respuesta a su petición</a:t>
            </a:r>
            <a:endParaRPr lang="es-AR" b="1" dirty="0">
              <a:cs typeface="Calibri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83C38D1-B787-727C-79C3-CA02BAA95C9D}"/>
              </a:ext>
            </a:extLst>
          </p:cNvPr>
          <p:cNvGrpSpPr/>
          <p:nvPr/>
        </p:nvGrpSpPr>
        <p:grpSpPr>
          <a:xfrm>
            <a:off x="1675270" y="2540000"/>
            <a:ext cx="8841459" cy="3980534"/>
            <a:chOff x="1675270" y="2540000"/>
            <a:chExt cx="8841459" cy="3980534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C27B4A2E-4AF6-33ED-F6E6-A4E1C0DFC5F5}"/>
                </a:ext>
              </a:extLst>
            </p:cNvPr>
            <p:cNvSpPr/>
            <p:nvPr/>
          </p:nvSpPr>
          <p:spPr>
            <a:xfrm>
              <a:off x="1675270" y="2540000"/>
              <a:ext cx="8841459" cy="398053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: Rounded Corners 21">
              <a:extLst>
                <a:ext uri="{FF2B5EF4-FFF2-40B4-BE49-F238E27FC236}">
                  <a16:creationId xmlns:a16="http://schemas.microsoft.com/office/drawing/2014/main" id="{8966B28D-B6AD-63D4-9831-37E050168375}"/>
                </a:ext>
              </a:extLst>
            </p:cNvPr>
            <p:cNvSpPr/>
            <p:nvPr/>
          </p:nvSpPr>
          <p:spPr>
            <a:xfrm>
              <a:off x="1904119" y="2759677"/>
              <a:ext cx="5974880" cy="1185276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&lt;Response Code&gt;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2XX, 3XX, 4XX, 5XX</a:t>
              </a:r>
            </a:p>
          </p:txBody>
        </p:sp>
        <p:sp>
          <p:nvSpPr>
            <p:cNvPr id="11" name="Rectangle: Rounded Corners 23">
              <a:extLst>
                <a:ext uri="{FF2B5EF4-FFF2-40B4-BE49-F238E27FC236}">
                  <a16:creationId xmlns:a16="http://schemas.microsoft.com/office/drawing/2014/main" id="{E6B21212-AE44-BF5A-4FDD-2AF2E092B104}"/>
                </a:ext>
              </a:extLst>
            </p:cNvPr>
            <p:cNvSpPr/>
            <p:nvPr/>
          </p:nvSpPr>
          <p:spPr>
            <a:xfrm>
              <a:off x="8165748" y="2759678"/>
              <a:ext cx="2064232" cy="1185275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cs typeface="Calibri"/>
                </a:rPr>
                <a:t>&lt;HTTP Version&gt;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1.1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2.0</a:t>
              </a:r>
            </a:p>
          </p:txBody>
        </p:sp>
        <p:sp>
          <p:nvSpPr>
            <p:cNvPr id="13" name="Rectangle: Rounded Corners 24">
              <a:extLst>
                <a:ext uri="{FF2B5EF4-FFF2-40B4-BE49-F238E27FC236}">
                  <a16:creationId xmlns:a16="http://schemas.microsoft.com/office/drawing/2014/main" id="{C300F937-06E9-14F3-0E26-8300D677BC57}"/>
                </a:ext>
              </a:extLst>
            </p:cNvPr>
            <p:cNvSpPr/>
            <p:nvPr/>
          </p:nvSpPr>
          <p:spPr>
            <a:xfrm>
              <a:off x="1904119" y="4185133"/>
              <a:ext cx="8321265" cy="105346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&lt;Response Header&gt;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Authorization: Bearer assfg34tfgq32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Content-Type: application/json</a:t>
              </a:r>
            </a:p>
          </p:txBody>
        </p:sp>
        <p:sp>
          <p:nvSpPr>
            <p:cNvPr id="15" name="Rectangle: Rounded Corners 25">
              <a:extLst>
                <a:ext uri="{FF2B5EF4-FFF2-40B4-BE49-F238E27FC236}">
                  <a16:creationId xmlns:a16="http://schemas.microsoft.com/office/drawing/2014/main" id="{72037950-5266-2DA5-9208-993C73467F45}"/>
                </a:ext>
              </a:extLst>
            </p:cNvPr>
            <p:cNvSpPr/>
            <p:nvPr/>
          </p:nvSpPr>
          <p:spPr>
            <a:xfrm>
              <a:off x="1904117" y="5477805"/>
              <a:ext cx="8321266" cy="8777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&lt;Response Body&gt;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JSON, Text, XML, </a:t>
              </a:r>
              <a:r>
                <a:rPr lang="en-US" sz="2000" b="1" dirty="0">
                  <a:ea typeface="+mn-lt"/>
                  <a:cs typeface="+mn-lt"/>
                </a:rPr>
                <a:t>x-www-form-</a:t>
              </a:r>
              <a:r>
                <a:rPr lang="en-US" sz="2000" b="1" dirty="0" err="1">
                  <a:ea typeface="+mn-lt"/>
                  <a:cs typeface="+mn-lt"/>
                </a:rPr>
                <a:t>urlencoded</a:t>
              </a:r>
              <a:endParaRPr lang="en-US" sz="2000" b="1" dirty="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17311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C804580-5652-5607-2B01-2EE0C56F6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Estados REST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7CB55-5CEF-8DBA-B5A7-F31DEE04F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2800" b="1" dirty="0" err="1">
                <a:solidFill>
                  <a:schemeClr val="accent1"/>
                </a:solidFill>
              </a:rPr>
              <a:t>Stateless</a:t>
            </a:r>
            <a:endParaRPr lang="es-AR" sz="2800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E48DC3D-F3F9-7BCA-AA67-3E07338F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5229295" cy="3304117"/>
          </a:xfrm>
        </p:spPr>
        <p:txBody>
          <a:bodyPr>
            <a:normAutofit/>
          </a:bodyPr>
          <a:lstStyle/>
          <a:p>
            <a:r>
              <a:rPr lang="es-AR" sz="2400" dirty="0"/>
              <a:t>El Servidor no retiene información</a:t>
            </a:r>
          </a:p>
          <a:p>
            <a:r>
              <a:rPr lang="es-AR" sz="2400" dirty="0"/>
              <a:t>Arquitectura Simple</a:t>
            </a:r>
          </a:p>
          <a:p>
            <a:r>
              <a:rPr lang="es-AR" sz="2400" dirty="0"/>
              <a:t>Fácilmente escalable</a:t>
            </a:r>
          </a:p>
          <a:p>
            <a:r>
              <a:rPr lang="es-AR" sz="2400" dirty="0"/>
              <a:t>El estado lo mantiene el cliente (</a:t>
            </a:r>
            <a:r>
              <a:rPr lang="es-AR" sz="2400" dirty="0" err="1"/>
              <a:t>localStorage</a:t>
            </a:r>
            <a:r>
              <a:rPr lang="es-AR" sz="2400" dirty="0"/>
              <a:t>, Cache, Cookies)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2963366-7086-F51B-485F-8A1872554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5" y="2160981"/>
            <a:ext cx="4185618" cy="576262"/>
          </a:xfrm>
        </p:spPr>
        <p:txBody>
          <a:bodyPr/>
          <a:lstStyle/>
          <a:p>
            <a:r>
              <a:rPr lang="es-AR" sz="2800" b="1" dirty="0" err="1">
                <a:solidFill>
                  <a:schemeClr val="accent1"/>
                </a:solidFill>
              </a:rPr>
              <a:t>Stateful</a:t>
            </a:r>
            <a:endParaRPr lang="es-AR" sz="2800" b="1" dirty="0">
              <a:solidFill>
                <a:schemeClr val="accent1"/>
              </a:solidFill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E06530F-4109-0395-7ECB-D8FF6E093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737244"/>
            <a:ext cx="5328491" cy="3304117"/>
          </a:xfrm>
        </p:spPr>
        <p:txBody>
          <a:bodyPr>
            <a:normAutofit/>
          </a:bodyPr>
          <a:lstStyle/>
          <a:p>
            <a:r>
              <a:rPr lang="es-AR" sz="2400" dirty="0"/>
              <a:t>El Servidor retiene la información</a:t>
            </a:r>
          </a:p>
          <a:p>
            <a:r>
              <a:rPr lang="es-AR" sz="2400" dirty="0"/>
              <a:t>Arquitectura compleja</a:t>
            </a:r>
          </a:p>
          <a:p>
            <a:r>
              <a:rPr lang="es-AR" sz="2400" dirty="0"/>
              <a:t>Reduce la escalabilidad debido al almacenamiento de aplicaciones</a:t>
            </a:r>
          </a:p>
          <a:p>
            <a:r>
              <a:rPr lang="es-AR" sz="2400" dirty="0"/>
              <a:t>Sesiones de clientes</a:t>
            </a:r>
          </a:p>
        </p:txBody>
      </p:sp>
    </p:spTree>
    <p:extLst>
      <p:ext uri="{BB962C8B-B14F-4D97-AF65-F5344CB8AC3E}">
        <p14:creationId xmlns:p14="http://schemas.microsoft.com/office/powerpoint/2010/main" val="3354697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CA978D-4FE9-6936-2D83-534D562B6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 dirty="0"/>
              <a:t>Comunicación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5141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5DBBD7-90A8-499E-07A2-4D7F939AC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Comunicación entre Microservicios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256AF9-128D-E8CB-5059-415534707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730657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s-AR" dirty="0"/>
              <a:t>Al integrar los diferentes microservicios, es importante minimizar la comunicación entre ellos. </a:t>
            </a:r>
            <a:r>
              <a:rPr lang="es-AR" b="1" dirty="0">
                <a:solidFill>
                  <a:schemeClr val="accent1"/>
                </a:solidFill>
              </a:rPr>
              <a:t>Menos comunicación es mejor.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9DA94F-5EF4-E0A2-3FA1-C6EB9217C956}"/>
              </a:ext>
            </a:extLst>
          </p:cNvPr>
          <p:cNvSpPr txBox="1"/>
          <p:nvPr/>
        </p:nvSpPr>
        <p:spPr>
          <a:xfrm>
            <a:off x="677333" y="3550326"/>
            <a:ext cx="456077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SINCRÓNICA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97B655-B029-CAC4-70ED-CCC471379E2D}"/>
              </a:ext>
            </a:extLst>
          </p:cNvPr>
          <p:cNvSpPr txBox="1"/>
          <p:nvPr/>
        </p:nvSpPr>
        <p:spPr>
          <a:xfrm>
            <a:off x="677333" y="4411529"/>
            <a:ext cx="456077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ASINCRÓNICA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01D8688A-5A00-1ECD-5EAA-4755AA8AF8D9}"/>
              </a:ext>
            </a:extLst>
          </p:cNvPr>
          <p:cNvSpPr/>
          <p:nvPr/>
        </p:nvSpPr>
        <p:spPr>
          <a:xfrm>
            <a:off x="5681609" y="3598825"/>
            <a:ext cx="2135312" cy="3679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8D085139-67F1-F1A2-AF1D-7237E9431E00}"/>
              </a:ext>
            </a:extLst>
          </p:cNvPr>
          <p:cNvSpPr/>
          <p:nvPr/>
        </p:nvSpPr>
        <p:spPr>
          <a:xfrm>
            <a:off x="5681609" y="4458398"/>
            <a:ext cx="2135312" cy="36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77E99E-6E3B-3BCA-D0A9-CE8C3C8023B5}"/>
              </a:ext>
            </a:extLst>
          </p:cNvPr>
          <p:cNvSpPr txBox="1"/>
          <p:nvPr/>
        </p:nvSpPr>
        <p:spPr>
          <a:xfrm>
            <a:off x="8184941" y="3516543"/>
            <a:ext cx="16679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HTTP, HTTPS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238E83-17EC-7026-481C-DE019B442DAD}"/>
              </a:ext>
            </a:extLst>
          </p:cNvPr>
          <p:cNvSpPr txBox="1"/>
          <p:nvPr/>
        </p:nvSpPr>
        <p:spPr>
          <a:xfrm>
            <a:off x="8184941" y="4458398"/>
            <a:ext cx="1667976" cy="3679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AMQP, MQTT</a:t>
            </a:r>
          </a:p>
        </p:txBody>
      </p:sp>
    </p:spTree>
    <p:extLst>
      <p:ext uri="{BB962C8B-B14F-4D97-AF65-F5344CB8AC3E}">
        <p14:creationId xmlns:p14="http://schemas.microsoft.com/office/powerpoint/2010/main" val="3409295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CB452-4318-D65A-C344-35F8E3BB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/>
              <a:t>Comunicación Sincrónica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B9F697-9ED5-1528-6D1F-BD39DFC44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25062"/>
            <a:ext cx="9678521" cy="2464027"/>
          </a:xfrm>
        </p:spPr>
        <p:txBody>
          <a:bodyPr>
            <a:normAutofit/>
          </a:bodyPr>
          <a:lstStyle/>
          <a:p>
            <a:r>
              <a:rPr lang="es-AR" sz="2400" dirty="0"/>
              <a:t>El tipo de comunicación más común para interactuar directamente con los microservicios.</a:t>
            </a:r>
          </a:p>
          <a:p>
            <a:r>
              <a:rPr lang="es-AR" sz="2400" dirty="0"/>
              <a:t>Basada en protocolos sincrónicos como el HTTP o HTTPS.</a:t>
            </a:r>
          </a:p>
          <a:p>
            <a:r>
              <a:rPr lang="es-AR" sz="2400" b="1" dirty="0"/>
              <a:t>Poco recomendable en la integración de varios microservicios.</a:t>
            </a:r>
          </a:p>
          <a:p>
            <a:pPr marL="0" indent="0">
              <a:buNone/>
            </a:pPr>
            <a:endParaRPr lang="es-AR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4C5422-607A-9F72-3228-39AE57262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4380929"/>
            <a:ext cx="10655062" cy="18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5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3DDE7-F617-A6C8-BA74-C912D4E52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Comunicación Asincrónica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6CA24A-2F89-7586-5B48-63856CAF7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89535"/>
            <a:ext cx="8596668" cy="17394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AR" sz="2400" dirty="0"/>
              <a:t>De gran ventaja en la integración de microservicios.</a:t>
            </a:r>
          </a:p>
          <a:p>
            <a:r>
              <a:rPr lang="es-AR" sz="2400" dirty="0"/>
              <a:t>Mayor escalabilidad y flexibilidad de implementación.</a:t>
            </a:r>
          </a:p>
          <a:p>
            <a:r>
              <a:rPr lang="es-AR" sz="2400" dirty="0"/>
              <a:t>Basada en protocolos asincrónicos como MQTT o AMQP</a:t>
            </a:r>
          </a:p>
          <a:p>
            <a:endParaRPr lang="es-AR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30992D-F232-151F-828D-279F42F63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76" y="3637311"/>
            <a:ext cx="8422008" cy="302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568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F993C45-B237-4CD5-A232-CD2DFFF5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E9EA4F6-F0E3-4DB3-8F82-B91A1F6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A7345F-1794-4777-80F8-B67B01BE7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AEB4062E-9879-4D6E-8C9A-55D81D61C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E0E1E50E-9B56-49FC-AC93-34C80F438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786CF095-2697-4E6D-832B-E71B7C8D6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A93A2EA0-D245-490B-A61D-8B32A8DF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6BAC7BF2-009C-48C7-A7F2-2139B507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D60F62B-3828-4F12-B884-8A8925325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8A41293-53F5-4380-B216-EB66A4353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DDE673-E05B-400B-B6E1-335E425D8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2ED58F-1B19-7920-324C-340B6EEE3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Estrategias de comunicación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3808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14" name="Group 7213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15" name="Straight Connector 7214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16" name="Straight Connector 7215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17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18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19" name="Isosceles Triangle 7218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20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21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22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23" name="Isosceles Triangle 7222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24" name="Isosceles Triangle 7223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98C6A10-6808-32B8-7486-39282A06A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787" y="286512"/>
            <a:ext cx="8288032" cy="80537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/>
              <a:t>Event Bus</a:t>
            </a:r>
          </a:p>
        </p:txBody>
      </p: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03CE3A0D-0FEA-FB3A-6F9C-7A91F7EC7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09" y="1410565"/>
            <a:ext cx="11769436" cy="470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18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8" name="Rectangle 5137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0" name="Rectangle 5139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42" name="Isosceles Triangle 514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F478D2-DA44-1DE3-12A1-DCB989DD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API Polling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81E621-EABD-84E8-9EC2-C0F25D4C0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>
                <a:solidFill>
                  <a:schemeClr val="bg1"/>
                </a:solidFill>
              </a:rPr>
              <a:t>Repetidas llamadas al servidor hasta obtener la respuesta deseada.</a:t>
            </a:r>
          </a:p>
        </p:txBody>
      </p:sp>
      <p:pic>
        <p:nvPicPr>
          <p:cNvPr id="5122" name="Picture 2" descr="Polling">
            <a:extLst>
              <a:ext uri="{FF2B5EF4-FFF2-40B4-BE49-F238E27FC236}">
                <a16:creationId xmlns:a16="http://schemas.microsoft.com/office/drawing/2014/main" id="{9A6F7F42-D32D-5603-2D22-164334722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38801" y="1330122"/>
            <a:ext cx="6127172" cy="449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4" name="Isosceles Triangle 514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99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4" name="Group 6163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165" name="Straight Connector 6164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6" name="Straight Connector 6165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67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68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69" name="Isosceles Triangle 6168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0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1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2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3" name="Isosceles Triangle 6172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4" name="Isosceles Triangle 6173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6251161-E38D-EA0A-9E6B-D79A58FD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2528" y="249949"/>
            <a:ext cx="2610875" cy="855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Webhook</a:t>
            </a:r>
          </a:p>
        </p:txBody>
      </p:sp>
      <p:sp>
        <p:nvSpPr>
          <p:cNvPr id="6176" name="Isosceles Triangle 6175">
            <a:extLst>
              <a:ext uri="{FF2B5EF4-FFF2-40B4-BE49-F238E27FC236}">
                <a16:creationId xmlns:a16="http://schemas.microsoft.com/office/drawing/2014/main" id="{643561E9-1291-4440-A6DF-5F15C8890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FDCA0BE-5D24-45ED-EDCC-6A2AD4FAB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021" y="1255670"/>
            <a:ext cx="10290626" cy="50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9955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37B77-36FB-9A90-9CBD-C7DA23BC7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4" name="Group 6163">
            <a:extLst>
              <a:ext uri="{FF2B5EF4-FFF2-40B4-BE49-F238E27FC236}">
                <a16:creationId xmlns:a16="http://schemas.microsoft.com/office/drawing/2014/main" id="{3CC26275-0067-53CD-34C8-FD999D553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165" name="Straight Connector 6164">
              <a:extLst>
                <a:ext uri="{FF2B5EF4-FFF2-40B4-BE49-F238E27FC236}">
                  <a16:creationId xmlns:a16="http://schemas.microsoft.com/office/drawing/2014/main" id="{F7B5D0B4-AACE-CA4D-504D-A53AB949A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6" name="Straight Connector 6165">
              <a:extLst>
                <a:ext uri="{FF2B5EF4-FFF2-40B4-BE49-F238E27FC236}">
                  <a16:creationId xmlns:a16="http://schemas.microsoft.com/office/drawing/2014/main" id="{B54C87CE-4A1A-3403-0B80-7F3528E2F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67" name="Rectangle 23">
              <a:extLst>
                <a:ext uri="{FF2B5EF4-FFF2-40B4-BE49-F238E27FC236}">
                  <a16:creationId xmlns:a16="http://schemas.microsoft.com/office/drawing/2014/main" id="{8F9CAD35-ADD3-B50E-CD3A-8AC85CE19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68" name="Rectangle 25">
              <a:extLst>
                <a:ext uri="{FF2B5EF4-FFF2-40B4-BE49-F238E27FC236}">
                  <a16:creationId xmlns:a16="http://schemas.microsoft.com/office/drawing/2014/main" id="{8C289F0B-006D-D85F-D84F-3A493083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69" name="Isosceles Triangle 6168">
              <a:extLst>
                <a:ext uri="{FF2B5EF4-FFF2-40B4-BE49-F238E27FC236}">
                  <a16:creationId xmlns:a16="http://schemas.microsoft.com/office/drawing/2014/main" id="{298F0DA7-B1D8-79EB-81D3-F42FB39D1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0" name="Rectangle 27">
              <a:extLst>
                <a:ext uri="{FF2B5EF4-FFF2-40B4-BE49-F238E27FC236}">
                  <a16:creationId xmlns:a16="http://schemas.microsoft.com/office/drawing/2014/main" id="{0F30501B-6B7C-7782-D406-D42F93605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1" name="Rectangle 28">
              <a:extLst>
                <a:ext uri="{FF2B5EF4-FFF2-40B4-BE49-F238E27FC236}">
                  <a16:creationId xmlns:a16="http://schemas.microsoft.com/office/drawing/2014/main" id="{53D62DE6-6C78-EEE0-A628-DC0EF02BD4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2" name="Rectangle 29">
              <a:extLst>
                <a:ext uri="{FF2B5EF4-FFF2-40B4-BE49-F238E27FC236}">
                  <a16:creationId xmlns:a16="http://schemas.microsoft.com/office/drawing/2014/main" id="{3D568D23-DB57-3B7F-D6C2-6FB3337CF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3" name="Isosceles Triangle 6172">
              <a:extLst>
                <a:ext uri="{FF2B5EF4-FFF2-40B4-BE49-F238E27FC236}">
                  <a16:creationId xmlns:a16="http://schemas.microsoft.com/office/drawing/2014/main" id="{A6161392-2A3B-EA92-6CAB-D0BCE5664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74" name="Isosceles Triangle 6173">
              <a:extLst>
                <a:ext uri="{FF2B5EF4-FFF2-40B4-BE49-F238E27FC236}">
                  <a16:creationId xmlns:a16="http://schemas.microsoft.com/office/drawing/2014/main" id="{EAEF5367-7527-2094-4D6B-071A8A42F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5D7EB58-093A-7229-0528-DC30E065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93" y="3076276"/>
            <a:ext cx="5035419" cy="855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/>
              <a:t>RPC </a:t>
            </a:r>
            <a:r>
              <a:rPr lang="en-US" sz="2800" dirty="0">
                <a:ea typeface="+mj-lt"/>
                <a:cs typeface="+mj-lt"/>
              </a:rPr>
              <a:t>- Remote Procedure Call</a:t>
            </a:r>
            <a:endParaRPr lang="es-ES" sz="2800" dirty="0">
              <a:ea typeface="+mj-lt"/>
              <a:cs typeface="+mj-lt"/>
            </a:endParaRPr>
          </a:p>
        </p:txBody>
      </p:sp>
      <p:sp>
        <p:nvSpPr>
          <p:cNvPr id="6176" name="Isosceles Triangle 6175">
            <a:extLst>
              <a:ext uri="{FF2B5EF4-FFF2-40B4-BE49-F238E27FC236}">
                <a16:creationId xmlns:a16="http://schemas.microsoft.com/office/drawing/2014/main" id="{743F55B9-E278-76D9-5475-1C37E6D26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F2D1C0F9-E72B-46E6-C83D-54BF587A4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163" y="583585"/>
            <a:ext cx="5320145" cy="58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68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9566FC2-2D2B-E7A3-D927-0115393EE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Preguntas?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Graphic 5" descr="Preguntas">
            <a:extLst>
              <a:ext uri="{FF2B5EF4-FFF2-40B4-BE49-F238E27FC236}">
                <a16:creationId xmlns:a16="http://schemas.microsoft.com/office/drawing/2014/main" id="{1341EA26-92A8-375D-2EC9-CD230C53C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053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7944</TotalTime>
  <Words>1290</Words>
  <Application>Microsoft Office PowerPoint</Application>
  <PresentationFormat>Widescreen</PresentationFormat>
  <Paragraphs>166</Paragraphs>
  <Slides>43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Faceta</vt:lpstr>
      <vt:lpstr>Microservicios</vt:lpstr>
      <vt:lpstr>Contenido</vt:lpstr>
      <vt:lpstr>Arquitectura de Microservicios </vt:lpstr>
      <vt:lpstr>PowerPoint Presentation</vt:lpstr>
      <vt:lpstr>Arquitectura Monolítica</vt:lpstr>
      <vt:lpstr>PowerPoint Presentation</vt:lpstr>
      <vt:lpstr>Arquitectura de Microservicios</vt:lpstr>
      <vt:lpstr>PowerPoint Presentation</vt:lpstr>
      <vt:lpstr>Best Practices</vt:lpstr>
      <vt:lpstr>PowerPoint Presentation</vt:lpstr>
      <vt:lpstr>PowerPoint Presentation</vt:lpstr>
      <vt:lpstr>Implementación</vt:lpstr>
      <vt:lpstr>PowerPoint Presentation</vt:lpstr>
      <vt:lpstr>Contenedores</vt:lpstr>
      <vt:lpstr>Microservicios y Contenedores</vt:lpstr>
      <vt:lpstr>Virtual Machine vs Container</vt:lpstr>
      <vt:lpstr>PowerPoint Presentation</vt:lpstr>
      <vt:lpstr>Características de Contenedores</vt:lpstr>
      <vt:lpstr>API Gateway </vt:lpstr>
      <vt:lpstr>Que es un API Gateway</vt:lpstr>
      <vt:lpstr>Ventajas de utilizar API Gateway</vt:lpstr>
      <vt:lpstr>Desventajas de utilizar API Gateway</vt:lpstr>
      <vt:lpstr>Patrón BFF – Backend For Frontend</vt:lpstr>
      <vt:lpstr>Patrón BFF – Backend For Frontend</vt:lpstr>
      <vt:lpstr>Servicios REST </vt:lpstr>
      <vt:lpstr>API - Interfaz de programación de aplicaciones</vt:lpstr>
      <vt:lpstr>Definiciones</vt:lpstr>
      <vt:lpstr>Arquitectura REST</vt:lpstr>
      <vt:lpstr>Características</vt:lpstr>
      <vt:lpstr>Estructuras</vt:lpstr>
      <vt:lpstr>Formato Request</vt:lpstr>
      <vt:lpstr>Formato Response</vt:lpstr>
      <vt:lpstr>Estados REST</vt:lpstr>
      <vt:lpstr>Comunicación</vt:lpstr>
      <vt:lpstr>Comunicación entre Microservicios</vt:lpstr>
      <vt:lpstr>Comunicación Sincrónica</vt:lpstr>
      <vt:lpstr>Comunicación Asincrónica</vt:lpstr>
      <vt:lpstr>Estrategias de comunicación</vt:lpstr>
      <vt:lpstr>Event Bus</vt:lpstr>
      <vt:lpstr>API Polling</vt:lpstr>
      <vt:lpstr>Webhook</vt:lpstr>
      <vt:lpstr>RPC - Remote Procedure Call</vt:lpstr>
      <vt:lpstr>Preguntas?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Arquitectura de Microservicios</dc:title>
  <dc:creator>Adagio, Matías Ezequiel</dc:creator>
  <cp:lastModifiedBy>Adagio, Matías Ezequiel</cp:lastModifiedBy>
  <cp:revision>319</cp:revision>
  <dcterms:created xsi:type="dcterms:W3CDTF">2023-03-13T16:42:01Z</dcterms:created>
  <dcterms:modified xsi:type="dcterms:W3CDTF">2025-06-02T18:23:31Z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2abd79-57a9-4473-8700-c843f76a1e37_Enabled">
    <vt:lpwstr>true</vt:lpwstr>
  </property>
  <property fmtid="{D5CDD505-2E9C-101B-9397-08002B2CF9AE}" pid="3" name="MSIP_Label_0c2abd79-57a9-4473-8700-c843f76a1e37_SetDate">
    <vt:lpwstr>2023-03-13T16:49:44Z</vt:lpwstr>
  </property>
  <property fmtid="{D5CDD505-2E9C-101B-9397-08002B2CF9AE}" pid="4" name="MSIP_Label_0c2abd79-57a9-4473-8700-c843f76a1e37_Method">
    <vt:lpwstr>Privileged</vt:lpwstr>
  </property>
  <property fmtid="{D5CDD505-2E9C-101B-9397-08002B2CF9AE}" pid="5" name="MSIP_Label_0c2abd79-57a9-4473-8700-c843f76a1e37_Name">
    <vt:lpwstr>Internal</vt:lpwstr>
  </property>
  <property fmtid="{D5CDD505-2E9C-101B-9397-08002B2CF9AE}" pid="6" name="MSIP_Label_0c2abd79-57a9-4473-8700-c843f76a1e37_SiteId">
    <vt:lpwstr>35595a02-4d6d-44ac-99e1-f9ab4cd872db</vt:lpwstr>
  </property>
  <property fmtid="{D5CDD505-2E9C-101B-9397-08002B2CF9AE}" pid="7" name="MSIP_Label_0c2abd79-57a9-4473-8700-c843f76a1e37_ActionId">
    <vt:lpwstr>a393322a-2e3c-4480-a2db-341b32168279</vt:lpwstr>
  </property>
  <property fmtid="{D5CDD505-2E9C-101B-9397-08002B2CF9AE}" pid="8" name="MSIP_Label_0c2abd79-57a9-4473-8700-c843f76a1e37_ContentBits">
    <vt:lpwstr>0</vt:lpwstr>
  </property>
</Properties>
</file>