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5" r:id="rId5"/>
    <p:sldId id="295" r:id="rId6"/>
    <p:sldId id="266" r:id="rId7"/>
    <p:sldId id="267" r:id="rId8"/>
    <p:sldId id="296" r:id="rId9"/>
    <p:sldId id="268" r:id="rId10"/>
    <p:sldId id="269" r:id="rId11"/>
    <p:sldId id="270" r:id="rId12"/>
    <p:sldId id="260" r:id="rId13"/>
    <p:sldId id="271" r:id="rId14"/>
    <p:sldId id="272" r:id="rId15"/>
    <p:sldId id="281" r:id="rId16"/>
    <p:sldId id="282" r:id="rId17"/>
    <p:sldId id="273" r:id="rId18"/>
    <p:sldId id="274" r:id="rId19"/>
    <p:sldId id="275" r:id="rId20"/>
    <p:sldId id="264" r:id="rId21"/>
    <p:sldId id="283" r:id="rId22"/>
    <p:sldId id="286" r:id="rId23"/>
    <p:sldId id="291" r:id="rId24"/>
    <p:sldId id="292" r:id="rId25"/>
    <p:sldId id="293" r:id="rId26"/>
    <p:sldId id="284" r:id="rId27"/>
    <p:sldId id="285" r:id="rId28"/>
    <p:sldId id="287" r:id="rId29"/>
    <p:sldId id="288" r:id="rId30"/>
    <p:sldId id="289" r:id="rId31"/>
    <p:sldId id="290" r:id="rId32"/>
    <p:sldId id="262" r:id="rId33"/>
    <p:sldId id="263" r:id="rId34"/>
    <p:sldId id="276" r:id="rId35"/>
    <p:sldId id="277" r:id="rId36"/>
    <p:sldId id="280" r:id="rId37"/>
    <p:sldId id="278" r:id="rId38"/>
    <p:sldId id="279" r:id="rId39"/>
    <p:sldId id="29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590E6-4E33-449D-BBCD-8CD80FFC552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0D1697-8042-4B03-B0D7-71AFA4370DF1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REST</a:t>
          </a:r>
          <a:endParaRPr lang="en-US" b="1" dirty="0">
            <a:solidFill>
              <a:schemeClr val="bg1"/>
            </a:solidFill>
          </a:endParaRPr>
        </a:p>
      </dgm:t>
    </dgm:pt>
    <dgm:pt modelId="{BED6A1F3-7876-48EC-AB75-B692809A5831}" type="parTrans" cxnId="{11BBAA00-0EE5-4DB3-A48D-B481EE2B5901}">
      <dgm:prSet/>
      <dgm:spPr/>
      <dgm:t>
        <a:bodyPr/>
        <a:lstStyle/>
        <a:p>
          <a:endParaRPr lang="en-US"/>
        </a:p>
      </dgm:t>
    </dgm:pt>
    <dgm:pt modelId="{9BB9197A-C694-495E-B365-BE5706D83C34}" type="sibTrans" cxnId="{11BBAA00-0EE5-4DB3-A48D-B481EE2B5901}">
      <dgm:prSet/>
      <dgm:spPr/>
      <dgm:t>
        <a:bodyPr/>
        <a:lstStyle/>
        <a:p>
          <a:endParaRPr lang="en-US"/>
        </a:p>
      </dgm:t>
    </dgm:pt>
    <dgm:pt modelId="{65E00AB8-B95D-45F2-B170-8235614E23E6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</a:t>
          </a:r>
          <a:r>
            <a:rPr lang="es-AR" b="1" dirty="0" err="1">
              <a:solidFill>
                <a:schemeClr val="bg1"/>
              </a:solidFill>
            </a:rPr>
            <a:t>WebSocket</a:t>
          </a:r>
          <a:endParaRPr lang="en-US" b="1" dirty="0">
            <a:solidFill>
              <a:schemeClr val="bg1"/>
            </a:solidFill>
          </a:endParaRPr>
        </a:p>
      </dgm:t>
    </dgm:pt>
    <dgm:pt modelId="{0D232948-55E2-4228-8B78-2D7BFE3CA789}" type="parTrans" cxnId="{A25B35BA-7560-4269-B695-B52401683003}">
      <dgm:prSet/>
      <dgm:spPr/>
      <dgm:t>
        <a:bodyPr/>
        <a:lstStyle/>
        <a:p>
          <a:endParaRPr lang="en-US"/>
        </a:p>
      </dgm:t>
    </dgm:pt>
    <dgm:pt modelId="{7F264271-A7F3-4C5A-B13B-0F8BE03AD56B}" type="sibTrans" cxnId="{A25B35BA-7560-4269-B695-B52401683003}">
      <dgm:prSet/>
      <dgm:spPr/>
      <dgm:t>
        <a:bodyPr/>
        <a:lstStyle/>
        <a:p>
          <a:endParaRPr lang="en-US"/>
        </a:p>
      </dgm:t>
    </dgm:pt>
    <dgm:pt modelId="{303492C5-7131-4A7E-B5D2-E9A56AEC13C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SOAP</a:t>
          </a:r>
          <a:endParaRPr lang="en-US" b="1" dirty="0">
            <a:solidFill>
              <a:schemeClr val="bg1"/>
            </a:solidFill>
          </a:endParaRPr>
        </a:p>
      </dgm:t>
    </dgm:pt>
    <dgm:pt modelId="{9B4F33C1-71C4-4B47-AB40-F7D9F8D4D508}" type="parTrans" cxnId="{CAD5B3F0-10F7-409A-8E9A-88D2C95442B0}">
      <dgm:prSet/>
      <dgm:spPr/>
      <dgm:t>
        <a:bodyPr/>
        <a:lstStyle/>
        <a:p>
          <a:endParaRPr lang="en-US"/>
        </a:p>
      </dgm:t>
    </dgm:pt>
    <dgm:pt modelId="{982916AD-E517-49B3-B1BA-AF32FB1C8927}" type="sibTrans" cxnId="{CAD5B3F0-10F7-409A-8E9A-88D2C95442B0}">
      <dgm:prSet/>
      <dgm:spPr/>
      <dgm:t>
        <a:bodyPr/>
        <a:lstStyle/>
        <a:p>
          <a:endParaRPr lang="en-US"/>
        </a:p>
      </dgm:t>
    </dgm:pt>
    <dgm:pt modelId="{CB062331-1863-4252-8FCE-B7C4F0A37D8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</a:rPr>
            <a:t>API RPC</a:t>
          </a:r>
        </a:p>
      </dgm:t>
    </dgm:pt>
    <dgm:pt modelId="{47081390-9892-48C6-A7D0-6D63781C8439}" type="parTrans" cxnId="{3BE172E6-62C9-4232-A56E-2A01E7B2E2B1}">
      <dgm:prSet/>
      <dgm:spPr/>
      <dgm:t>
        <a:bodyPr/>
        <a:lstStyle/>
        <a:p>
          <a:endParaRPr lang="es-AR"/>
        </a:p>
      </dgm:t>
    </dgm:pt>
    <dgm:pt modelId="{650DB292-0B4A-4622-9CB2-2F4E4E2045E9}" type="sibTrans" cxnId="{3BE172E6-62C9-4232-A56E-2A01E7B2E2B1}">
      <dgm:prSet/>
      <dgm:spPr/>
      <dgm:t>
        <a:bodyPr/>
        <a:lstStyle/>
        <a:p>
          <a:endParaRPr lang="es-AR"/>
        </a:p>
      </dgm:t>
    </dgm:pt>
    <dgm:pt modelId="{55F7C118-0C0A-42DB-A171-611D42B27080}" type="pres">
      <dgm:prSet presAssocID="{123590E6-4E33-449D-BBCD-8CD80FFC5529}" presName="root" presStyleCnt="0">
        <dgm:presLayoutVars>
          <dgm:dir/>
          <dgm:resizeHandles val="exact"/>
        </dgm:presLayoutVars>
      </dgm:prSet>
      <dgm:spPr/>
    </dgm:pt>
    <dgm:pt modelId="{B70C053F-BFA5-47F0-9B72-AC4D7FD8CBC1}" type="pres">
      <dgm:prSet presAssocID="{5F0D1697-8042-4B03-B0D7-71AFA4370DF1}" presName="compNode" presStyleCnt="0"/>
      <dgm:spPr/>
    </dgm:pt>
    <dgm:pt modelId="{6D71C6F7-F178-47B8-8EB2-FFC0684AD6BF}" type="pres">
      <dgm:prSet presAssocID="{5F0D1697-8042-4B03-B0D7-71AFA4370DF1}" presName="bgRect" presStyleLbl="bgShp" presStyleIdx="0" presStyleCnt="4"/>
      <dgm:spPr/>
    </dgm:pt>
    <dgm:pt modelId="{093A9077-67C1-406B-9D24-AE44F23D91F7}" type="pres">
      <dgm:prSet presAssocID="{5F0D1697-8042-4B03-B0D7-71AFA4370D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idor con relleno sólido"/>
        </a:ext>
      </dgm:extLst>
    </dgm:pt>
    <dgm:pt modelId="{4D199B64-9950-424B-94D3-C93A214E154B}" type="pres">
      <dgm:prSet presAssocID="{5F0D1697-8042-4B03-B0D7-71AFA4370DF1}" presName="spaceRect" presStyleCnt="0"/>
      <dgm:spPr/>
    </dgm:pt>
    <dgm:pt modelId="{422547D6-F675-4C50-A6CA-9D5B9B3B2F0A}" type="pres">
      <dgm:prSet presAssocID="{5F0D1697-8042-4B03-B0D7-71AFA4370DF1}" presName="parTx" presStyleLbl="revTx" presStyleIdx="0" presStyleCnt="4">
        <dgm:presLayoutVars>
          <dgm:chMax val="0"/>
          <dgm:chPref val="0"/>
        </dgm:presLayoutVars>
      </dgm:prSet>
      <dgm:spPr/>
    </dgm:pt>
    <dgm:pt modelId="{E707B10F-AFB7-4DC2-9B2C-AE9869AE106C}" type="pres">
      <dgm:prSet presAssocID="{9BB9197A-C694-495E-B365-BE5706D83C34}" presName="sibTrans" presStyleCnt="0"/>
      <dgm:spPr/>
    </dgm:pt>
    <dgm:pt modelId="{87190D62-A8DA-4E7D-A87C-09A461024209}" type="pres">
      <dgm:prSet presAssocID="{65E00AB8-B95D-45F2-B170-8235614E23E6}" presName="compNode" presStyleCnt="0"/>
      <dgm:spPr/>
    </dgm:pt>
    <dgm:pt modelId="{7ADB9459-2733-4CA6-B103-8F5B52AF6C5C}" type="pres">
      <dgm:prSet presAssocID="{65E00AB8-B95D-45F2-B170-8235614E23E6}" presName="bgRect" presStyleLbl="bgShp" presStyleIdx="1" presStyleCnt="4"/>
      <dgm:spPr/>
    </dgm:pt>
    <dgm:pt modelId="{635E236B-C998-4FA7-A8AD-BCDF8DB8067B}" type="pres">
      <dgm:prSet presAssocID="{65E00AB8-B95D-45F2-B170-8235614E23E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con relleno sólido"/>
        </a:ext>
      </dgm:extLst>
    </dgm:pt>
    <dgm:pt modelId="{BF211CE5-F629-4D1C-8904-5511FB79B2FF}" type="pres">
      <dgm:prSet presAssocID="{65E00AB8-B95D-45F2-B170-8235614E23E6}" presName="spaceRect" presStyleCnt="0"/>
      <dgm:spPr/>
    </dgm:pt>
    <dgm:pt modelId="{562AED70-6434-494F-AAF2-871135C911E8}" type="pres">
      <dgm:prSet presAssocID="{65E00AB8-B95D-45F2-B170-8235614E23E6}" presName="parTx" presStyleLbl="revTx" presStyleIdx="1" presStyleCnt="4">
        <dgm:presLayoutVars>
          <dgm:chMax val="0"/>
          <dgm:chPref val="0"/>
        </dgm:presLayoutVars>
      </dgm:prSet>
      <dgm:spPr/>
    </dgm:pt>
    <dgm:pt modelId="{5C2F0A8A-9243-4547-A79D-EB1912C45202}" type="pres">
      <dgm:prSet presAssocID="{7F264271-A7F3-4C5A-B13B-0F8BE03AD56B}" presName="sibTrans" presStyleCnt="0"/>
      <dgm:spPr/>
    </dgm:pt>
    <dgm:pt modelId="{A58451CC-7695-45E4-AED8-FE01FB5AFF34}" type="pres">
      <dgm:prSet presAssocID="{303492C5-7131-4A7E-B5D2-E9A56AEC13CB}" presName="compNode" presStyleCnt="0"/>
      <dgm:spPr/>
    </dgm:pt>
    <dgm:pt modelId="{EC612B03-489D-4779-9356-0C98A79D30B4}" type="pres">
      <dgm:prSet presAssocID="{303492C5-7131-4A7E-B5D2-E9A56AEC13CB}" presName="bgRect" presStyleLbl="bgShp" presStyleIdx="2" presStyleCnt="4" custLinFactNeighborY="7640"/>
      <dgm:spPr/>
    </dgm:pt>
    <dgm:pt modelId="{027C8AD3-D1D7-4DF5-B55D-B2136C7A8C61}" type="pres">
      <dgm:prSet presAssocID="{303492C5-7131-4A7E-B5D2-E9A56AEC13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dena de bloques con relleno sólido"/>
        </a:ext>
      </dgm:extLst>
    </dgm:pt>
    <dgm:pt modelId="{9BE1C3BC-53B8-4AFA-A28A-E1AE7B678CD1}" type="pres">
      <dgm:prSet presAssocID="{303492C5-7131-4A7E-B5D2-E9A56AEC13CB}" presName="spaceRect" presStyleCnt="0"/>
      <dgm:spPr/>
    </dgm:pt>
    <dgm:pt modelId="{B428CC6A-C0A7-4A49-955F-01B712139CC0}" type="pres">
      <dgm:prSet presAssocID="{303492C5-7131-4A7E-B5D2-E9A56AEC13CB}" presName="parTx" presStyleLbl="revTx" presStyleIdx="2" presStyleCnt="4">
        <dgm:presLayoutVars>
          <dgm:chMax val="0"/>
          <dgm:chPref val="0"/>
        </dgm:presLayoutVars>
      </dgm:prSet>
      <dgm:spPr/>
    </dgm:pt>
    <dgm:pt modelId="{F6644DF1-E29C-48F3-9964-23CB9C408BAE}" type="pres">
      <dgm:prSet presAssocID="{982916AD-E517-49B3-B1BA-AF32FB1C8927}" presName="sibTrans" presStyleCnt="0"/>
      <dgm:spPr/>
    </dgm:pt>
    <dgm:pt modelId="{F862606B-9366-4677-8E2E-E6BDB1117193}" type="pres">
      <dgm:prSet presAssocID="{CB062331-1863-4252-8FCE-B7C4F0A37D8D}" presName="compNode" presStyleCnt="0"/>
      <dgm:spPr/>
    </dgm:pt>
    <dgm:pt modelId="{011FC63F-BE42-45B4-828D-6F5A545FB095}" type="pres">
      <dgm:prSet presAssocID="{CB062331-1863-4252-8FCE-B7C4F0A37D8D}" presName="bgRect" presStyleLbl="bgShp" presStyleIdx="3" presStyleCnt="4"/>
      <dgm:spPr/>
    </dgm:pt>
    <dgm:pt modelId="{6A9A5006-CACB-42DE-9645-F5CD9D3A1D19}" type="pres">
      <dgm:prSet presAssocID="{CB062331-1863-4252-8FCE-B7C4F0A37D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írculos con líneas con relleno sólido"/>
        </a:ext>
      </dgm:extLst>
    </dgm:pt>
    <dgm:pt modelId="{4CF76B98-FC02-4B33-8738-7ABDE590CF5F}" type="pres">
      <dgm:prSet presAssocID="{CB062331-1863-4252-8FCE-B7C4F0A37D8D}" presName="spaceRect" presStyleCnt="0"/>
      <dgm:spPr/>
    </dgm:pt>
    <dgm:pt modelId="{A05B4AFB-B47E-4E53-ABD0-B616FECC4B3D}" type="pres">
      <dgm:prSet presAssocID="{CB062331-1863-4252-8FCE-B7C4F0A37D8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1BBAA00-0EE5-4DB3-A48D-B481EE2B5901}" srcId="{123590E6-4E33-449D-BBCD-8CD80FFC5529}" destId="{5F0D1697-8042-4B03-B0D7-71AFA4370DF1}" srcOrd="0" destOrd="0" parTransId="{BED6A1F3-7876-48EC-AB75-B692809A5831}" sibTransId="{9BB9197A-C694-495E-B365-BE5706D83C34}"/>
    <dgm:cxn modelId="{A773826F-4E40-4145-B0F4-A3FADF9C4FFA}" type="presOf" srcId="{65E00AB8-B95D-45F2-B170-8235614E23E6}" destId="{562AED70-6434-494F-AAF2-871135C911E8}" srcOrd="0" destOrd="0" presId="urn:microsoft.com/office/officeart/2018/2/layout/IconVerticalSolidList"/>
    <dgm:cxn modelId="{4E8D0A92-626D-4016-8CE8-28D1AD7C2AF1}" type="presOf" srcId="{5F0D1697-8042-4B03-B0D7-71AFA4370DF1}" destId="{422547D6-F675-4C50-A6CA-9D5B9B3B2F0A}" srcOrd="0" destOrd="0" presId="urn:microsoft.com/office/officeart/2018/2/layout/IconVerticalSolidList"/>
    <dgm:cxn modelId="{44C0F4B6-36F6-4FA4-A39F-0394B8318325}" type="presOf" srcId="{303492C5-7131-4A7E-B5D2-E9A56AEC13CB}" destId="{B428CC6A-C0A7-4A49-955F-01B712139CC0}" srcOrd="0" destOrd="0" presId="urn:microsoft.com/office/officeart/2018/2/layout/IconVerticalSolidList"/>
    <dgm:cxn modelId="{A25B35BA-7560-4269-B695-B52401683003}" srcId="{123590E6-4E33-449D-BBCD-8CD80FFC5529}" destId="{65E00AB8-B95D-45F2-B170-8235614E23E6}" srcOrd="1" destOrd="0" parTransId="{0D232948-55E2-4228-8B78-2D7BFE3CA789}" sibTransId="{7F264271-A7F3-4C5A-B13B-0F8BE03AD56B}"/>
    <dgm:cxn modelId="{35F0C6D1-C47F-4E1F-A8B1-C3BA91733828}" type="presOf" srcId="{123590E6-4E33-449D-BBCD-8CD80FFC5529}" destId="{55F7C118-0C0A-42DB-A171-611D42B27080}" srcOrd="0" destOrd="0" presId="urn:microsoft.com/office/officeart/2018/2/layout/IconVerticalSolidList"/>
    <dgm:cxn modelId="{383ABDDE-9CA6-4255-8705-733095A6C736}" type="presOf" srcId="{CB062331-1863-4252-8FCE-B7C4F0A37D8D}" destId="{A05B4AFB-B47E-4E53-ABD0-B616FECC4B3D}" srcOrd="0" destOrd="0" presId="urn:microsoft.com/office/officeart/2018/2/layout/IconVerticalSolidList"/>
    <dgm:cxn modelId="{3BE172E6-62C9-4232-A56E-2A01E7B2E2B1}" srcId="{123590E6-4E33-449D-BBCD-8CD80FFC5529}" destId="{CB062331-1863-4252-8FCE-B7C4F0A37D8D}" srcOrd="3" destOrd="0" parTransId="{47081390-9892-48C6-A7D0-6D63781C8439}" sibTransId="{650DB292-0B4A-4622-9CB2-2F4E4E2045E9}"/>
    <dgm:cxn modelId="{CAD5B3F0-10F7-409A-8E9A-88D2C95442B0}" srcId="{123590E6-4E33-449D-BBCD-8CD80FFC5529}" destId="{303492C5-7131-4A7E-B5D2-E9A56AEC13CB}" srcOrd="2" destOrd="0" parTransId="{9B4F33C1-71C4-4B47-AB40-F7D9F8D4D508}" sibTransId="{982916AD-E517-49B3-B1BA-AF32FB1C8927}"/>
    <dgm:cxn modelId="{B9182B88-91FC-4243-B3CD-B39874B3E4F8}" type="presParOf" srcId="{55F7C118-0C0A-42DB-A171-611D42B27080}" destId="{B70C053F-BFA5-47F0-9B72-AC4D7FD8CBC1}" srcOrd="0" destOrd="0" presId="urn:microsoft.com/office/officeart/2018/2/layout/IconVerticalSolidList"/>
    <dgm:cxn modelId="{F1894BCA-26E5-4300-8321-FE0684ECC656}" type="presParOf" srcId="{B70C053F-BFA5-47F0-9B72-AC4D7FD8CBC1}" destId="{6D71C6F7-F178-47B8-8EB2-FFC0684AD6BF}" srcOrd="0" destOrd="0" presId="urn:microsoft.com/office/officeart/2018/2/layout/IconVerticalSolidList"/>
    <dgm:cxn modelId="{5621A445-000D-4246-AD63-C49FD35AE573}" type="presParOf" srcId="{B70C053F-BFA5-47F0-9B72-AC4D7FD8CBC1}" destId="{093A9077-67C1-406B-9D24-AE44F23D91F7}" srcOrd="1" destOrd="0" presId="urn:microsoft.com/office/officeart/2018/2/layout/IconVerticalSolidList"/>
    <dgm:cxn modelId="{92066291-44E5-4E65-902D-2B37D6906682}" type="presParOf" srcId="{B70C053F-BFA5-47F0-9B72-AC4D7FD8CBC1}" destId="{4D199B64-9950-424B-94D3-C93A214E154B}" srcOrd="2" destOrd="0" presId="urn:microsoft.com/office/officeart/2018/2/layout/IconVerticalSolidList"/>
    <dgm:cxn modelId="{783DD3E8-5BA4-4D02-88D1-165F4A621161}" type="presParOf" srcId="{B70C053F-BFA5-47F0-9B72-AC4D7FD8CBC1}" destId="{422547D6-F675-4C50-A6CA-9D5B9B3B2F0A}" srcOrd="3" destOrd="0" presId="urn:microsoft.com/office/officeart/2018/2/layout/IconVerticalSolidList"/>
    <dgm:cxn modelId="{D3469395-BD8D-4ECB-8F90-CCCAE458D107}" type="presParOf" srcId="{55F7C118-0C0A-42DB-A171-611D42B27080}" destId="{E707B10F-AFB7-4DC2-9B2C-AE9869AE106C}" srcOrd="1" destOrd="0" presId="urn:microsoft.com/office/officeart/2018/2/layout/IconVerticalSolidList"/>
    <dgm:cxn modelId="{1D56F288-87E6-41B6-AF50-0F18D98FEDF8}" type="presParOf" srcId="{55F7C118-0C0A-42DB-A171-611D42B27080}" destId="{87190D62-A8DA-4E7D-A87C-09A461024209}" srcOrd="2" destOrd="0" presId="urn:microsoft.com/office/officeart/2018/2/layout/IconVerticalSolidList"/>
    <dgm:cxn modelId="{2DD7F612-67CD-425B-817C-4842688C1816}" type="presParOf" srcId="{87190D62-A8DA-4E7D-A87C-09A461024209}" destId="{7ADB9459-2733-4CA6-B103-8F5B52AF6C5C}" srcOrd="0" destOrd="0" presId="urn:microsoft.com/office/officeart/2018/2/layout/IconVerticalSolidList"/>
    <dgm:cxn modelId="{5C5D8EDC-2960-4950-A613-07012525FAFF}" type="presParOf" srcId="{87190D62-A8DA-4E7D-A87C-09A461024209}" destId="{635E236B-C998-4FA7-A8AD-BCDF8DB8067B}" srcOrd="1" destOrd="0" presId="urn:microsoft.com/office/officeart/2018/2/layout/IconVerticalSolidList"/>
    <dgm:cxn modelId="{E55564C5-6A4C-4E62-9593-9856CF7EC38D}" type="presParOf" srcId="{87190D62-A8DA-4E7D-A87C-09A461024209}" destId="{BF211CE5-F629-4D1C-8904-5511FB79B2FF}" srcOrd="2" destOrd="0" presId="urn:microsoft.com/office/officeart/2018/2/layout/IconVerticalSolidList"/>
    <dgm:cxn modelId="{37831617-091F-4000-92CF-29D766A31A80}" type="presParOf" srcId="{87190D62-A8DA-4E7D-A87C-09A461024209}" destId="{562AED70-6434-494F-AAF2-871135C911E8}" srcOrd="3" destOrd="0" presId="urn:microsoft.com/office/officeart/2018/2/layout/IconVerticalSolidList"/>
    <dgm:cxn modelId="{775D44E1-C52B-4006-9B80-85030AB2F475}" type="presParOf" srcId="{55F7C118-0C0A-42DB-A171-611D42B27080}" destId="{5C2F0A8A-9243-4547-A79D-EB1912C45202}" srcOrd="3" destOrd="0" presId="urn:microsoft.com/office/officeart/2018/2/layout/IconVerticalSolidList"/>
    <dgm:cxn modelId="{60981297-62BF-41EB-9A22-9E0729509932}" type="presParOf" srcId="{55F7C118-0C0A-42DB-A171-611D42B27080}" destId="{A58451CC-7695-45E4-AED8-FE01FB5AFF34}" srcOrd="4" destOrd="0" presId="urn:microsoft.com/office/officeart/2018/2/layout/IconVerticalSolidList"/>
    <dgm:cxn modelId="{803E84BF-CCB7-4294-98B8-FCE8ED18A739}" type="presParOf" srcId="{A58451CC-7695-45E4-AED8-FE01FB5AFF34}" destId="{EC612B03-489D-4779-9356-0C98A79D30B4}" srcOrd="0" destOrd="0" presId="urn:microsoft.com/office/officeart/2018/2/layout/IconVerticalSolidList"/>
    <dgm:cxn modelId="{5B9B1AC3-102B-46E5-9EAC-AF3ACA2D64F0}" type="presParOf" srcId="{A58451CC-7695-45E4-AED8-FE01FB5AFF34}" destId="{027C8AD3-D1D7-4DF5-B55D-B2136C7A8C61}" srcOrd="1" destOrd="0" presId="urn:microsoft.com/office/officeart/2018/2/layout/IconVerticalSolidList"/>
    <dgm:cxn modelId="{B2BA2A47-0BCB-4521-927D-B0821D16A686}" type="presParOf" srcId="{A58451CC-7695-45E4-AED8-FE01FB5AFF34}" destId="{9BE1C3BC-53B8-4AFA-A28A-E1AE7B678CD1}" srcOrd="2" destOrd="0" presId="urn:microsoft.com/office/officeart/2018/2/layout/IconVerticalSolidList"/>
    <dgm:cxn modelId="{905505E7-476E-48FE-9429-E6892060F7FE}" type="presParOf" srcId="{A58451CC-7695-45E4-AED8-FE01FB5AFF34}" destId="{B428CC6A-C0A7-4A49-955F-01B712139CC0}" srcOrd="3" destOrd="0" presId="urn:microsoft.com/office/officeart/2018/2/layout/IconVerticalSolidList"/>
    <dgm:cxn modelId="{B25BDCF3-EE36-449F-B14C-1415A5849E3D}" type="presParOf" srcId="{55F7C118-0C0A-42DB-A171-611D42B27080}" destId="{F6644DF1-E29C-48F3-9964-23CB9C408BAE}" srcOrd="5" destOrd="0" presId="urn:microsoft.com/office/officeart/2018/2/layout/IconVerticalSolidList"/>
    <dgm:cxn modelId="{E13D2695-37D7-41AC-9E56-C6267173E34E}" type="presParOf" srcId="{55F7C118-0C0A-42DB-A171-611D42B27080}" destId="{F862606B-9366-4677-8E2E-E6BDB1117193}" srcOrd="6" destOrd="0" presId="urn:microsoft.com/office/officeart/2018/2/layout/IconVerticalSolidList"/>
    <dgm:cxn modelId="{B4217EBC-4254-45DE-9D8E-F814D7529DFE}" type="presParOf" srcId="{F862606B-9366-4677-8E2E-E6BDB1117193}" destId="{011FC63F-BE42-45B4-828D-6F5A545FB095}" srcOrd="0" destOrd="0" presId="urn:microsoft.com/office/officeart/2018/2/layout/IconVerticalSolidList"/>
    <dgm:cxn modelId="{815A25BE-6F66-4CEF-882E-6E936AAB8A8B}" type="presParOf" srcId="{F862606B-9366-4677-8E2E-E6BDB1117193}" destId="{6A9A5006-CACB-42DE-9645-F5CD9D3A1D19}" srcOrd="1" destOrd="0" presId="urn:microsoft.com/office/officeart/2018/2/layout/IconVerticalSolidList"/>
    <dgm:cxn modelId="{B9DC6C02-A454-4548-9B11-03E55951C5C0}" type="presParOf" srcId="{F862606B-9366-4677-8E2E-E6BDB1117193}" destId="{4CF76B98-FC02-4B33-8738-7ABDE590CF5F}" srcOrd="2" destOrd="0" presId="urn:microsoft.com/office/officeart/2018/2/layout/IconVerticalSolidList"/>
    <dgm:cxn modelId="{D9B3F878-BDDF-4439-BC5F-9C61464A22C1}" type="presParOf" srcId="{F862606B-9366-4677-8E2E-E6BDB1117193}" destId="{A05B4AFB-B47E-4E53-ABD0-B616FECC4B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9BDF19-67A3-40A0-A8B9-3F7C3FD9DB9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5F1752-06B5-4532-942B-F442C8FE0973}">
      <dgm:prSet/>
      <dgm:spPr/>
      <dgm:t>
        <a:bodyPr/>
        <a:lstStyle/>
        <a:p>
          <a:r>
            <a:rPr lang="es-AR"/>
            <a:t>Autónomos</a:t>
          </a:r>
          <a:endParaRPr lang="en-US"/>
        </a:p>
      </dgm:t>
    </dgm:pt>
    <dgm:pt modelId="{6A708A3D-A316-4752-BF1A-05E4F74E187B}" type="parTrans" cxnId="{11D207B0-4E77-4D56-8005-291B9E972F1A}">
      <dgm:prSet/>
      <dgm:spPr/>
      <dgm:t>
        <a:bodyPr/>
        <a:lstStyle/>
        <a:p>
          <a:endParaRPr lang="en-US"/>
        </a:p>
      </dgm:t>
    </dgm:pt>
    <dgm:pt modelId="{FC012B1E-F8F1-4DC6-AD31-7B8A741D0391}" type="sibTrans" cxnId="{11D207B0-4E77-4D56-8005-291B9E972F1A}">
      <dgm:prSet/>
      <dgm:spPr/>
      <dgm:t>
        <a:bodyPr/>
        <a:lstStyle/>
        <a:p>
          <a:endParaRPr lang="en-US"/>
        </a:p>
      </dgm:t>
    </dgm:pt>
    <dgm:pt modelId="{D66F1792-5DFB-4010-8B44-A0FE816DBEA9}">
      <dgm:prSet/>
      <dgm:spPr/>
      <dgm:t>
        <a:bodyPr/>
        <a:lstStyle/>
        <a:p>
          <a:r>
            <a:rPr lang="es-AR"/>
            <a:t>Cada componente de servicio se desarrolla, implementa, opera y escala sin afectar el funcionamiento de otro. No es necesario compartir código entre componentes.</a:t>
          </a:r>
          <a:endParaRPr lang="en-US"/>
        </a:p>
      </dgm:t>
    </dgm:pt>
    <dgm:pt modelId="{37F278B6-F97E-48A8-B5C4-0ADCC318EECD}" type="parTrans" cxnId="{D27297A3-2930-49CE-B66A-BA6D417FA7B7}">
      <dgm:prSet/>
      <dgm:spPr/>
      <dgm:t>
        <a:bodyPr/>
        <a:lstStyle/>
        <a:p>
          <a:endParaRPr lang="en-US"/>
        </a:p>
      </dgm:t>
    </dgm:pt>
    <dgm:pt modelId="{3D382C22-BDAA-424D-8C07-1CAFC3D8003B}" type="sibTrans" cxnId="{D27297A3-2930-49CE-B66A-BA6D417FA7B7}">
      <dgm:prSet/>
      <dgm:spPr/>
      <dgm:t>
        <a:bodyPr/>
        <a:lstStyle/>
        <a:p>
          <a:endParaRPr lang="en-US"/>
        </a:p>
      </dgm:t>
    </dgm:pt>
    <dgm:pt modelId="{905B8C49-C155-4E72-9713-69D4C234279A}">
      <dgm:prSet/>
      <dgm:spPr/>
      <dgm:t>
        <a:bodyPr/>
        <a:lstStyle/>
        <a:p>
          <a:r>
            <a:rPr lang="es-AR"/>
            <a:t>Especializados</a:t>
          </a:r>
          <a:endParaRPr lang="en-US"/>
        </a:p>
      </dgm:t>
    </dgm:pt>
    <dgm:pt modelId="{40031222-90FC-46D9-BD39-37C2E0B42304}" type="parTrans" cxnId="{F31A658F-4DA8-4BE5-ABA3-A0A0064943C8}">
      <dgm:prSet/>
      <dgm:spPr/>
      <dgm:t>
        <a:bodyPr/>
        <a:lstStyle/>
        <a:p>
          <a:endParaRPr lang="en-US"/>
        </a:p>
      </dgm:t>
    </dgm:pt>
    <dgm:pt modelId="{AC86C760-9AB5-4A1F-A032-638A493FD50A}" type="sibTrans" cxnId="{F31A658F-4DA8-4BE5-ABA3-A0A0064943C8}">
      <dgm:prSet/>
      <dgm:spPr/>
      <dgm:t>
        <a:bodyPr/>
        <a:lstStyle/>
        <a:p>
          <a:endParaRPr lang="en-US"/>
        </a:p>
      </dgm:t>
    </dgm:pt>
    <dgm:pt modelId="{EDF10994-65BE-47B8-9F9E-45B2F790DE42}">
      <dgm:prSet/>
      <dgm:spPr/>
      <dgm:t>
        <a:bodyPr/>
        <a:lstStyle/>
        <a:p>
          <a:r>
            <a:rPr lang="es-AR"/>
            <a:t>Cada componente de servicio se enfoca en resolver un problema específico. En caso de complejizar el servicio, seria conveniente dividir en servicios mas pequeños.</a:t>
          </a:r>
          <a:endParaRPr lang="en-US"/>
        </a:p>
      </dgm:t>
    </dgm:pt>
    <dgm:pt modelId="{C8248B9A-B958-4410-9920-9A95824A286B}" type="parTrans" cxnId="{1017042F-71FA-41CE-9413-03D810EFD7D0}">
      <dgm:prSet/>
      <dgm:spPr/>
      <dgm:t>
        <a:bodyPr/>
        <a:lstStyle/>
        <a:p>
          <a:endParaRPr lang="en-US"/>
        </a:p>
      </dgm:t>
    </dgm:pt>
    <dgm:pt modelId="{67FD372E-092D-475B-8DA3-1E49C5CDEE2B}" type="sibTrans" cxnId="{1017042F-71FA-41CE-9413-03D810EFD7D0}">
      <dgm:prSet/>
      <dgm:spPr/>
      <dgm:t>
        <a:bodyPr/>
        <a:lstStyle/>
        <a:p>
          <a:endParaRPr lang="en-US"/>
        </a:p>
      </dgm:t>
    </dgm:pt>
    <dgm:pt modelId="{F7541C39-8EFC-4301-9F5B-EEC00DA80282}" type="pres">
      <dgm:prSet presAssocID="{8F9BDF19-67A3-40A0-A8B9-3F7C3FD9DB9C}" presName="linear" presStyleCnt="0">
        <dgm:presLayoutVars>
          <dgm:dir/>
          <dgm:animLvl val="lvl"/>
          <dgm:resizeHandles val="exact"/>
        </dgm:presLayoutVars>
      </dgm:prSet>
      <dgm:spPr/>
    </dgm:pt>
    <dgm:pt modelId="{67A4B8D8-4E48-45F8-A0F2-37321BB958BE}" type="pres">
      <dgm:prSet presAssocID="{9B5F1752-06B5-4532-942B-F442C8FE0973}" presName="parentLin" presStyleCnt="0"/>
      <dgm:spPr/>
    </dgm:pt>
    <dgm:pt modelId="{AA032CD6-BD5C-4DB1-9525-1383667CABC6}" type="pres">
      <dgm:prSet presAssocID="{9B5F1752-06B5-4532-942B-F442C8FE0973}" presName="parentLeftMargin" presStyleLbl="node1" presStyleIdx="0" presStyleCnt="2"/>
      <dgm:spPr/>
    </dgm:pt>
    <dgm:pt modelId="{8809671F-1FCF-4718-BC7C-48FE2C92704C}" type="pres">
      <dgm:prSet presAssocID="{9B5F1752-06B5-4532-942B-F442C8FE09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4D9F9DB-15BB-4BEE-9FF0-097A165F85CD}" type="pres">
      <dgm:prSet presAssocID="{9B5F1752-06B5-4532-942B-F442C8FE0973}" presName="negativeSpace" presStyleCnt="0"/>
      <dgm:spPr/>
    </dgm:pt>
    <dgm:pt modelId="{DF3BE5D0-D323-43D7-9EEE-93160401E811}" type="pres">
      <dgm:prSet presAssocID="{9B5F1752-06B5-4532-942B-F442C8FE0973}" presName="childText" presStyleLbl="conFgAcc1" presStyleIdx="0" presStyleCnt="2">
        <dgm:presLayoutVars>
          <dgm:bulletEnabled val="1"/>
        </dgm:presLayoutVars>
      </dgm:prSet>
      <dgm:spPr/>
    </dgm:pt>
    <dgm:pt modelId="{7F8D520B-9A8F-4035-B554-7DE23DBC1DA4}" type="pres">
      <dgm:prSet presAssocID="{FC012B1E-F8F1-4DC6-AD31-7B8A741D0391}" presName="spaceBetweenRectangles" presStyleCnt="0"/>
      <dgm:spPr/>
    </dgm:pt>
    <dgm:pt modelId="{4D9B622E-3AA9-486C-9258-839B24470206}" type="pres">
      <dgm:prSet presAssocID="{905B8C49-C155-4E72-9713-69D4C234279A}" presName="parentLin" presStyleCnt="0"/>
      <dgm:spPr/>
    </dgm:pt>
    <dgm:pt modelId="{881A5FE3-4558-483F-AE48-2F9FB9ED9AAE}" type="pres">
      <dgm:prSet presAssocID="{905B8C49-C155-4E72-9713-69D4C234279A}" presName="parentLeftMargin" presStyleLbl="node1" presStyleIdx="0" presStyleCnt="2"/>
      <dgm:spPr/>
    </dgm:pt>
    <dgm:pt modelId="{C334EE0B-3DA5-4611-96F7-AE77000E3473}" type="pres">
      <dgm:prSet presAssocID="{905B8C49-C155-4E72-9713-69D4C234279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DEB3A6C-7F3E-42F2-B86F-F3CE9939229F}" type="pres">
      <dgm:prSet presAssocID="{905B8C49-C155-4E72-9713-69D4C234279A}" presName="negativeSpace" presStyleCnt="0"/>
      <dgm:spPr/>
    </dgm:pt>
    <dgm:pt modelId="{FEDCA50C-6A19-4264-A6CE-C3DF0399107F}" type="pres">
      <dgm:prSet presAssocID="{905B8C49-C155-4E72-9713-69D4C234279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109C18-9084-42C8-A92D-A7A853D7E874}" type="presOf" srcId="{905B8C49-C155-4E72-9713-69D4C234279A}" destId="{C334EE0B-3DA5-4611-96F7-AE77000E3473}" srcOrd="1" destOrd="0" presId="urn:microsoft.com/office/officeart/2005/8/layout/list1"/>
    <dgm:cxn modelId="{1017042F-71FA-41CE-9413-03D810EFD7D0}" srcId="{905B8C49-C155-4E72-9713-69D4C234279A}" destId="{EDF10994-65BE-47B8-9F9E-45B2F790DE42}" srcOrd="0" destOrd="0" parTransId="{C8248B9A-B958-4410-9920-9A95824A286B}" sibTransId="{67FD372E-092D-475B-8DA3-1E49C5CDEE2B}"/>
    <dgm:cxn modelId="{CC6F8846-0846-4B4E-9C49-419C2B254CB1}" type="presOf" srcId="{9B5F1752-06B5-4532-942B-F442C8FE0973}" destId="{8809671F-1FCF-4718-BC7C-48FE2C92704C}" srcOrd="1" destOrd="0" presId="urn:microsoft.com/office/officeart/2005/8/layout/list1"/>
    <dgm:cxn modelId="{48B1F266-0BB7-40AE-AC74-08B9B25B7F75}" type="presOf" srcId="{905B8C49-C155-4E72-9713-69D4C234279A}" destId="{881A5FE3-4558-483F-AE48-2F9FB9ED9AAE}" srcOrd="0" destOrd="0" presId="urn:microsoft.com/office/officeart/2005/8/layout/list1"/>
    <dgm:cxn modelId="{81219357-AA08-4DFD-BD5E-471844FD213B}" type="presOf" srcId="{EDF10994-65BE-47B8-9F9E-45B2F790DE42}" destId="{FEDCA50C-6A19-4264-A6CE-C3DF0399107F}" srcOrd="0" destOrd="0" presId="urn:microsoft.com/office/officeart/2005/8/layout/list1"/>
    <dgm:cxn modelId="{F31A658F-4DA8-4BE5-ABA3-A0A0064943C8}" srcId="{8F9BDF19-67A3-40A0-A8B9-3F7C3FD9DB9C}" destId="{905B8C49-C155-4E72-9713-69D4C234279A}" srcOrd="1" destOrd="0" parTransId="{40031222-90FC-46D9-BD39-37C2E0B42304}" sibTransId="{AC86C760-9AB5-4A1F-A032-638A493FD50A}"/>
    <dgm:cxn modelId="{0E412397-EFFA-4647-B91D-7E8B5BC55CC8}" type="presOf" srcId="{9B5F1752-06B5-4532-942B-F442C8FE0973}" destId="{AA032CD6-BD5C-4DB1-9525-1383667CABC6}" srcOrd="0" destOrd="0" presId="urn:microsoft.com/office/officeart/2005/8/layout/list1"/>
    <dgm:cxn modelId="{D27297A3-2930-49CE-B66A-BA6D417FA7B7}" srcId="{9B5F1752-06B5-4532-942B-F442C8FE0973}" destId="{D66F1792-5DFB-4010-8B44-A0FE816DBEA9}" srcOrd="0" destOrd="0" parTransId="{37F278B6-F97E-48A8-B5C4-0ADCC318EECD}" sibTransId="{3D382C22-BDAA-424D-8C07-1CAFC3D8003B}"/>
    <dgm:cxn modelId="{8B37B0A5-F2B8-4B5C-B282-D24EA2761579}" type="presOf" srcId="{8F9BDF19-67A3-40A0-A8B9-3F7C3FD9DB9C}" destId="{F7541C39-8EFC-4301-9F5B-EEC00DA80282}" srcOrd="0" destOrd="0" presId="urn:microsoft.com/office/officeart/2005/8/layout/list1"/>
    <dgm:cxn modelId="{11D207B0-4E77-4D56-8005-291B9E972F1A}" srcId="{8F9BDF19-67A3-40A0-A8B9-3F7C3FD9DB9C}" destId="{9B5F1752-06B5-4532-942B-F442C8FE0973}" srcOrd="0" destOrd="0" parTransId="{6A708A3D-A316-4752-BF1A-05E4F74E187B}" sibTransId="{FC012B1E-F8F1-4DC6-AD31-7B8A741D0391}"/>
    <dgm:cxn modelId="{50A0F2EF-6DF7-48B7-A882-C4E0C4606CA5}" type="presOf" srcId="{D66F1792-5DFB-4010-8B44-A0FE816DBEA9}" destId="{DF3BE5D0-D323-43D7-9EEE-93160401E811}" srcOrd="0" destOrd="0" presId="urn:microsoft.com/office/officeart/2005/8/layout/list1"/>
    <dgm:cxn modelId="{BE17299A-988A-4172-9AD3-E773B2C30608}" type="presParOf" srcId="{F7541C39-8EFC-4301-9F5B-EEC00DA80282}" destId="{67A4B8D8-4E48-45F8-A0F2-37321BB958BE}" srcOrd="0" destOrd="0" presId="urn:microsoft.com/office/officeart/2005/8/layout/list1"/>
    <dgm:cxn modelId="{F9576EBD-B22A-4739-942E-8A3668DA133F}" type="presParOf" srcId="{67A4B8D8-4E48-45F8-A0F2-37321BB958BE}" destId="{AA032CD6-BD5C-4DB1-9525-1383667CABC6}" srcOrd="0" destOrd="0" presId="urn:microsoft.com/office/officeart/2005/8/layout/list1"/>
    <dgm:cxn modelId="{C2D45330-F8B1-440B-B93E-14189ED94F0F}" type="presParOf" srcId="{67A4B8D8-4E48-45F8-A0F2-37321BB958BE}" destId="{8809671F-1FCF-4718-BC7C-48FE2C92704C}" srcOrd="1" destOrd="0" presId="urn:microsoft.com/office/officeart/2005/8/layout/list1"/>
    <dgm:cxn modelId="{7535266A-026B-488C-ADBC-1BE3171A054E}" type="presParOf" srcId="{F7541C39-8EFC-4301-9F5B-EEC00DA80282}" destId="{A4D9F9DB-15BB-4BEE-9FF0-097A165F85CD}" srcOrd="1" destOrd="0" presId="urn:microsoft.com/office/officeart/2005/8/layout/list1"/>
    <dgm:cxn modelId="{EA050319-587E-4D0D-AC31-154DE6590697}" type="presParOf" srcId="{F7541C39-8EFC-4301-9F5B-EEC00DA80282}" destId="{DF3BE5D0-D323-43D7-9EEE-93160401E811}" srcOrd="2" destOrd="0" presId="urn:microsoft.com/office/officeart/2005/8/layout/list1"/>
    <dgm:cxn modelId="{CD4942E6-4E65-40C4-BA80-98D5CA1EC362}" type="presParOf" srcId="{F7541C39-8EFC-4301-9F5B-EEC00DA80282}" destId="{7F8D520B-9A8F-4035-B554-7DE23DBC1DA4}" srcOrd="3" destOrd="0" presId="urn:microsoft.com/office/officeart/2005/8/layout/list1"/>
    <dgm:cxn modelId="{7013C55E-21FA-4E19-9311-4AF4185A4939}" type="presParOf" srcId="{F7541C39-8EFC-4301-9F5B-EEC00DA80282}" destId="{4D9B622E-3AA9-486C-9258-839B24470206}" srcOrd="4" destOrd="0" presId="urn:microsoft.com/office/officeart/2005/8/layout/list1"/>
    <dgm:cxn modelId="{EDD170FF-E31A-4304-A8BC-9417DA747B94}" type="presParOf" srcId="{4D9B622E-3AA9-486C-9258-839B24470206}" destId="{881A5FE3-4558-483F-AE48-2F9FB9ED9AAE}" srcOrd="0" destOrd="0" presId="urn:microsoft.com/office/officeart/2005/8/layout/list1"/>
    <dgm:cxn modelId="{0891B9A8-30D3-48A0-830E-4F34A1F9C935}" type="presParOf" srcId="{4D9B622E-3AA9-486C-9258-839B24470206}" destId="{C334EE0B-3DA5-4611-96F7-AE77000E3473}" srcOrd="1" destOrd="0" presId="urn:microsoft.com/office/officeart/2005/8/layout/list1"/>
    <dgm:cxn modelId="{B659D1EA-6E9D-4355-8F55-872E7607E04C}" type="presParOf" srcId="{F7541C39-8EFC-4301-9F5B-EEC00DA80282}" destId="{BDEB3A6C-7F3E-42F2-B86F-F3CE9939229F}" srcOrd="5" destOrd="0" presId="urn:microsoft.com/office/officeart/2005/8/layout/list1"/>
    <dgm:cxn modelId="{0C2E5C8C-3BD5-4B47-A1EC-D18CC4443DA5}" type="presParOf" srcId="{F7541C39-8EFC-4301-9F5B-EEC00DA80282}" destId="{FEDCA50C-6A19-4264-A6CE-C3DF0399107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CA879-2097-4573-B230-D6C74F496DE6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5FB388-22D6-4776-8E5D-F6ABCA257213}">
      <dgm:prSet/>
      <dgm:spPr/>
      <dgm:t>
        <a:bodyPr/>
        <a:lstStyle/>
        <a:p>
          <a:r>
            <a:rPr lang="es-AR" dirty="0"/>
            <a:t>Agilidad en el desarrollo: Equipos pequeños e independientes</a:t>
          </a:r>
          <a:endParaRPr lang="en-US" dirty="0"/>
        </a:p>
      </dgm:t>
    </dgm:pt>
    <dgm:pt modelId="{78178EEB-C160-43B9-A5CA-D0EDE85F5FAE}" type="parTrans" cxnId="{921D520B-5ECF-4DB4-A7A6-D0A412203A85}">
      <dgm:prSet/>
      <dgm:spPr/>
      <dgm:t>
        <a:bodyPr/>
        <a:lstStyle/>
        <a:p>
          <a:endParaRPr lang="en-US"/>
        </a:p>
      </dgm:t>
    </dgm:pt>
    <dgm:pt modelId="{5DA080F5-2C47-486D-BFCF-63FEEBBA562C}" type="sibTrans" cxnId="{921D520B-5ECF-4DB4-A7A6-D0A412203A85}">
      <dgm:prSet/>
      <dgm:spPr/>
      <dgm:t>
        <a:bodyPr/>
        <a:lstStyle/>
        <a:p>
          <a:endParaRPr lang="en-US"/>
        </a:p>
      </dgm:t>
    </dgm:pt>
    <dgm:pt modelId="{CD25A371-7C31-470E-A45D-5E85EBA6A299}">
      <dgm:prSet/>
      <dgm:spPr/>
      <dgm:t>
        <a:bodyPr/>
        <a:lstStyle/>
        <a:p>
          <a:r>
            <a:rPr lang="es-AR" dirty="0"/>
            <a:t>Escalabilidad: Escala cada componente por separado</a:t>
          </a:r>
          <a:endParaRPr lang="en-US" dirty="0"/>
        </a:p>
      </dgm:t>
    </dgm:pt>
    <dgm:pt modelId="{50319515-533D-4346-A09F-2F1CCA145C2A}" type="parTrans" cxnId="{5B11A3A2-A1AF-4EC4-B682-5F10C824F745}">
      <dgm:prSet/>
      <dgm:spPr/>
      <dgm:t>
        <a:bodyPr/>
        <a:lstStyle/>
        <a:p>
          <a:endParaRPr lang="en-US"/>
        </a:p>
      </dgm:t>
    </dgm:pt>
    <dgm:pt modelId="{BD235980-20E6-4A01-A2CC-34DAA260A8E2}" type="sibTrans" cxnId="{5B11A3A2-A1AF-4EC4-B682-5F10C824F745}">
      <dgm:prSet/>
      <dgm:spPr/>
      <dgm:t>
        <a:bodyPr/>
        <a:lstStyle/>
        <a:p>
          <a:endParaRPr lang="en-US"/>
        </a:p>
      </dgm:t>
    </dgm:pt>
    <dgm:pt modelId="{6124B945-B8F2-4A86-952C-5FC4CDCFEB15}">
      <dgm:prSet/>
      <dgm:spPr/>
      <dgm:t>
        <a:bodyPr/>
        <a:lstStyle/>
        <a:p>
          <a:r>
            <a:rPr lang="es-AR" dirty="0"/>
            <a:t>Libertad tecnológica: Múltiples lenguajes de programación</a:t>
          </a:r>
          <a:endParaRPr lang="en-US" dirty="0"/>
        </a:p>
      </dgm:t>
    </dgm:pt>
    <dgm:pt modelId="{2CF8EBCC-D549-433D-83A3-D2DC249AD7A4}" type="parTrans" cxnId="{C586FC80-590A-4CBB-BAA0-3D628A6D3BA7}">
      <dgm:prSet/>
      <dgm:spPr/>
      <dgm:t>
        <a:bodyPr/>
        <a:lstStyle/>
        <a:p>
          <a:endParaRPr lang="en-US"/>
        </a:p>
      </dgm:t>
    </dgm:pt>
    <dgm:pt modelId="{5077CC05-BE62-46DB-87E1-6211E8655FDE}" type="sibTrans" cxnId="{C586FC80-590A-4CBB-BAA0-3D628A6D3BA7}">
      <dgm:prSet/>
      <dgm:spPr/>
      <dgm:t>
        <a:bodyPr/>
        <a:lstStyle/>
        <a:p>
          <a:endParaRPr lang="en-US"/>
        </a:p>
      </dgm:t>
    </dgm:pt>
    <dgm:pt modelId="{3FA4C1E7-CE17-47ED-87FB-F4D4797E93FC}">
      <dgm:prSet/>
      <dgm:spPr/>
      <dgm:t>
        <a:bodyPr/>
        <a:lstStyle/>
        <a:p>
          <a:r>
            <a:rPr lang="es-AR" dirty="0"/>
            <a:t>Componentes reutilizables</a:t>
          </a:r>
          <a:endParaRPr lang="en-US" dirty="0"/>
        </a:p>
      </dgm:t>
    </dgm:pt>
    <dgm:pt modelId="{329C29F1-F9E6-426C-B63B-8D7A67958E95}" type="parTrans" cxnId="{27B66CDA-27DC-4732-866A-1B3815101279}">
      <dgm:prSet/>
      <dgm:spPr/>
      <dgm:t>
        <a:bodyPr/>
        <a:lstStyle/>
        <a:p>
          <a:endParaRPr lang="en-US"/>
        </a:p>
      </dgm:t>
    </dgm:pt>
    <dgm:pt modelId="{8F904C8C-9BFF-4016-A15E-8C1D11BC4B4E}" type="sibTrans" cxnId="{27B66CDA-27DC-4732-866A-1B3815101279}">
      <dgm:prSet/>
      <dgm:spPr/>
      <dgm:t>
        <a:bodyPr/>
        <a:lstStyle/>
        <a:p>
          <a:endParaRPr lang="en-US"/>
        </a:p>
      </dgm:t>
    </dgm:pt>
    <dgm:pt modelId="{D5F20663-E296-4072-9422-8BEEA7C1E392}">
      <dgm:prSet/>
      <dgm:spPr/>
      <dgm:t>
        <a:bodyPr/>
        <a:lstStyle/>
        <a:p>
          <a:r>
            <a:rPr lang="es-AR" dirty="0"/>
            <a:t>Tolerancia a fallos: Afecta a un solo componente.</a:t>
          </a:r>
          <a:endParaRPr lang="en-US" dirty="0"/>
        </a:p>
      </dgm:t>
    </dgm:pt>
    <dgm:pt modelId="{8D80D9C9-6848-4A06-89E7-DF5425D20F04}" type="parTrans" cxnId="{79DBC8CF-43AA-427A-9FA9-287098CF14B5}">
      <dgm:prSet/>
      <dgm:spPr/>
      <dgm:t>
        <a:bodyPr/>
        <a:lstStyle/>
        <a:p>
          <a:endParaRPr lang="en-US"/>
        </a:p>
      </dgm:t>
    </dgm:pt>
    <dgm:pt modelId="{FE59B6F8-754C-401F-B648-A750D8A6EE64}" type="sibTrans" cxnId="{79DBC8CF-43AA-427A-9FA9-287098CF14B5}">
      <dgm:prSet/>
      <dgm:spPr/>
      <dgm:t>
        <a:bodyPr/>
        <a:lstStyle/>
        <a:p>
          <a:endParaRPr lang="en-US"/>
        </a:p>
      </dgm:t>
    </dgm:pt>
    <dgm:pt modelId="{84A71D0F-EA4C-4D7C-B96A-D9F6D9FDBDE0}">
      <dgm:prSet/>
      <dgm:spPr/>
      <dgm:t>
        <a:bodyPr/>
        <a:lstStyle/>
        <a:p>
          <a:r>
            <a:rPr lang="es-AR" noProof="0" dirty="0"/>
            <a:t>Implementación sencilla</a:t>
          </a:r>
        </a:p>
      </dgm:t>
    </dgm:pt>
    <dgm:pt modelId="{18E872FE-8812-4B20-81F7-0F521E861EA7}" type="parTrans" cxnId="{8010DA09-81CB-4027-B4EF-2DDAC93B4CC3}">
      <dgm:prSet/>
      <dgm:spPr/>
      <dgm:t>
        <a:bodyPr/>
        <a:lstStyle/>
        <a:p>
          <a:endParaRPr lang="es-AR"/>
        </a:p>
      </dgm:t>
    </dgm:pt>
    <dgm:pt modelId="{368ED520-B2C5-4556-9A14-78DF22FCEED0}" type="sibTrans" cxnId="{8010DA09-81CB-4027-B4EF-2DDAC93B4CC3}">
      <dgm:prSet/>
      <dgm:spPr/>
      <dgm:t>
        <a:bodyPr/>
        <a:lstStyle/>
        <a:p>
          <a:endParaRPr lang="es-AR"/>
        </a:p>
      </dgm:t>
    </dgm:pt>
    <dgm:pt modelId="{FE743FEA-A6D0-4412-A0B1-3D04C692B13F}" type="pres">
      <dgm:prSet presAssocID="{550CA879-2097-4573-B230-D6C74F496DE6}" presName="vert0" presStyleCnt="0">
        <dgm:presLayoutVars>
          <dgm:dir/>
          <dgm:animOne val="branch"/>
          <dgm:animLvl val="lvl"/>
        </dgm:presLayoutVars>
      </dgm:prSet>
      <dgm:spPr/>
    </dgm:pt>
    <dgm:pt modelId="{090A5A1C-034F-493D-9812-234A1E29C3F1}" type="pres">
      <dgm:prSet presAssocID="{145FB388-22D6-4776-8E5D-F6ABCA257213}" presName="thickLine" presStyleLbl="alignNode1" presStyleIdx="0" presStyleCnt="6"/>
      <dgm:spPr/>
    </dgm:pt>
    <dgm:pt modelId="{C647BF51-EDD5-455A-86DC-4C6721660B3F}" type="pres">
      <dgm:prSet presAssocID="{145FB388-22D6-4776-8E5D-F6ABCA257213}" presName="horz1" presStyleCnt="0"/>
      <dgm:spPr/>
    </dgm:pt>
    <dgm:pt modelId="{D9331944-330D-4497-887E-584B641FD167}" type="pres">
      <dgm:prSet presAssocID="{145FB388-22D6-4776-8E5D-F6ABCA257213}" presName="tx1" presStyleLbl="revTx" presStyleIdx="0" presStyleCnt="6"/>
      <dgm:spPr/>
    </dgm:pt>
    <dgm:pt modelId="{9A48E4FD-3E23-4CF0-B869-DA3498D57BDE}" type="pres">
      <dgm:prSet presAssocID="{145FB388-22D6-4776-8E5D-F6ABCA257213}" presName="vert1" presStyleCnt="0"/>
      <dgm:spPr/>
    </dgm:pt>
    <dgm:pt modelId="{818970E0-F88A-45F1-A9AF-D8C7F94B3773}" type="pres">
      <dgm:prSet presAssocID="{CD25A371-7C31-470E-A45D-5E85EBA6A299}" presName="thickLine" presStyleLbl="alignNode1" presStyleIdx="1" presStyleCnt="6"/>
      <dgm:spPr/>
    </dgm:pt>
    <dgm:pt modelId="{F29FE96B-6D31-4F9F-870A-B13074832E8D}" type="pres">
      <dgm:prSet presAssocID="{CD25A371-7C31-470E-A45D-5E85EBA6A299}" presName="horz1" presStyleCnt="0"/>
      <dgm:spPr/>
    </dgm:pt>
    <dgm:pt modelId="{0E9A583B-9646-4A00-9C4F-8D8682330462}" type="pres">
      <dgm:prSet presAssocID="{CD25A371-7C31-470E-A45D-5E85EBA6A299}" presName="tx1" presStyleLbl="revTx" presStyleIdx="1" presStyleCnt="6"/>
      <dgm:spPr/>
    </dgm:pt>
    <dgm:pt modelId="{B2568314-C988-4AF7-B239-995ED97B977F}" type="pres">
      <dgm:prSet presAssocID="{CD25A371-7C31-470E-A45D-5E85EBA6A299}" presName="vert1" presStyleCnt="0"/>
      <dgm:spPr/>
    </dgm:pt>
    <dgm:pt modelId="{8606A5DA-754A-474D-8A59-1B82C3D3F845}" type="pres">
      <dgm:prSet presAssocID="{6124B945-B8F2-4A86-952C-5FC4CDCFEB15}" presName="thickLine" presStyleLbl="alignNode1" presStyleIdx="2" presStyleCnt="6"/>
      <dgm:spPr/>
    </dgm:pt>
    <dgm:pt modelId="{118D3AFE-1996-4EE4-A7D6-41AD2DC037C4}" type="pres">
      <dgm:prSet presAssocID="{6124B945-B8F2-4A86-952C-5FC4CDCFEB15}" presName="horz1" presStyleCnt="0"/>
      <dgm:spPr/>
    </dgm:pt>
    <dgm:pt modelId="{8EED89B2-031E-4475-87CE-434B858BF2FF}" type="pres">
      <dgm:prSet presAssocID="{6124B945-B8F2-4A86-952C-5FC4CDCFEB15}" presName="tx1" presStyleLbl="revTx" presStyleIdx="2" presStyleCnt="6"/>
      <dgm:spPr/>
    </dgm:pt>
    <dgm:pt modelId="{63778C1D-833B-4717-9243-ADA6D91AA625}" type="pres">
      <dgm:prSet presAssocID="{6124B945-B8F2-4A86-952C-5FC4CDCFEB15}" presName="vert1" presStyleCnt="0"/>
      <dgm:spPr/>
    </dgm:pt>
    <dgm:pt modelId="{B0A3B452-1AE1-4045-ACEE-9A147E2969FE}" type="pres">
      <dgm:prSet presAssocID="{3FA4C1E7-CE17-47ED-87FB-F4D4797E93FC}" presName="thickLine" presStyleLbl="alignNode1" presStyleIdx="3" presStyleCnt="6"/>
      <dgm:spPr/>
    </dgm:pt>
    <dgm:pt modelId="{083A5AFA-D26C-4FFE-8A91-C902E9E589FD}" type="pres">
      <dgm:prSet presAssocID="{3FA4C1E7-CE17-47ED-87FB-F4D4797E93FC}" presName="horz1" presStyleCnt="0"/>
      <dgm:spPr/>
    </dgm:pt>
    <dgm:pt modelId="{D2D402F3-B154-4C42-9542-C801367FB30F}" type="pres">
      <dgm:prSet presAssocID="{3FA4C1E7-CE17-47ED-87FB-F4D4797E93FC}" presName="tx1" presStyleLbl="revTx" presStyleIdx="3" presStyleCnt="6"/>
      <dgm:spPr/>
    </dgm:pt>
    <dgm:pt modelId="{B91CCE2F-D013-4508-9400-5326FEB5580B}" type="pres">
      <dgm:prSet presAssocID="{3FA4C1E7-CE17-47ED-87FB-F4D4797E93FC}" presName="vert1" presStyleCnt="0"/>
      <dgm:spPr/>
    </dgm:pt>
    <dgm:pt modelId="{C5D817D0-5AC0-4ECA-9D03-EDDAB23381A0}" type="pres">
      <dgm:prSet presAssocID="{D5F20663-E296-4072-9422-8BEEA7C1E392}" presName="thickLine" presStyleLbl="alignNode1" presStyleIdx="4" presStyleCnt="6"/>
      <dgm:spPr/>
    </dgm:pt>
    <dgm:pt modelId="{10D87008-9BD4-434A-8C4D-C8DE0B452A99}" type="pres">
      <dgm:prSet presAssocID="{D5F20663-E296-4072-9422-8BEEA7C1E392}" presName="horz1" presStyleCnt="0"/>
      <dgm:spPr/>
    </dgm:pt>
    <dgm:pt modelId="{3F11A297-C46E-4FBE-B8D5-3388D763CCF1}" type="pres">
      <dgm:prSet presAssocID="{D5F20663-E296-4072-9422-8BEEA7C1E392}" presName="tx1" presStyleLbl="revTx" presStyleIdx="4" presStyleCnt="6"/>
      <dgm:spPr/>
    </dgm:pt>
    <dgm:pt modelId="{3AD60A65-6D53-4C59-9F0E-181228835358}" type="pres">
      <dgm:prSet presAssocID="{D5F20663-E296-4072-9422-8BEEA7C1E392}" presName="vert1" presStyleCnt="0"/>
      <dgm:spPr/>
    </dgm:pt>
    <dgm:pt modelId="{BA99E973-DE4B-4C40-84BF-3C4666A72BE5}" type="pres">
      <dgm:prSet presAssocID="{84A71D0F-EA4C-4D7C-B96A-D9F6D9FDBDE0}" presName="thickLine" presStyleLbl="alignNode1" presStyleIdx="5" presStyleCnt="6"/>
      <dgm:spPr/>
    </dgm:pt>
    <dgm:pt modelId="{B2327261-9591-43A1-A165-8F376F1BF99D}" type="pres">
      <dgm:prSet presAssocID="{84A71D0F-EA4C-4D7C-B96A-D9F6D9FDBDE0}" presName="horz1" presStyleCnt="0"/>
      <dgm:spPr/>
    </dgm:pt>
    <dgm:pt modelId="{EA08A18B-68D3-43E9-92C7-5B8ABC4F0308}" type="pres">
      <dgm:prSet presAssocID="{84A71D0F-EA4C-4D7C-B96A-D9F6D9FDBDE0}" presName="tx1" presStyleLbl="revTx" presStyleIdx="5" presStyleCnt="6"/>
      <dgm:spPr/>
    </dgm:pt>
    <dgm:pt modelId="{4E88B1AC-1F55-4100-A987-5DFBC53209BF}" type="pres">
      <dgm:prSet presAssocID="{84A71D0F-EA4C-4D7C-B96A-D9F6D9FDBDE0}" presName="vert1" presStyleCnt="0"/>
      <dgm:spPr/>
    </dgm:pt>
  </dgm:ptLst>
  <dgm:cxnLst>
    <dgm:cxn modelId="{8010DA09-81CB-4027-B4EF-2DDAC93B4CC3}" srcId="{550CA879-2097-4573-B230-D6C74F496DE6}" destId="{84A71D0F-EA4C-4D7C-B96A-D9F6D9FDBDE0}" srcOrd="5" destOrd="0" parTransId="{18E872FE-8812-4B20-81F7-0F521E861EA7}" sibTransId="{368ED520-B2C5-4556-9A14-78DF22FCEED0}"/>
    <dgm:cxn modelId="{921D520B-5ECF-4DB4-A7A6-D0A412203A85}" srcId="{550CA879-2097-4573-B230-D6C74F496DE6}" destId="{145FB388-22D6-4776-8E5D-F6ABCA257213}" srcOrd="0" destOrd="0" parTransId="{78178EEB-C160-43B9-A5CA-D0EDE85F5FAE}" sibTransId="{5DA080F5-2C47-486D-BFCF-63FEEBBA562C}"/>
    <dgm:cxn modelId="{7B15920F-AD33-4658-B284-B687C54853A4}" type="presOf" srcId="{CD25A371-7C31-470E-A45D-5E85EBA6A299}" destId="{0E9A583B-9646-4A00-9C4F-8D8682330462}" srcOrd="0" destOrd="0" presId="urn:microsoft.com/office/officeart/2008/layout/LinedList"/>
    <dgm:cxn modelId="{0124E73B-3004-4FCD-9D1E-1741AFC60536}" type="presOf" srcId="{145FB388-22D6-4776-8E5D-F6ABCA257213}" destId="{D9331944-330D-4497-887E-584B641FD167}" srcOrd="0" destOrd="0" presId="urn:microsoft.com/office/officeart/2008/layout/LinedList"/>
    <dgm:cxn modelId="{C586FC80-590A-4CBB-BAA0-3D628A6D3BA7}" srcId="{550CA879-2097-4573-B230-D6C74F496DE6}" destId="{6124B945-B8F2-4A86-952C-5FC4CDCFEB15}" srcOrd="2" destOrd="0" parTransId="{2CF8EBCC-D549-433D-83A3-D2DC249AD7A4}" sibTransId="{5077CC05-BE62-46DB-87E1-6211E8655FDE}"/>
    <dgm:cxn modelId="{43E5DD8F-0E84-4D63-936D-70BEA5EE61F1}" type="presOf" srcId="{3FA4C1E7-CE17-47ED-87FB-F4D4797E93FC}" destId="{D2D402F3-B154-4C42-9542-C801367FB30F}" srcOrd="0" destOrd="0" presId="urn:microsoft.com/office/officeart/2008/layout/LinedList"/>
    <dgm:cxn modelId="{9B9D8D9A-D39D-4234-99CC-62F41B4C5EEA}" type="presOf" srcId="{D5F20663-E296-4072-9422-8BEEA7C1E392}" destId="{3F11A297-C46E-4FBE-B8D5-3388D763CCF1}" srcOrd="0" destOrd="0" presId="urn:microsoft.com/office/officeart/2008/layout/LinedList"/>
    <dgm:cxn modelId="{7388B79E-FE8F-40B9-B7FD-6AB34D46AE2D}" type="presOf" srcId="{6124B945-B8F2-4A86-952C-5FC4CDCFEB15}" destId="{8EED89B2-031E-4475-87CE-434B858BF2FF}" srcOrd="0" destOrd="0" presId="urn:microsoft.com/office/officeart/2008/layout/LinedList"/>
    <dgm:cxn modelId="{5B11A3A2-A1AF-4EC4-B682-5F10C824F745}" srcId="{550CA879-2097-4573-B230-D6C74F496DE6}" destId="{CD25A371-7C31-470E-A45D-5E85EBA6A299}" srcOrd="1" destOrd="0" parTransId="{50319515-533D-4346-A09F-2F1CCA145C2A}" sibTransId="{BD235980-20E6-4A01-A2CC-34DAA260A8E2}"/>
    <dgm:cxn modelId="{154EC2AC-4514-49DC-A105-4AB88C1BCB2D}" type="presOf" srcId="{550CA879-2097-4573-B230-D6C74F496DE6}" destId="{FE743FEA-A6D0-4412-A0B1-3D04C692B13F}" srcOrd="0" destOrd="0" presId="urn:microsoft.com/office/officeart/2008/layout/LinedList"/>
    <dgm:cxn modelId="{82CA8EC8-D589-4E01-BBCA-4CC744EEB131}" type="presOf" srcId="{84A71D0F-EA4C-4D7C-B96A-D9F6D9FDBDE0}" destId="{EA08A18B-68D3-43E9-92C7-5B8ABC4F0308}" srcOrd="0" destOrd="0" presId="urn:microsoft.com/office/officeart/2008/layout/LinedList"/>
    <dgm:cxn modelId="{79DBC8CF-43AA-427A-9FA9-287098CF14B5}" srcId="{550CA879-2097-4573-B230-D6C74F496DE6}" destId="{D5F20663-E296-4072-9422-8BEEA7C1E392}" srcOrd="4" destOrd="0" parTransId="{8D80D9C9-6848-4A06-89E7-DF5425D20F04}" sibTransId="{FE59B6F8-754C-401F-B648-A750D8A6EE64}"/>
    <dgm:cxn modelId="{27B66CDA-27DC-4732-866A-1B3815101279}" srcId="{550CA879-2097-4573-B230-D6C74F496DE6}" destId="{3FA4C1E7-CE17-47ED-87FB-F4D4797E93FC}" srcOrd="3" destOrd="0" parTransId="{329C29F1-F9E6-426C-B63B-8D7A67958E95}" sibTransId="{8F904C8C-9BFF-4016-A15E-8C1D11BC4B4E}"/>
    <dgm:cxn modelId="{759D56B3-1FB4-44E7-8D98-F7F0D16541A6}" type="presParOf" srcId="{FE743FEA-A6D0-4412-A0B1-3D04C692B13F}" destId="{090A5A1C-034F-493D-9812-234A1E29C3F1}" srcOrd="0" destOrd="0" presId="urn:microsoft.com/office/officeart/2008/layout/LinedList"/>
    <dgm:cxn modelId="{2F82875F-E607-417F-A5A5-9E5BE284749C}" type="presParOf" srcId="{FE743FEA-A6D0-4412-A0B1-3D04C692B13F}" destId="{C647BF51-EDD5-455A-86DC-4C6721660B3F}" srcOrd="1" destOrd="0" presId="urn:microsoft.com/office/officeart/2008/layout/LinedList"/>
    <dgm:cxn modelId="{969EF5D4-B4B7-4229-A137-FB6771BCDB41}" type="presParOf" srcId="{C647BF51-EDD5-455A-86DC-4C6721660B3F}" destId="{D9331944-330D-4497-887E-584B641FD167}" srcOrd="0" destOrd="0" presId="urn:microsoft.com/office/officeart/2008/layout/LinedList"/>
    <dgm:cxn modelId="{35F6FB08-036D-4C3C-B463-B598E881C495}" type="presParOf" srcId="{C647BF51-EDD5-455A-86DC-4C6721660B3F}" destId="{9A48E4FD-3E23-4CF0-B869-DA3498D57BDE}" srcOrd="1" destOrd="0" presId="urn:microsoft.com/office/officeart/2008/layout/LinedList"/>
    <dgm:cxn modelId="{8017E63D-1EE9-4D2E-B0F3-7A3DE7AEC6B5}" type="presParOf" srcId="{FE743FEA-A6D0-4412-A0B1-3D04C692B13F}" destId="{818970E0-F88A-45F1-A9AF-D8C7F94B3773}" srcOrd="2" destOrd="0" presId="urn:microsoft.com/office/officeart/2008/layout/LinedList"/>
    <dgm:cxn modelId="{54B81687-1DC3-4DAF-82BB-5F5135C68B1B}" type="presParOf" srcId="{FE743FEA-A6D0-4412-A0B1-3D04C692B13F}" destId="{F29FE96B-6D31-4F9F-870A-B13074832E8D}" srcOrd="3" destOrd="0" presId="urn:microsoft.com/office/officeart/2008/layout/LinedList"/>
    <dgm:cxn modelId="{D03EA4CA-23FF-4C9E-8A3C-55ED86D952B8}" type="presParOf" srcId="{F29FE96B-6D31-4F9F-870A-B13074832E8D}" destId="{0E9A583B-9646-4A00-9C4F-8D8682330462}" srcOrd="0" destOrd="0" presId="urn:microsoft.com/office/officeart/2008/layout/LinedList"/>
    <dgm:cxn modelId="{4F0F2975-4FA2-443D-91C8-07E9240EB955}" type="presParOf" srcId="{F29FE96B-6D31-4F9F-870A-B13074832E8D}" destId="{B2568314-C988-4AF7-B239-995ED97B977F}" srcOrd="1" destOrd="0" presId="urn:microsoft.com/office/officeart/2008/layout/LinedList"/>
    <dgm:cxn modelId="{304755BC-12F2-4954-AC70-5FAF13C42A9E}" type="presParOf" srcId="{FE743FEA-A6D0-4412-A0B1-3D04C692B13F}" destId="{8606A5DA-754A-474D-8A59-1B82C3D3F845}" srcOrd="4" destOrd="0" presId="urn:microsoft.com/office/officeart/2008/layout/LinedList"/>
    <dgm:cxn modelId="{96F70440-5D78-4413-B987-3B78CE970219}" type="presParOf" srcId="{FE743FEA-A6D0-4412-A0B1-3D04C692B13F}" destId="{118D3AFE-1996-4EE4-A7D6-41AD2DC037C4}" srcOrd="5" destOrd="0" presId="urn:microsoft.com/office/officeart/2008/layout/LinedList"/>
    <dgm:cxn modelId="{428B9CB8-40A9-46A7-A497-52FCE4ADEC6A}" type="presParOf" srcId="{118D3AFE-1996-4EE4-A7D6-41AD2DC037C4}" destId="{8EED89B2-031E-4475-87CE-434B858BF2FF}" srcOrd="0" destOrd="0" presId="urn:microsoft.com/office/officeart/2008/layout/LinedList"/>
    <dgm:cxn modelId="{64EEC9F0-92A4-4670-8119-0AD02AACC6AB}" type="presParOf" srcId="{118D3AFE-1996-4EE4-A7D6-41AD2DC037C4}" destId="{63778C1D-833B-4717-9243-ADA6D91AA625}" srcOrd="1" destOrd="0" presId="urn:microsoft.com/office/officeart/2008/layout/LinedList"/>
    <dgm:cxn modelId="{1D6023D5-6F70-4AB3-90DA-D149BB26B78B}" type="presParOf" srcId="{FE743FEA-A6D0-4412-A0B1-3D04C692B13F}" destId="{B0A3B452-1AE1-4045-ACEE-9A147E2969FE}" srcOrd="6" destOrd="0" presId="urn:microsoft.com/office/officeart/2008/layout/LinedList"/>
    <dgm:cxn modelId="{E974D470-F059-463F-88C1-19CD5E997C22}" type="presParOf" srcId="{FE743FEA-A6D0-4412-A0B1-3D04C692B13F}" destId="{083A5AFA-D26C-4FFE-8A91-C902E9E589FD}" srcOrd="7" destOrd="0" presId="urn:microsoft.com/office/officeart/2008/layout/LinedList"/>
    <dgm:cxn modelId="{A53FF39A-71B5-4A87-8F58-202DEE3F8718}" type="presParOf" srcId="{083A5AFA-D26C-4FFE-8A91-C902E9E589FD}" destId="{D2D402F3-B154-4C42-9542-C801367FB30F}" srcOrd="0" destOrd="0" presId="urn:microsoft.com/office/officeart/2008/layout/LinedList"/>
    <dgm:cxn modelId="{EB6B38F5-CEB8-4FD0-BE10-AF72A793DBFE}" type="presParOf" srcId="{083A5AFA-D26C-4FFE-8A91-C902E9E589FD}" destId="{B91CCE2F-D013-4508-9400-5326FEB5580B}" srcOrd="1" destOrd="0" presId="urn:microsoft.com/office/officeart/2008/layout/LinedList"/>
    <dgm:cxn modelId="{757FFCDC-F3C1-4C26-BE88-48336E0059C9}" type="presParOf" srcId="{FE743FEA-A6D0-4412-A0B1-3D04C692B13F}" destId="{C5D817D0-5AC0-4ECA-9D03-EDDAB23381A0}" srcOrd="8" destOrd="0" presId="urn:microsoft.com/office/officeart/2008/layout/LinedList"/>
    <dgm:cxn modelId="{1DDEBE25-F0E3-499C-8515-079CA056ECE4}" type="presParOf" srcId="{FE743FEA-A6D0-4412-A0B1-3D04C692B13F}" destId="{10D87008-9BD4-434A-8C4D-C8DE0B452A99}" srcOrd="9" destOrd="0" presId="urn:microsoft.com/office/officeart/2008/layout/LinedList"/>
    <dgm:cxn modelId="{EDB3EFDD-833C-4767-BBD8-7CA2C78C6878}" type="presParOf" srcId="{10D87008-9BD4-434A-8C4D-C8DE0B452A99}" destId="{3F11A297-C46E-4FBE-B8D5-3388D763CCF1}" srcOrd="0" destOrd="0" presId="urn:microsoft.com/office/officeart/2008/layout/LinedList"/>
    <dgm:cxn modelId="{E0F504A7-FF67-4658-AE03-9579F6DAC94D}" type="presParOf" srcId="{10D87008-9BD4-434A-8C4D-C8DE0B452A99}" destId="{3AD60A65-6D53-4C59-9F0E-181228835358}" srcOrd="1" destOrd="0" presId="urn:microsoft.com/office/officeart/2008/layout/LinedList"/>
    <dgm:cxn modelId="{13C3873C-705C-4931-9E22-581B2E9CB1C9}" type="presParOf" srcId="{FE743FEA-A6D0-4412-A0B1-3D04C692B13F}" destId="{BA99E973-DE4B-4C40-84BF-3C4666A72BE5}" srcOrd="10" destOrd="0" presId="urn:microsoft.com/office/officeart/2008/layout/LinedList"/>
    <dgm:cxn modelId="{CBF4653E-9959-45B3-B6D2-9C2B1D0142D6}" type="presParOf" srcId="{FE743FEA-A6D0-4412-A0B1-3D04C692B13F}" destId="{B2327261-9591-43A1-A165-8F376F1BF99D}" srcOrd="11" destOrd="0" presId="urn:microsoft.com/office/officeart/2008/layout/LinedList"/>
    <dgm:cxn modelId="{7D65A938-39B1-43B6-B52B-157F9E86F21B}" type="presParOf" srcId="{B2327261-9591-43A1-A165-8F376F1BF99D}" destId="{EA08A18B-68D3-43E9-92C7-5B8ABC4F0308}" srcOrd="0" destOrd="0" presId="urn:microsoft.com/office/officeart/2008/layout/LinedList"/>
    <dgm:cxn modelId="{9A041C1D-89A1-4154-8D95-7D47A14B8044}" type="presParOf" srcId="{B2327261-9591-43A1-A165-8F376F1BF99D}" destId="{4E88B1AC-1F55-4100-A987-5DFBC53209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7D533D-625A-4F1E-AA3D-C7B3646CFEE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38AB856-24C8-42AA-90F7-B2F3EE611A68}">
      <dgm:prSet custT="1"/>
      <dgm:spPr/>
      <dgm:t>
        <a:bodyPr/>
        <a:lstStyle/>
        <a:p>
          <a:pPr algn="just">
            <a:lnSpc>
              <a:spcPct val="100000"/>
            </a:lnSpc>
            <a:defRPr b="1"/>
          </a:pPr>
          <a:r>
            <a:rPr lang="es-AR" sz="2000" dirty="0"/>
            <a:t>Soluciona la problemática de múltiples clientes de diferentes tipos y la posible tendencia de convertir el sistema en Monolito.</a:t>
          </a:r>
          <a:endParaRPr lang="en-US" sz="2000" dirty="0"/>
        </a:p>
      </dgm:t>
    </dgm:pt>
    <dgm:pt modelId="{6DBAFDA0-6E0E-457B-B35B-6981DFA31477}" type="parTrans" cxnId="{D262233F-7F15-43AE-96C9-9D7CD4FB70A7}">
      <dgm:prSet/>
      <dgm:spPr/>
      <dgm:t>
        <a:bodyPr/>
        <a:lstStyle/>
        <a:p>
          <a:endParaRPr lang="en-US"/>
        </a:p>
      </dgm:t>
    </dgm:pt>
    <dgm:pt modelId="{4A7A05B9-4045-4BB0-B373-4E83F889C8EC}" type="sibTrans" cxnId="{D262233F-7F15-43AE-96C9-9D7CD4FB70A7}">
      <dgm:prSet/>
      <dgm:spPr/>
      <dgm:t>
        <a:bodyPr/>
        <a:lstStyle/>
        <a:p>
          <a:endParaRPr lang="en-US"/>
        </a:p>
      </dgm:t>
    </dgm:pt>
    <dgm:pt modelId="{B3B3FAE2-DAF0-481A-87E2-D7DC4F86CDE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AR" sz="2000" dirty="0"/>
            <a:t>Implementación de Gateway independiente para cada cliente:</a:t>
          </a:r>
          <a:endParaRPr lang="en-US" sz="2000" dirty="0"/>
        </a:p>
      </dgm:t>
    </dgm:pt>
    <dgm:pt modelId="{51FC8525-5E76-4571-AF28-B04B19DC7A24}" type="parTrans" cxnId="{4911C571-BEA5-47EB-9782-B329CEF931B7}">
      <dgm:prSet/>
      <dgm:spPr/>
      <dgm:t>
        <a:bodyPr/>
        <a:lstStyle/>
        <a:p>
          <a:endParaRPr lang="en-US"/>
        </a:p>
      </dgm:t>
    </dgm:pt>
    <dgm:pt modelId="{DFFFD12A-3003-4E8F-AF8E-6042B8E7BEED}" type="sibTrans" cxnId="{4911C571-BEA5-47EB-9782-B329CEF931B7}">
      <dgm:prSet/>
      <dgm:spPr/>
      <dgm:t>
        <a:bodyPr/>
        <a:lstStyle/>
        <a:p>
          <a:endParaRPr lang="en-US"/>
        </a:p>
      </dgm:t>
    </dgm:pt>
    <dgm:pt modelId="{663EA4F4-121F-4F5A-9A70-73EC5323382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alcances y dominios.</a:t>
          </a:r>
          <a:endParaRPr lang="en-US" dirty="0"/>
        </a:p>
      </dgm:t>
    </dgm:pt>
    <dgm:pt modelId="{D5D8E41C-6163-412C-BFE6-4408DC2A9D45}" type="parTrans" cxnId="{1AA99CFF-0269-4FCA-82D3-B918FCE36F4F}">
      <dgm:prSet/>
      <dgm:spPr/>
      <dgm:t>
        <a:bodyPr/>
        <a:lstStyle/>
        <a:p>
          <a:endParaRPr lang="en-US"/>
        </a:p>
      </dgm:t>
    </dgm:pt>
    <dgm:pt modelId="{76E5A0FC-1272-4D60-A215-0CC9D611213E}" type="sibTrans" cxnId="{1AA99CFF-0269-4FCA-82D3-B918FCE36F4F}">
      <dgm:prSet/>
      <dgm:spPr/>
      <dgm:t>
        <a:bodyPr/>
        <a:lstStyle/>
        <a:p>
          <a:endParaRPr lang="en-US"/>
        </a:p>
      </dgm:t>
    </dgm:pt>
    <dgm:pt modelId="{B47F5534-A2C2-4F35-BD1D-D8FA7E28DC5D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métodos de autenticación.</a:t>
          </a:r>
          <a:endParaRPr lang="en-US" dirty="0"/>
        </a:p>
      </dgm:t>
    </dgm:pt>
    <dgm:pt modelId="{51567C71-8536-4FEF-9D20-7094AB789433}" type="parTrans" cxnId="{AEC19A39-F5F3-4E62-AB6B-3CEF5DBB66DD}">
      <dgm:prSet/>
      <dgm:spPr/>
      <dgm:t>
        <a:bodyPr/>
        <a:lstStyle/>
        <a:p>
          <a:endParaRPr lang="en-US"/>
        </a:p>
      </dgm:t>
    </dgm:pt>
    <dgm:pt modelId="{0A079D24-3CAE-4428-AF31-87239E4A6B04}" type="sibTrans" cxnId="{AEC19A39-F5F3-4E62-AB6B-3CEF5DBB66DD}">
      <dgm:prSet/>
      <dgm:spPr/>
      <dgm:t>
        <a:bodyPr/>
        <a:lstStyle/>
        <a:p>
          <a:endParaRPr lang="en-US"/>
        </a:p>
      </dgm:t>
    </dgm:pt>
    <dgm:pt modelId="{D284010B-68BD-4D9C-B227-08D3F97AC779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Modelo desacoplado.</a:t>
          </a:r>
          <a:endParaRPr lang="en-US" dirty="0"/>
        </a:p>
      </dgm:t>
    </dgm:pt>
    <dgm:pt modelId="{86A10418-C6B5-4950-BC69-2E87B7B84125}" type="parTrans" cxnId="{2F2846F4-98CE-4476-ABF5-3E8512FD2207}">
      <dgm:prSet/>
      <dgm:spPr/>
      <dgm:t>
        <a:bodyPr/>
        <a:lstStyle/>
        <a:p>
          <a:endParaRPr lang="en-US"/>
        </a:p>
      </dgm:t>
    </dgm:pt>
    <dgm:pt modelId="{4EACB1C3-016B-4F5E-8299-68F8FBA8815F}" type="sibTrans" cxnId="{2F2846F4-98CE-4476-ABF5-3E8512FD2207}">
      <dgm:prSet/>
      <dgm:spPr/>
      <dgm:t>
        <a:bodyPr/>
        <a:lstStyle/>
        <a:p>
          <a:endParaRPr lang="en-US"/>
        </a:p>
      </dgm:t>
    </dgm:pt>
    <dgm:pt modelId="{B9B13879-1604-463B-BFB3-0E3CF950FDCF}" type="pres">
      <dgm:prSet presAssocID="{337D533D-625A-4F1E-AA3D-C7B3646CFEE1}" presName="root" presStyleCnt="0">
        <dgm:presLayoutVars>
          <dgm:dir/>
          <dgm:resizeHandles val="exact"/>
        </dgm:presLayoutVars>
      </dgm:prSet>
      <dgm:spPr/>
    </dgm:pt>
    <dgm:pt modelId="{7F211242-E03C-4410-B30E-DBCD2C658807}" type="pres">
      <dgm:prSet presAssocID="{138AB856-24C8-42AA-90F7-B2F3EE611A68}" presName="compNode" presStyleCnt="0"/>
      <dgm:spPr/>
    </dgm:pt>
    <dgm:pt modelId="{542BBF42-0C08-4BD8-941C-547EA88DC73A}" type="pres">
      <dgm:prSet presAssocID="{138AB856-24C8-42AA-90F7-B2F3EE611A68}" presName="iconRect" presStyleLbl="node1" presStyleIdx="0" presStyleCnt="2" custLinFactNeighborX="63515" custLinFactNeighborY="147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54C9F0E-3E9A-4FB7-BC9C-3694DC2EF364}" type="pres">
      <dgm:prSet presAssocID="{138AB856-24C8-42AA-90F7-B2F3EE611A68}" presName="iconSpace" presStyleCnt="0"/>
      <dgm:spPr/>
    </dgm:pt>
    <dgm:pt modelId="{95216213-BBF1-4B5A-901D-0BDE142D9919}" type="pres">
      <dgm:prSet presAssocID="{138AB856-24C8-42AA-90F7-B2F3EE611A68}" presName="parTx" presStyleLbl="revTx" presStyleIdx="0" presStyleCnt="4" custScaleX="90300" custLinFactNeighborY="-6084">
        <dgm:presLayoutVars>
          <dgm:chMax val="0"/>
          <dgm:chPref val="0"/>
        </dgm:presLayoutVars>
      </dgm:prSet>
      <dgm:spPr/>
    </dgm:pt>
    <dgm:pt modelId="{74ACC299-F143-479E-AA8F-6DF68FD25ACC}" type="pres">
      <dgm:prSet presAssocID="{138AB856-24C8-42AA-90F7-B2F3EE611A68}" presName="txSpace" presStyleCnt="0"/>
      <dgm:spPr/>
    </dgm:pt>
    <dgm:pt modelId="{940ACD4A-DE5B-4361-B980-CE8B1B5C5A70}" type="pres">
      <dgm:prSet presAssocID="{138AB856-24C8-42AA-90F7-B2F3EE611A68}" presName="desTx" presStyleLbl="revTx" presStyleIdx="1" presStyleCnt="4">
        <dgm:presLayoutVars/>
      </dgm:prSet>
      <dgm:spPr/>
    </dgm:pt>
    <dgm:pt modelId="{0B63AD16-55EE-4897-A170-FE69C4D991F0}" type="pres">
      <dgm:prSet presAssocID="{4A7A05B9-4045-4BB0-B373-4E83F889C8EC}" presName="sibTrans" presStyleCnt="0"/>
      <dgm:spPr/>
    </dgm:pt>
    <dgm:pt modelId="{491C4895-5905-4DF3-86BA-273C2EA8E66E}" type="pres">
      <dgm:prSet presAssocID="{B3B3FAE2-DAF0-481A-87E2-D7DC4F86CDE0}" presName="compNode" presStyleCnt="0"/>
      <dgm:spPr/>
    </dgm:pt>
    <dgm:pt modelId="{0EC9404F-34EA-465A-BBFF-7F86A4D8D3CF}" type="pres">
      <dgm:prSet presAssocID="{B3B3FAE2-DAF0-481A-87E2-D7DC4F86CDE0}" presName="iconRect" presStyleLbl="node1" presStyleIdx="1" presStyleCnt="2" custLinFactNeighborX="42374" custLinFactNeighborY="147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A84006F3-CB8D-498E-BD0B-B0D7BC9DFA2B}" type="pres">
      <dgm:prSet presAssocID="{B3B3FAE2-DAF0-481A-87E2-D7DC4F86CDE0}" presName="iconSpace" presStyleCnt="0"/>
      <dgm:spPr/>
    </dgm:pt>
    <dgm:pt modelId="{1264C192-F997-427E-BB45-27F2D530B1E9}" type="pres">
      <dgm:prSet presAssocID="{B3B3FAE2-DAF0-481A-87E2-D7DC4F86CDE0}" presName="parTx" presStyleLbl="revTx" presStyleIdx="2" presStyleCnt="4" custScaleX="104894" custScaleY="87580" custLinFactNeighborX="416" custLinFactNeighborY="-15034">
        <dgm:presLayoutVars>
          <dgm:chMax val="0"/>
          <dgm:chPref val="0"/>
        </dgm:presLayoutVars>
      </dgm:prSet>
      <dgm:spPr/>
    </dgm:pt>
    <dgm:pt modelId="{5A0EB2C5-A5BC-4F67-9009-28675674A397}" type="pres">
      <dgm:prSet presAssocID="{B3B3FAE2-DAF0-481A-87E2-D7DC4F86CDE0}" presName="txSpace" presStyleCnt="0"/>
      <dgm:spPr/>
    </dgm:pt>
    <dgm:pt modelId="{D8988B6C-938D-4E20-8F5F-2CB83820AFFB}" type="pres">
      <dgm:prSet presAssocID="{B3B3FAE2-DAF0-481A-87E2-D7DC4F86CDE0}" presName="desTx" presStyleLbl="revTx" presStyleIdx="3" presStyleCnt="4" custLinFactY="-10024888" custLinFactNeighborX="-2031" custLinFactNeighborY="-10100000">
        <dgm:presLayoutVars/>
      </dgm:prSet>
      <dgm:spPr/>
    </dgm:pt>
  </dgm:ptLst>
  <dgm:cxnLst>
    <dgm:cxn modelId="{C24A7B02-DB49-4CC7-906B-EFC2D4E28B8C}" type="presOf" srcId="{D284010B-68BD-4D9C-B227-08D3F97AC779}" destId="{D8988B6C-938D-4E20-8F5F-2CB83820AFFB}" srcOrd="0" destOrd="2" presId="urn:microsoft.com/office/officeart/2018/2/layout/IconLabelDescriptionList"/>
    <dgm:cxn modelId="{B4F17139-A779-471D-8282-38EF2452C278}" type="presOf" srcId="{138AB856-24C8-42AA-90F7-B2F3EE611A68}" destId="{95216213-BBF1-4B5A-901D-0BDE142D9919}" srcOrd="0" destOrd="0" presId="urn:microsoft.com/office/officeart/2018/2/layout/IconLabelDescriptionList"/>
    <dgm:cxn modelId="{AEC19A39-F5F3-4E62-AB6B-3CEF5DBB66DD}" srcId="{B3B3FAE2-DAF0-481A-87E2-D7DC4F86CDE0}" destId="{B47F5534-A2C2-4F35-BD1D-D8FA7E28DC5D}" srcOrd="1" destOrd="0" parTransId="{51567C71-8536-4FEF-9D20-7094AB789433}" sibTransId="{0A079D24-3CAE-4428-AF31-87239E4A6B04}"/>
    <dgm:cxn modelId="{D262233F-7F15-43AE-96C9-9D7CD4FB70A7}" srcId="{337D533D-625A-4F1E-AA3D-C7B3646CFEE1}" destId="{138AB856-24C8-42AA-90F7-B2F3EE611A68}" srcOrd="0" destOrd="0" parTransId="{6DBAFDA0-6E0E-457B-B35B-6981DFA31477}" sibTransId="{4A7A05B9-4045-4BB0-B373-4E83F889C8EC}"/>
    <dgm:cxn modelId="{7CFAEB5B-9511-4B96-8239-214892A81EA9}" type="presOf" srcId="{B3B3FAE2-DAF0-481A-87E2-D7DC4F86CDE0}" destId="{1264C192-F997-427E-BB45-27F2D530B1E9}" srcOrd="0" destOrd="0" presId="urn:microsoft.com/office/officeart/2018/2/layout/IconLabelDescriptionList"/>
    <dgm:cxn modelId="{882AFB63-E0B2-4397-8B48-877F471E70DC}" type="presOf" srcId="{337D533D-625A-4F1E-AA3D-C7B3646CFEE1}" destId="{B9B13879-1604-463B-BFB3-0E3CF950FDCF}" srcOrd="0" destOrd="0" presId="urn:microsoft.com/office/officeart/2018/2/layout/IconLabelDescriptionList"/>
    <dgm:cxn modelId="{20272846-070F-42C2-BB5E-1E31CC739584}" type="presOf" srcId="{B47F5534-A2C2-4F35-BD1D-D8FA7E28DC5D}" destId="{D8988B6C-938D-4E20-8F5F-2CB83820AFFB}" srcOrd="0" destOrd="1" presId="urn:microsoft.com/office/officeart/2018/2/layout/IconLabelDescriptionList"/>
    <dgm:cxn modelId="{4911C571-BEA5-47EB-9782-B329CEF931B7}" srcId="{337D533D-625A-4F1E-AA3D-C7B3646CFEE1}" destId="{B3B3FAE2-DAF0-481A-87E2-D7DC4F86CDE0}" srcOrd="1" destOrd="0" parTransId="{51FC8525-5E76-4571-AF28-B04B19DC7A24}" sibTransId="{DFFFD12A-3003-4E8F-AF8E-6042B8E7BEED}"/>
    <dgm:cxn modelId="{493FB77D-8116-47FE-84AA-E5CFD5DE99E7}" type="presOf" srcId="{663EA4F4-121F-4F5A-9A70-73EC5323382B}" destId="{D8988B6C-938D-4E20-8F5F-2CB83820AFFB}" srcOrd="0" destOrd="0" presId="urn:microsoft.com/office/officeart/2018/2/layout/IconLabelDescriptionList"/>
    <dgm:cxn modelId="{2F2846F4-98CE-4476-ABF5-3E8512FD2207}" srcId="{B3B3FAE2-DAF0-481A-87E2-D7DC4F86CDE0}" destId="{D284010B-68BD-4D9C-B227-08D3F97AC779}" srcOrd="2" destOrd="0" parTransId="{86A10418-C6B5-4950-BC69-2E87B7B84125}" sibTransId="{4EACB1C3-016B-4F5E-8299-68F8FBA8815F}"/>
    <dgm:cxn modelId="{1AA99CFF-0269-4FCA-82D3-B918FCE36F4F}" srcId="{B3B3FAE2-DAF0-481A-87E2-D7DC4F86CDE0}" destId="{663EA4F4-121F-4F5A-9A70-73EC5323382B}" srcOrd="0" destOrd="0" parTransId="{D5D8E41C-6163-412C-BFE6-4408DC2A9D45}" sibTransId="{76E5A0FC-1272-4D60-A215-0CC9D611213E}"/>
    <dgm:cxn modelId="{BBC42491-87DC-4C0D-8377-50B9CC97E204}" type="presParOf" srcId="{B9B13879-1604-463B-BFB3-0E3CF950FDCF}" destId="{7F211242-E03C-4410-B30E-DBCD2C658807}" srcOrd="0" destOrd="0" presId="urn:microsoft.com/office/officeart/2018/2/layout/IconLabelDescriptionList"/>
    <dgm:cxn modelId="{F3DD0239-EC5A-4F10-8D13-9CA3C9856C31}" type="presParOf" srcId="{7F211242-E03C-4410-B30E-DBCD2C658807}" destId="{542BBF42-0C08-4BD8-941C-547EA88DC73A}" srcOrd="0" destOrd="0" presId="urn:microsoft.com/office/officeart/2018/2/layout/IconLabelDescriptionList"/>
    <dgm:cxn modelId="{B6B45698-9177-46CE-92C2-A8F6D7458A23}" type="presParOf" srcId="{7F211242-E03C-4410-B30E-DBCD2C658807}" destId="{554C9F0E-3E9A-4FB7-BC9C-3694DC2EF364}" srcOrd="1" destOrd="0" presId="urn:microsoft.com/office/officeart/2018/2/layout/IconLabelDescriptionList"/>
    <dgm:cxn modelId="{495C8C26-396F-47EB-B870-0ED6BA3C2153}" type="presParOf" srcId="{7F211242-E03C-4410-B30E-DBCD2C658807}" destId="{95216213-BBF1-4B5A-901D-0BDE142D9919}" srcOrd="2" destOrd="0" presId="urn:microsoft.com/office/officeart/2018/2/layout/IconLabelDescriptionList"/>
    <dgm:cxn modelId="{5C98BD5C-EB29-46DA-A942-D5208773EEC8}" type="presParOf" srcId="{7F211242-E03C-4410-B30E-DBCD2C658807}" destId="{74ACC299-F143-479E-AA8F-6DF68FD25ACC}" srcOrd="3" destOrd="0" presId="urn:microsoft.com/office/officeart/2018/2/layout/IconLabelDescriptionList"/>
    <dgm:cxn modelId="{21F562AD-CF68-4F5F-9CE2-723A980C795B}" type="presParOf" srcId="{7F211242-E03C-4410-B30E-DBCD2C658807}" destId="{940ACD4A-DE5B-4361-B980-CE8B1B5C5A70}" srcOrd="4" destOrd="0" presId="urn:microsoft.com/office/officeart/2018/2/layout/IconLabelDescriptionList"/>
    <dgm:cxn modelId="{F61B0451-5DD9-4AD3-ACA7-4711CE11A078}" type="presParOf" srcId="{B9B13879-1604-463B-BFB3-0E3CF950FDCF}" destId="{0B63AD16-55EE-4897-A170-FE69C4D991F0}" srcOrd="1" destOrd="0" presId="urn:microsoft.com/office/officeart/2018/2/layout/IconLabelDescriptionList"/>
    <dgm:cxn modelId="{366D0AC6-FF80-4F72-8EE0-D16EF6C4F86E}" type="presParOf" srcId="{B9B13879-1604-463B-BFB3-0E3CF950FDCF}" destId="{491C4895-5905-4DF3-86BA-273C2EA8E66E}" srcOrd="2" destOrd="0" presId="urn:microsoft.com/office/officeart/2018/2/layout/IconLabelDescriptionList"/>
    <dgm:cxn modelId="{77088DB5-1B92-4D20-ABC5-935C45534C7B}" type="presParOf" srcId="{491C4895-5905-4DF3-86BA-273C2EA8E66E}" destId="{0EC9404F-34EA-465A-BBFF-7F86A4D8D3CF}" srcOrd="0" destOrd="0" presId="urn:microsoft.com/office/officeart/2018/2/layout/IconLabelDescriptionList"/>
    <dgm:cxn modelId="{70CC3672-8BDF-446A-A027-BB60E0A02000}" type="presParOf" srcId="{491C4895-5905-4DF3-86BA-273C2EA8E66E}" destId="{A84006F3-CB8D-498E-BD0B-B0D7BC9DFA2B}" srcOrd="1" destOrd="0" presId="urn:microsoft.com/office/officeart/2018/2/layout/IconLabelDescriptionList"/>
    <dgm:cxn modelId="{5A6BB890-52E4-4A32-A9B9-FA531E8B6787}" type="presParOf" srcId="{491C4895-5905-4DF3-86BA-273C2EA8E66E}" destId="{1264C192-F997-427E-BB45-27F2D530B1E9}" srcOrd="2" destOrd="0" presId="urn:microsoft.com/office/officeart/2018/2/layout/IconLabelDescriptionList"/>
    <dgm:cxn modelId="{0565D12C-8446-4D6D-845D-D5CA12CC53AC}" type="presParOf" srcId="{491C4895-5905-4DF3-86BA-273C2EA8E66E}" destId="{5A0EB2C5-A5BC-4F67-9009-28675674A397}" srcOrd="3" destOrd="0" presId="urn:microsoft.com/office/officeart/2018/2/layout/IconLabelDescriptionList"/>
    <dgm:cxn modelId="{D33194BA-286E-4ADE-A085-65546EAD708C}" type="presParOf" srcId="{491C4895-5905-4DF3-86BA-273C2EA8E66E}" destId="{D8988B6C-938D-4E20-8F5F-2CB83820AFFB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1C6F7-F178-47B8-8EB2-FFC0684AD6BF}">
      <dsp:nvSpPr>
        <dsp:cNvPr id="0" name=""/>
        <dsp:cNvSpPr/>
      </dsp:nvSpPr>
      <dsp:spPr>
        <a:xfrm>
          <a:off x="0" y="1610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A9077-67C1-406B-9D24-AE44F23D91F7}">
      <dsp:nvSpPr>
        <dsp:cNvPr id="0" name=""/>
        <dsp:cNvSpPr/>
      </dsp:nvSpPr>
      <dsp:spPr>
        <a:xfrm>
          <a:off x="246938" y="185284"/>
          <a:ext cx="448979" cy="448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47D6-F675-4C50-A6CA-9D5B9B3B2F0A}">
      <dsp:nvSpPr>
        <dsp:cNvPr id="0" name=""/>
        <dsp:cNvSpPr/>
      </dsp:nvSpPr>
      <dsp:spPr>
        <a:xfrm>
          <a:off x="942857" y="1610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REST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610"/>
        <a:ext cx="4683818" cy="816326"/>
      </dsp:txXfrm>
    </dsp:sp>
    <dsp:sp modelId="{7ADB9459-2733-4CA6-B103-8F5B52AF6C5C}">
      <dsp:nvSpPr>
        <dsp:cNvPr id="0" name=""/>
        <dsp:cNvSpPr/>
      </dsp:nvSpPr>
      <dsp:spPr>
        <a:xfrm>
          <a:off x="0" y="1022019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E236B-C998-4FA7-A8AD-BCDF8DB8067B}">
      <dsp:nvSpPr>
        <dsp:cNvPr id="0" name=""/>
        <dsp:cNvSpPr/>
      </dsp:nvSpPr>
      <dsp:spPr>
        <a:xfrm>
          <a:off x="246938" y="1205692"/>
          <a:ext cx="448979" cy="448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AED70-6434-494F-AAF2-871135C911E8}">
      <dsp:nvSpPr>
        <dsp:cNvPr id="0" name=""/>
        <dsp:cNvSpPr/>
      </dsp:nvSpPr>
      <dsp:spPr>
        <a:xfrm>
          <a:off x="942857" y="1022019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</a:t>
          </a:r>
          <a:r>
            <a:rPr lang="es-AR" sz="2200" b="1" kern="1200" dirty="0" err="1">
              <a:solidFill>
                <a:schemeClr val="bg1"/>
              </a:solidFill>
            </a:rPr>
            <a:t>WebSocket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022019"/>
        <a:ext cx="4683818" cy="816326"/>
      </dsp:txXfrm>
    </dsp:sp>
    <dsp:sp modelId="{EC612B03-489D-4779-9356-0C98A79D30B4}">
      <dsp:nvSpPr>
        <dsp:cNvPr id="0" name=""/>
        <dsp:cNvSpPr/>
      </dsp:nvSpPr>
      <dsp:spPr>
        <a:xfrm>
          <a:off x="0" y="2104794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C8AD3-D1D7-4DF5-B55D-B2136C7A8C61}">
      <dsp:nvSpPr>
        <dsp:cNvPr id="0" name=""/>
        <dsp:cNvSpPr/>
      </dsp:nvSpPr>
      <dsp:spPr>
        <a:xfrm>
          <a:off x="246938" y="2226100"/>
          <a:ext cx="448979" cy="448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8CC6A-C0A7-4A49-955F-01B712139CC0}">
      <dsp:nvSpPr>
        <dsp:cNvPr id="0" name=""/>
        <dsp:cNvSpPr/>
      </dsp:nvSpPr>
      <dsp:spPr>
        <a:xfrm>
          <a:off x="942857" y="2042427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SOAP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2042427"/>
        <a:ext cx="4683818" cy="816326"/>
      </dsp:txXfrm>
    </dsp:sp>
    <dsp:sp modelId="{011FC63F-BE42-45B4-828D-6F5A545FB095}">
      <dsp:nvSpPr>
        <dsp:cNvPr id="0" name=""/>
        <dsp:cNvSpPr/>
      </dsp:nvSpPr>
      <dsp:spPr>
        <a:xfrm>
          <a:off x="0" y="3062835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A5006-CACB-42DE-9645-F5CD9D3A1D19}">
      <dsp:nvSpPr>
        <dsp:cNvPr id="0" name=""/>
        <dsp:cNvSpPr/>
      </dsp:nvSpPr>
      <dsp:spPr>
        <a:xfrm>
          <a:off x="246938" y="3246509"/>
          <a:ext cx="448979" cy="448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B4AFB-B47E-4E53-ABD0-B616FECC4B3D}">
      <dsp:nvSpPr>
        <dsp:cNvPr id="0" name=""/>
        <dsp:cNvSpPr/>
      </dsp:nvSpPr>
      <dsp:spPr>
        <a:xfrm>
          <a:off x="942857" y="3062835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/>
              </a:solidFill>
            </a:rPr>
            <a:t>API RPC</a:t>
          </a:r>
        </a:p>
      </dsp:txBody>
      <dsp:txXfrm>
        <a:off x="942857" y="3062835"/>
        <a:ext cx="4683818" cy="816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BE5D0-D323-43D7-9EEE-93160401E811}">
      <dsp:nvSpPr>
        <dsp:cNvPr id="0" name=""/>
        <dsp:cNvSpPr/>
      </dsp:nvSpPr>
      <dsp:spPr>
        <a:xfrm>
          <a:off x="0" y="428386"/>
          <a:ext cx="8596668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97" tIns="437388" rIns="66719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100" kern="1200"/>
            <a:t>Cada componente de servicio se desarrolla, implementa, opera y escala sin afectar el funcionamiento de otro. No es necesario compartir código entre componentes.</a:t>
          </a:r>
          <a:endParaRPr lang="en-US" sz="2100" kern="1200"/>
        </a:p>
      </dsp:txBody>
      <dsp:txXfrm>
        <a:off x="0" y="428386"/>
        <a:ext cx="8596668" cy="1455299"/>
      </dsp:txXfrm>
    </dsp:sp>
    <dsp:sp modelId="{8809671F-1FCF-4718-BC7C-48FE2C92704C}">
      <dsp:nvSpPr>
        <dsp:cNvPr id="0" name=""/>
        <dsp:cNvSpPr/>
      </dsp:nvSpPr>
      <dsp:spPr>
        <a:xfrm>
          <a:off x="429833" y="118426"/>
          <a:ext cx="6017667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4" tIns="0" rIns="227454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/>
            <a:t>Autónomos</a:t>
          </a:r>
          <a:endParaRPr lang="en-US" sz="2100" kern="1200"/>
        </a:p>
      </dsp:txBody>
      <dsp:txXfrm>
        <a:off x="460095" y="148688"/>
        <a:ext cx="5957143" cy="559396"/>
      </dsp:txXfrm>
    </dsp:sp>
    <dsp:sp modelId="{FEDCA50C-6A19-4264-A6CE-C3DF0399107F}">
      <dsp:nvSpPr>
        <dsp:cNvPr id="0" name=""/>
        <dsp:cNvSpPr/>
      </dsp:nvSpPr>
      <dsp:spPr>
        <a:xfrm>
          <a:off x="0" y="2307046"/>
          <a:ext cx="8596668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97" tIns="437388" rIns="66719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100" kern="1200"/>
            <a:t>Cada componente de servicio se enfoca en resolver un problema específico. En caso de complejizar el servicio, seria conveniente dividir en servicios mas pequeños.</a:t>
          </a:r>
          <a:endParaRPr lang="en-US" sz="2100" kern="1200"/>
        </a:p>
      </dsp:txBody>
      <dsp:txXfrm>
        <a:off x="0" y="2307046"/>
        <a:ext cx="8596668" cy="1455299"/>
      </dsp:txXfrm>
    </dsp:sp>
    <dsp:sp modelId="{C334EE0B-3DA5-4611-96F7-AE77000E3473}">
      <dsp:nvSpPr>
        <dsp:cNvPr id="0" name=""/>
        <dsp:cNvSpPr/>
      </dsp:nvSpPr>
      <dsp:spPr>
        <a:xfrm>
          <a:off x="429833" y="1997086"/>
          <a:ext cx="6017667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4" tIns="0" rIns="227454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/>
            <a:t>Especializados</a:t>
          </a:r>
          <a:endParaRPr lang="en-US" sz="2100" kern="1200"/>
        </a:p>
      </dsp:txBody>
      <dsp:txXfrm>
        <a:off x="460095" y="2027348"/>
        <a:ext cx="5957143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A5A1C-034F-493D-9812-234A1E29C3F1}">
      <dsp:nvSpPr>
        <dsp:cNvPr id="0" name=""/>
        <dsp:cNvSpPr/>
      </dsp:nvSpPr>
      <dsp:spPr>
        <a:xfrm>
          <a:off x="0" y="2676"/>
          <a:ext cx="70705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331944-330D-4497-887E-584B641FD167}">
      <dsp:nvSpPr>
        <dsp:cNvPr id="0" name=""/>
        <dsp:cNvSpPr/>
      </dsp:nvSpPr>
      <dsp:spPr>
        <a:xfrm>
          <a:off x="0" y="2676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Agilidad en el desarrollo: Equipos pequeños e independientes</a:t>
          </a:r>
          <a:endParaRPr lang="en-US" sz="2600" kern="1200" dirty="0"/>
        </a:p>
      </dsp:txBody>
      <dsp:txXfrm>
        <a:off x="0" y="2676"/>
        <a:ext cx="7070515" cy="912559"/>
      </dsp:txXfrm>
    </dsp:sp>
    <dsp:sp modelId="{818970E0-F88A-45F1-A9AF-D8C7F94B3773}">
      <dsp:nvSpPr>
        <dsp:cNvPr id="0" name=""/>
        <dsp:cNvSpPr/>
      </dsp:nvSpPr>
      <dsp:spPr>
        <a:xfrm>
          <a:off x="0" y="915235"/>
          <a:ext cx="7070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A583B-9646-4A00-9C4F-8D8682330462}">
      <dsp:nvSpPr>
        <dsp:cNvPr id="0" name=""/>
        <dsp:cNvSpPr/>
      </dsp:nvSpPr>
      <dsp:spPr>
        <a:xfrm>
          <a:off x="0" y="915235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Escalabilidad: Escala cada componente por separado</a:t>
          </a:r>
          <a:endParaRPr lang="en-US" sz="2600" kern="1200" dirty="0"/>
        </a:p>
      </dsp:txBody>
      <dsp:txXfrm>
        <a:off x="0" y="915235"/>
        <a:ext cx="7070515" cy="912559"/>
      </dsp:txXfrm>
    </dsp:sp>
    <dsp:sp modelId="{8606A5DA-754A-474D-8A59-1B82C3D3F845}">
      <dsp:nvSpPr>
        <dsp:cNvPr id="0" name=""/>
        <dsp:cNvSpPr/>
      </dsp:nvSpPr>
      <dsp:spPr>
        <a:xfrm>
          <a:off x="0" y="1827795"/>
          <a:ext cx="70705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ED89B2-031E-4475-87CE-434B858BF2FF}">
      <dsp:nvSpPr>
        <dsp:cNvPr id="0" name=""/>
        <dsp:cNvSpPr/>
      </dsp:nvSpPr>
      <dsp:spPr>
        <a:xfrm>
          <a:off x="0" y="1827795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Libertad tecnológica: Múltiples lenguajes de programación</a:t>
          </a:r>
          <a:endParaRPr lang="en-US" sz="2600" kern="1200" dirty="0"/>
        </a:p>
      </dsp:txBody>
      <dsp:txXfrm>
        <a:off x="0" y="1827795"/>
        <a:ext cx="7070515" cy="912559"/>
      </dsp:txXfrm>
    </dsp:sp>
    <dsp:sp modelId="{B0A3B452-1AE1-4045-ACEE-9A147E2969FE}">
      <dsp:nvSpPr>
        <dsp:cNvPr id="0" name=""/>
        <dsp:cNvSpPr/>
      </dsp:nvSpPr>
      <dsp:spPr>
        <a:xfrm>
          <a:off x="0" y="2740354"/>
          <a:ext cx="707051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402F3-B154-4C42-9542-C801367FB30F}">
      <dsp:nvSpPr>
        <dsp:cNvPr id="0" name=""/>
        <dsp:cNvSpPr/>
      </dsp:nvSpPr>
      <dsp:spPr>
        <a:xfrm>
          <a:off x="0" y="2740354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Componentes reutilizables</a:t>
          </a:r>
          <a:endParaRPr lang="en-US" sz="2600" kern="1200" dirty="0"/>
        </a:p>
      </dsp:txBody>
      <dsp:txXfrm>
        <a:off x="0" y="2740354"/>
        <a:ext cx="7070515" cy="912559"/>
      </dsp:txXfrm>
    </dsp:sp>
    <dsp:sp modelId="{C5D817D0-5AC0-4ECA-9D03-EDDAB23381A0}">
      <dsp:nvSpPr>
        <dsp:cNvPr id="0" name=""/>
        <dsp:cNvSpPr/>
      </dsp:nvSpPr>
      <dsp:spPr>
        <a:xfrm>
          <a:off x="0" y="3652913"/>
          <a:ext cx="7070515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1A297-C46E-4FBE-B8D5-3388D763CCF1}">
      <dsp:nvSpPr>
        <dsp:cNvPr id="0" name=""/>
        <dsp:cNvSpPr/>
      </dsp:nvSpPr>
      <dsp:spPr>
        <a:xfrm>
          <a:off x="0" y="3652913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Tolerancia a fallos: Afecta a un solo componente.</a:t>
          </a:r>
          <a:endParaRPr lang="en-US" sz="2600" kern="1200" dirty="0"/>
        </a:p>
      </dsp:txBody>
      <dsp:txXfrm>
        <a:off x="0" y="3652913"/>
        <a:ext cx="7070515" cy="912559"/>
      </dsp:txXfrm>
    </dsp:sp>
    <dsp:sp modelId="{BA99E973-DE4B-4C40-84BF-3C4666A72BE5}">
      <dsp:nvSpPr>
        <dsp:cNvPr id="0" name=""/>
        <dsp:cNvSpPr/>
      </dsp:nvSpPr>
      <dsp:spPr>
        <a:xfrm>
          <a:off x="0" y="4565473"/>
          <a:ext cx="70705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08A18B-68D3-43E9-92C7-5B8ABC4F0308}">
      <dsp:nvSpPr>
        <dsp:cNvPr id="0" name=""/>
        <dsp:cNvSpPr/>
      </dsp:nvSpPr>
      <dsp:spPr>
        <a:xfrm>
          <a:off x="0" y="4565473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noProof="0" dirty="0"/>
            <a:t>Implementación sencilla</a:t>
          </a:r>
        </a:p>
      </dsp:txBody>
      <dsp:txXfrm>
        <a:off x="0" y="4565473"/>
        <a:ext cx="7070515" cy="9125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BF42-0C08-4BD8-941C-547EA88DC73A}">
      <dsp:nvSpPr>
        <dsp:cNvPr id="0" name=""/>
        <dsp:cNvSpPr/>
      </dsp:nvSpPr>
      <dsp:spPr>
        <a:xfrm>
          <a:off x="973205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16213-BBF1-4B5A-901D-0BDE142D9919}">
      <dsp:nvSpPr>
        <dsp:cNvPr id="0" name=""/>
        <dsp:cNvSpPr/>
      </dsp:nvSpPr>
      <dsp:spPr>
        <a:xfrm>
          <a:off x="203745" y="2100614"/>
          <a:ext cx="3519126" cy="1312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Soluciona la problemática de múltiples clientes de diferentes tipos y la posible tendencia de convertir el sistema en Monolito.</a:t>
          </a:r>
          <a:endParaRPr lang="en-US" sz="2000" kern="1200" dirty="0"/>
        </a:p>
      </dsp:txBody>
      <dsp:txXfrm>
        <a:off x="203745" y="2100614"/>
        <a:ext cx="3519126" cy="1312386"/>
      </dsp:txXfrm>
    </dsp:sp>
    <dsp:sp modelId="{940ACD4A-DE5B-4361-B980-CE8B1B5C5A70}">
      <dsp:nvSpPr>
        <dsp:cNvPr id="0" name=""/>
        <dsp:cNvSpPr/>
      </dsp:nvSpPr>
      <dsp:spPr>
        <a:xfrm>
          <a:off x="14733" y="3557066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9404F-34EA-465A-BBFF-7F86A4D8D3CF}">
      <dsp:nvSpPr>
        <dsp:cNvPr id="0" name=""/>
        <dsp:cNvSpPr/>
      </dsp:nvSpPr>
      <dsp:spPr>
        <a:xfrm>
          <a:off x="5825772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4C192-F997-427E-BB45-27F2D530B1E9}">
      <dsp:nvSpPr>
        <dsp:cNvPr id="0" name=""/>
        <dsp:cNvSpPr/>
      </dsp:nvSpPr>
      <dsp:spPr>
        <a:xfrm>
          <a:off x="5095558" y="2064654"/>
          <a:ext cx="4522574" cy="11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Implementación de Gateway independiente para cada cliente:</a:t>
          </a:r>
          <a:endParaRPr lang="en-US" sz="2000" kern="1200" dirty="0"/>
        </a:p>
      </dsp:txBody>
      <dsp:txXfrm>
        <a:off x="5095558" y="2064654"/>
        <a:ext cx="4522574" cy="1149387"/>
      </dsp:txXfrm>
    </dsp:sp>
    <dsp:sp modelId="{D8988B6C-938D-4E20-8F5F-2CB83820AFFB}">
      <dsp:nvSpPr>
        <dsp:cNvPr id="0" name=""/>
        <dsp:cNvSpPr/>
      </dsp:nvSpPr>
      <dsp:spPr>
        <a:xfrm>
          <a:off x="5098760" y="2937633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alcances y dominios.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métodos de autenticación.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Modelo desacoplado.</a:t>
          </a:r>
          <a:endParaRPr lang="en-US" sz="1700" kern="1200" dirty="0"/>
        </a:p>
      </dsp:txBody>
      <dsp:txXfrm>
        <a:off x="5098760" y="2937633"/>
        <a:ext cx="4311566" cy="3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07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87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37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427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313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275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286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24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18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190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8680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181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070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773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316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788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06269-6C79-49D8-93EB-C12EFEA95831}" type="datetimeFigureOut">
              <a:rPr lang="es-AR" smtClean="0"/>
              <a:t>5/6/2023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3340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D66E7-6B1F-BA9C-405E-C00AC7DA4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Microservicios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4D41E2-703A-B05A-93A8-CCA7E855B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Arquitectura y Definiciones</a:t>
            </a:r>
          </a:p>
        </p:txBody>
      </p:sp>
    </p:spTree>
    <p:extLst>
      <p:ext uri="{BB962C8B-B14F-4D97-AF65-F5344CB8AC3E}">
        <p14:creationId xmlns:p14="http://schemas.microsoft.com/office/powerpoint/2010/main" val="80669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10BA9-AD2E-E4C4-9B07-F06F78CA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F2E78D-A9BF-DB1F-6CFC-DAE77A4D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dirty="0"/>
              <a:t>Servicios REST</a:t>
            </a:r>
          </a:p>
          <a:p>
            <a:r>
              <a:rPr lang="es-AR" sz="2400" dirty="0"/>
              <a:t>Arquitectura a Microservicios</a:t>
            </a:r>
          </a:p>
          <a:p>
            <a:r>
              <a:rPr lang="es-AR" sz="2400" dirty="0"/>
              <a:t>Microservicios vs SOA</a:t>
            </a:r>
          </a:p>
          <a:p>
            <a:r>
              <a:rPr lang="es-AR" sz="2400" dirty="0"/>
              <a:t>API Gateway</a:t>
            </a:r>
          </a:p>
          <a:p>
            <a:r>
              <a:rPr lang="es-AR" sz="2400" dirty="0"/>
              <a:t>Comunicación entre Microservicios</a:t>
            </a:r>
          </a:p>
        </p:txBody>
      </p:sp>
    </p:spTree>
    <p:extLst>
      <p:ext uri="{BB962C8B-B14F-4D97-AF65-F5344CB8AC3E}">
        <p14:creationId xmlns:p14="http://schemas.microsoft.com/office/powerpoint/2010/main" val="57197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0C38A8-6450-E6CD-3D52-AE164C38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Servicios</a:t>
            </a:r>
            <a:r>
              <a:rPr lang="en-US" sz="5400" dirty="0"/>
              <a:t> REST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203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03A3C-C73F-4018-40AD-2F3AC5A92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439304" cy="1320800"/>
          </a:xfrm>
        </p:spPr>
        <p:txBody>
          <a:bodyPr>
            <a:normAutofit/>
          </a:bodyPr>
          <a:lstStyle/>
          <a:p>
            <a:r>
              <a:rPr lang="es-AR" dirty="0"/>
              <a:t>API - Interfaz de programación de aplicaciones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F19149F7-4E75-46DD-BA58-C9D7399CC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209057"/>
              </p:ext>
            </p:extLst>
          </p:nvPr>
        </p:nvGraphicFramePr>
        <p:xfrm>
          <a:off x="5489962" y="2006477"/>
          <a:ext cx="5626676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788F5C7-AE08-E8C8-8888-47625FFEA35E}"/>
              </a:ext>
            </a:extLst>
          </p:cNvPr>
          <p:cNvSpPr txBox="1"/>
          <p:nvPr/>
        </p:nvSpPr>
        <p:spPr>
          <a:xfrm>
            <a:off x="512081" y="2977367"/>
            <a:ext cx="467686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A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 una interfaz que se define en nuestro programa con ciertas restricciones y recomendaciones para que otros sistemas pueda comunicarse con él.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3330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88DCF-980D-AB2C-C191-BAF9CA46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Definiciones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693BB7-876B-4E1B-9596-37C5E09B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REST (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Representational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State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Transfer)</a:t>
            </a:r>
            <a:r>
              <a:rPr lang="es-AR" dirty="0"/>
              <a:t>: Utiliza algunos métodos del protocolos HTTP para la comunicación (como GET, POST, PUT y DELETE) para realizar operaciones sobre recursos, definidos x URI.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SOAP (Simple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Object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Access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Protocol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protocolo de comunicación que permite intercambiar mensajes estructurados entre aplicaciones. Utiliza XML para el formato de los mensajes y corre sobre HTTP, SMTP o TCP.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RPC (Remote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Procedure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Call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tipo de API que permite invocar funciones o procedimientos a un sistema remoto de forma transparente, como si fuera un sistema local, ya q abstrae la capa de comunicación. Soporta XML o </a:t>
            </a:r>
            <a:r>
              <a:rPr lang="es-AR" dirty="0" err="1"/>
              <a:t>Json</a:t>
            </a:r>
            <a:r>
              <a:rPr lang="es-AR" dirty="0"/>
              <a:t>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WebSocket</a:t>
            </a:r>
            <a:r>
              <a:rPr lang="es-AR" dirty="0"/>
              <a:t>: Admite la comunicación bidireccional entre las aplicaciones cliente y su </a:t>
            </a:r>
            <a:r>
              <a:rPr lang="es-AR" dirty="0" err="1"/>
              <a:t>backend</a:t>
            </a:r>
            <a:r>
              <a:rPr lang="es-AR" dirty="0"/>
              <a:t>. El </a:t>
            </a:r>
            <a:r>
              <a:rPr lang="es-AR" dirty="0" err="1"/>
              <a:t>backend</a:t>
            </a:r>
            <a:r>
              <a:rPr lang="es-AR" dirty="0"/>
              <a:t> puede enviar mensajes de devolución de llamada a los clientes conectados.</a:t>
            </a:r>
          </a:p>
        </p:txBody>
      </p:sp>
    </p:spTree>
    <p:extLst>
      <p:ext uri="{BB962C8B-B14F-4D97-AF65-F5344CB8AC3E}">
        <p14:creationId xmlns:p14="http://schemas.microsoft.com/office/powerpoint/2010/main" val="75548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78E23-31CF-7054-B0AD-0816CCB3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Arquitectura REST</a:t>
            </a:r>
          </a:p>
        </p:txBody>
      </p:sp>
      <p:pic>
        <p:nvPicPr>
          <p:cNvPr id="4" name="Shape 257" descr="http://pngimg.com/upload/smartphone_PNG8528.png">
            <a:extLst>
              <a:ext uri="{FF2B5EF4-FFF2-40B4-BE49-F238E27FC236}">
                <a16:creationId xmlns:a16="http://schemas.microsoft.com/office/drawing/2014/main" id="{3C0FC50C-F8B0-84C3-6BA7-66551F476CC7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807499" y="2905991"/>
            <a:ext cx="1658469" cy="264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redondeado 32">
            <a:extLst>
              <a:ext uri="{FF2B5EF4-FFF2-40B4-BE49-F238E27FC236}">
                <a16:creationId xmlns:a16="http://schemas.microsoft.com/office/drawing/2014/main" id="{F2CB2AD2-FA30-4E9E-1BC9-9FDA772C3565}"/>
              </a:ext>
            </a:extLst>
          </p:cNvPr>
          <p:cNvSpPr/>
          <p:nvPr/>
        </p:nvSpPr>
        <p:spPr>
          <a:xfrm>
            <a:off x="8521739" y="2960465"/>
            <a:ext cx="3346810" cy="243749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4C01AE35-02E5-3B0B-959A-3805DF605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94" y="5828469"/>
            <a:ext cx="806373" cy="972636"/>
          </a:xfrm>
          <a:prstGeom prst="rect">
            <a:avLst/>
          </a:prstGeom>
        </p:spPr>
      </p:pic>
      <p:sp>
        <p:nvSpPr>
          <p:cNvPr id="7" name="Shape 258">
            <a:extLst>
              <a:ext uri="{FF2B5EF4-FFF2-40B4-BE49-F238E27FC236}">
                <a16:creationId xmlns:a16="http://schemas.microsoft.com/office/drawing/2014/main" id="{2B95328D-0391-1F33-776B-9AF88BC09E87}"/>
              </a:ext>
            </a:extLst>
          </p:cNvPr>
          <p:cNvSpPr/>
          <p:nvPr/>
        </p:nvSpPr>
        <p:spPr>
          <a:xfrm>
            <a:off x="5272901" y="1585433"/>
            <a:ext cx="2487879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lang="es-AR" sz="36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5385118-00BC-44BE-44B9-5C6767218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52" y="2935374"/>
            <a:ext cx="2374467" cy="2158607"/>
          </a:xfrm>
          <a:prstGeom prst="rect">
            <a:avLst/>
          </a:prstGeom>
        </p:spPr>
      </p:pic>
      <p:sp>
        <p:nvSpPr>
          <p:cNvPr id="9" name="Shape 259">
            <a:extLst>
              <a:ext uri="{FF2B5EF4-FFF2-40B4-BE49-F238E27FC236}">
                <a16:creationId xmlns:a16="http://schemas.microsoft.com/office/drawing/2014/main" id="{F897267C-41D0-56D5-B0C1-D11C09BC35FE}"/>
              </a:ext>
            </a:extLst>
          </p:cNvPr>
          <p:cNvSpPr/>
          <p:nvPr/>
        </p:nvSpPr>
        <p:spPr>
          <a:xfrm>
            <a:off x="261135" y="1596953"/>
            <a:ext cx="2487052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lang="es-AR" sz="3600" dirty="0"/>
          </a:p>
        </p:txBody>
      </p:sp>
      <p:cxnSp>
        <p:nvCxnSpPr>
          <p:cNvPr id="10" name="Shape 262">
            <a:extLst>
              <a:ext uri="{FF2B5EF4-FFF2-40B4-BE49-F238E27FC236}">
                <a16:creationId xmlns:a16="http://schemas.microsoft.com/office/drawing/2014/main" id="{14574CDB-877D-BEB4-782F-7591C6A190CB}"/>
              </a:ext>
            </a:extLst>
          </p:cNvPr>
          <p:cNvCxnSpPr/>
          <p:nvPr/>
        </p:nvCxnSpPr>
        <p:spPr>
          <a:xfrm flipV="1">
            <a:off x="2735000" y="3650605"/>
            <a:ext cx="2475132" cy="1058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" name="Shape 263">
            <a:extLst>
              <a:ext uri="{FF2B5EF4-FFF2-40B4-BE49-F238E27FC236}">
                <a16:creationId xmlns:a16="http://schemas.microsoft.com/office/drawing/2014/main" id="{A87F47D4-C339-16EB-8B59-B2CC2029D089}"/>
              </a:ext>
            </a:extLst>
          </p:cNvPr>
          <p:cNvSpPr txBox="1"/>
          <p:nvPr/>
        </p:nvSpPr>
        <p:spPr>
          <a:xfrm>
            <a:off x="2728458" y="3059480"/>
            <a:ext cx="2546659" cy="49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Shape 261">
            <a:extLst>
              <a:ext uri="{FF2B5EF4-FFF2-40B4-BE49-F238E27FC236}">
                <a16:creationId xmlns:a16="http://schemas.microsoft.com/office/drawing/2014/main" id="{B76C15FB-AD5A-6A33-FD0F-9595D4314DBA}"/>
              </a:ext>
            </a:extLst>
          </p:cNvPr>
          <p:cNvCxnSpPr/>
          <p:nvPr/>
        </p:nvCxnSpPr>
        <p:spPr>
          <a:xfrm flipH="1" flipV="1">
            <a:off x="2721239" y="4790835"/>
            <a:ext cx="2487052" cy="365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" name="Shape 264">
            <a:extLst>
              <a:ext uri="{FF2B5EF4-FFF2-40B4-BE49-F238E27FC236}">
                <a16:creationId xmlns:a16="http://schemas.microsoft.com/office/drawing/2014/main" id="{D6ADFC07-F320-F1D1-C874-BDE2B95CA453}"/>
              </a:ext>
            </a:extLst>
          </p:cNvPr>
          <p:cNvSpPr txBox="1"/>
          <p:nvPr/>
        </p:nvSpPr>
        <p:spPr>
          <a:xfrm>
            <a:off x="2730565" y="4212364"/>
            <a:ext cx="2542336" cy="5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r>
              <a:rPr lang="en-US" sz="2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 sz="2500" dirty="0">
              <a:solidFill>
                <a:schemeClr val="lt1"/>
              </a:solidFill>
            </a:endParaRP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0814EF-685F-D8E7-5AD1-0AA127B71927}"/>
              </a:ext>
            </a:extLst>
          </p:cNvPr>
          <p:cNvCxnSpPr/>
          <p:nvPr/>
        </p:nvCxnSpPr>
        <p:spPr>
          <a:xfrm flipH="1">
            <a:off x="6614459" y="5019604"/>
            <a:ext cx="3357" cy="756708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66FFEB2-9C56-0B0A-A3B9-FE310942DBCD}"/>
              </a:ext>
            </a:extLst>
          </p:cNvPr>
          <p:cNvCxnSpPr/>
          <p:nvPr/>
        </p:nvCxnSpPr>
        <p:spPr>
          <a:xfrm>
            <a:off x="7677967" y="4294283"/>
            <a:ext cx="834843" cy="423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9">
            <a:extLst>
              <a:ext uri="{FF2B5EF4-FFF2-40B4-BE49-F238E27FC236}">
                <a16:creationId xmlns:a16="http://schemas.microsoft.com/office/drawing/2014/main" id="{BF63B072-4BF9-EF0C-09F9-DB2F57B0ADFB}"/>
              </a:ext>
            </a:extLst>
          </p:cNvPr>
          <p:cNvSpPr/>
          <p:nvPr/>
        </p:nvSpPr>
        <p:spPr>
          <a:xfrm>
            <a:off x="5348745" y="2667486"/>
            <a:ext cx="2487879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600" dirty="0"/>
              <a:t>http://so-unlam.net.ar</a:t>
            </a:r>
            <a:endParaRPr lang="es-AR" sz="1600" b="1" dirty="0">
              <a:cs typeface="Calibri" panose="020F0502020204030204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0C99FF5-0FBF-660C-313A-FCE259F37050}"/>
              </a:ext>
            </a:extLst>
          </p:cNvPr>
          <p:cNvGrpSpPr/>
          <p:nvPr/>
        </p:nvGrpSpPr>
        <p:grpSpPr>
          <a:xfrm>
            <a:off x="8756089" y="3698586"/>
            <a:ext cx="827988" cy="860780"/>
            <a:chOff x="6053214" y="2167961"/>
            <a:chExt cx="985458" cy="985458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377BABB-3DC1-641D-1630-ADCDA799AA75}"/>
                </a:ext>
              </a:extLst>
            </p:cNvPr>
            <p:cNvSpPr/>
            <p:nvPr/>
          </p:nvSpPr>
          <p:spPr>
            <a:xfrm>
              <a:off x="6053214" y="2167961"/>
              <a:ext cx="985458" cy="985458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5427C25-5290-03E1-2278-23F38ED9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214" y="2167961"/>
              <a:ext cx="985458" cy="985458"/>
            </a:xfrm>
            <a:prstGeom prst="rect">
              <a:avLst/>
            </a:prstGeom>
          </p:spPr>
        </p:pic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F72DC55-390D-DDAD-1621-78DF8B12F344}"/>
              </a:ext>
            </a:extLst>
          </p:cNvPr>
          <p:cNvSpPr txBox="1"/>
          <p:nvPr/>
        </p:nvSpPr>
        <p:spPr>
          <a:xfrm>
            <a:off x="9953130" y="3290210"/>
            <a:ext cx="173297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register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F42A770-2B9A-6D36-3567-255158E8B227}"/>
              </a:ext>
            </a:extLst>
          </p:cNvPr>
          <p:cNvSpPr txBox="1"/>
          <p:nvPr/>
        </p:nvSpPr>
        <p:spPr>
          <a:xfrm>
            <a:off x="9963001" y="4059833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login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3B4F84-443E-D1EB-3B9F-A69D0EFA497F}"/>
              </a:ext>
            </a:extLst>
          </p:cNvPr>
          <p:cNvSpPr txBox="1"/>
          <p:nvPr/>
        </p:nvSpPr>
        <p:spPr>
          <a:xfrm>
            <a:off x="9961141" y="4758911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event</a:t>
            </a:r>
            <a:endParaRPr lang="es-AR" dirty="0">
              <a:ea typeface="+mn-lt"/>
              <a:cs typeface="+mn-lt"/>
            </a:endParaRPr>
          </a:p>
        </p:txBody>
      </p:sp>
      <p:cxnSp>
        <p:nvCxnSpPr>
          <p:cNvPr id="23" name="Shape 261">
            <a:extLst>
              <a:ext uri="{FF2B5EF4-FFF2-40B4-BE49-F238E27FC236}">
                <a16:creationId xmlns:a16="http://schemas.microsoft.com/office/drawing/2014/main" id="{8E117DF5-278C-3253-B09B-6E7E3C9948AD}"/>
              </a:ext>
            </a:extLst>
          </p:cNvPr>
          <p:cNvCxnSpPr>
            <a:cxnSpLocks/>
          </p:cNvCxnSpPr>
          <p:nvPr/>
        </p:nvCxnSpPr>
        <p:spPr>
          <a:xfrm flipV="1">
            <a:off x="9620888" y="3474877"/>
            <a:ext cx="332242" cy="52181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" name="Shape 261">
            <a:extLst>
              <a:ext uri="{FF2B5EF4-FFF2-40B4-BE49-F238E27FC236}">
                <a16:creationId xmlns:a16="http://schemas.microsoft.com/office/drawing/2014/main" id="{5ED02CD8-EC91-5753-7390-2536A50A2135}"/>
              </a:ext>
            </a:extLst>
          </p:cNvPr>
          <p:cNvCxnSpPr>
            <a:cxnSpLocks/>
          </p:cNvCxnSpPr>
          <p:nvPr/>
        </p:nvCxnSpPr>
        <p:spPr>
          <a:xfrm>
            <a:off x="9620888" y="4102095"/>
            <a:ext cx="342113" cy="14240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Shape 261">
            <a:extLst>
              <a:ext uri="{FF2B5EF4-FFF2-40B4-BE49-F238E27FC236}">
                <a16:creationId xmlns:a16="http://schemas.microsoft.com/office/drawing/2014/main" id="{0AEA385D-8B01-F9B0-6576-673D8159A0B9}"/>
              </a:ext>
            </a:extLst>
          </p:cNvPr>
          <p:cNvCxnSpPr>
            <a:cxnSpLocks/>
          </p:cNvCxnSpPr>
          <p:nvPr/>
        </p:nvCxnSpPr>
        <p:spPr>
          <a:xfrm>
            <a:off x="9620888" y="4208027"/>
            <a:ext cx="320160" cy="74323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35165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73A44-E19E-677C-CF22-9998FFDD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3843375" cy="5545667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tx1">
                    <a:lumMod val="85000"/>
                    <a:lumOff val="15000"/>
                  </a:schemeClr>
                </a:solidFill>
              </a:rPr>
              <a:t>Características</a:t>
            </a:r>
          </a:p>
        </p:txBody>
      </p:sp>
      <p:sp>
        <p:nvSpPr>
          <p:cNvPr id="49" name="Marcador de contenido 2">
            <a:extLst>
              <a:ext uri="{FF2B5EF4-FFF2-40B4-BE49-F238E27FC236}">
                <a16:creationId xmlns:a16="http://schemas.microsoft.com/office/drawing/2014/main" id="{785F22AD-2CA3-0410-E4E9-381B01E0C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0"/>
            <a:ext cx="5511296" cy="5545667"/>
          </a:xfrm>
        </p:spPr>
        <p:txBody>
          <a:bodyPr anchor="ctr">
            <a:normAutofit/>
          </a:bodyPr>
          <a:lstStyle/>
          <a:p>
            <a:r>
              <a:rPr lang="es-AR" sz="3200" dirty="0">
                <a:solidFill>
                  <a:srgbClr val="FFFFFF"/>
                </a:solidFill>
              </a:rPr>
              <a:t>Estructura Estandarizada</a:t>
            </a:r>
          </a:p>
          <a:p>
            <a:r>
              <a:rPr lang="es-AR" sz="3200" dirty="0">
                <a:solidFill>
                  <a:srgbClr val="FFFFFF"/>
                </a:solidFill>
              </a:rPr>
              <a:t>Identificación del recurso</a:t>
            </a:r>
          </a:p>
          <a:p>
            <a:r>
              <a:rPr lang="es-AR" sz="3200" dirty="0">
                <a:solidFill>
                  <a:srgbClr val="FFFFFF"/>
                </a:solidFill>
              </a:rPr>
              <a:t>Método de acceso</a:t>
            </a:r>
          </a:p>
          <a:p>
            <a:r>
              <a:rPr lang="es-AR" sz="3200" dirty="0">
                <a:solidFill>
                  <a:srgbClr val="FFFFFF"/>
                </a:solidFill>
              </a:rPr>
              <a:t>Sin estado</a:t>
            </a:r>
          </a:p>
        </p:txBody>
      </p:sp>
    </p:spTree>
    <p:extLst>
      <p:ext uri="{BB962C8B-B14F-4D97-AF65-F5344CB8AC3E}">
        <p14:creationId xmlns:p14="http://schemas.microsoft.com/office/powerpoint/2010/main" val="2168636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21B01D-B6A6-E41F-B6AD-61ED7FC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Estructuras</a:t>
            </a:r>
          </a:p>
        </p:txBody>
      </p:sp>
      <p:pic>
        <p:nvPicPr>
          <p:cNvPr id="1026" name="Picture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5A02E0B-2958-3A7A-BD86-4ED5F7F24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968" y="1850860"/>
            <a:ext cx="8288033" cy="238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868145"/>
          </a:xfrm>
        </p:spPr>
        <p:txBody>
          <a:bodyPr>
            <a:normAutofit/>
          </a:bodyPr>
          <a:lstStyle/>
          <a:p>
            <a:r>
              <a:rPr lang="es-AR" dirty="0"/>
              <a:t>Formato </a:t>
            </a:r>
            <a:r>
              <a:rPr lang="es-AR" dirty="0" err="1"/>
              <a:t>Request</a:t>
            </a:r>
            <a:endParaRPr lang="es-A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Cliente al Servidor </a:t>
            </a:r>
            <a:r>
              <a:rPr lang="es-AR" dirty="0">
                <a:cs typeface="Calibri"/>
              </a:rPr>
              <a:t>para el acceso a recursos</a:t>
            </a:r>
            <a:endParaRPr lang="es-AR" b="1" dirty="0">
              <a:cs typeface="Calibri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7A4B748-4286-6E83-B2BE-C07261711932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001184" y="1710265"/>
            <a:chExt cx="10181165" cy="4314826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001184" y="1710265"/>
              <a:ext cx="10181165" cy="43148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264709" y="1948391"/>
              <a:ext cx="2429933" cy="128481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&lt;VERB&gt;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GET, POST, UPDATE, DELETE</a:t>
              </a: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EFDDAAEF-B7E6-8A0D-877C-D0285A741E1E}"/>
                </a:ext>
              </a:extLst>
            </p:cNvPr>
            <p:cNvSpPr/>
            <p:nvPr/>
          </p:nvSpPr>
          <p:spPr>
            <a:xfrm>
              <a:off x="3977218" y="1948392"/>
              <a:ext cx="4202640" cy="127952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&lt;URI&gt;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http://localhost:8080/recurso2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475134" y="1948392"/>
              <a:ext cx="2377016" cy="128481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264710" y="3493559"/>
              <a:ext cx="9582148" cy="11419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264707" y="4894792"/>
              <a:ext cx="9582149" cy="9514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03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793945"/>
          </a:xfrm>
        </p:spPr>
        <p:txBody>
          <a:bodyPr>
            <a:normAutofit/>
          </a:bodyPr>
          <a:lstStyle/>
          <a:p>
            <a:r>
              <a:rPr lang="es-AR" dirty="0"/>
              <a:t>Formato Response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Servidor al Cliente </a:t>
            </a:r>
            <a:r>
              <a:rPr lang="es-AR" dirty="0">
                <a:cs typeface="Calibri"/>
              </a:rPr>
              <a:t>como respuesta a su petición</a:t>
            </a:r>
            <a:endParaRPr lang="es-AR" b="1" dirty="0">
              <a:cs typeface="Calibri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83C38D1-B787-727C-79C3-CA02BAA95C9D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675270" y="2540000"/>
            <a:chExt cx="8841459" cy="3980534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675270" y="2540000"/>
              <a:ext cx="8841459" cy="398053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904119" y="2759677"/>
              <a:ext cx="5974880" cy="118527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&lt;Response Code&gt;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2XX, 3XX, 4XX, 5XX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165748" y="2759678"/>
              <a:ext cx="2064232" cy="1185275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904119" y="4185133"/>
              <a:ext cx="8321265" cy="105346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904117" y="5477805"/>
              <a:ext cx="8321266" cy="8777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173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C804580-5652-5607-2B01-2EE0C56F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Estados REST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7CB55-5CEF-8DBA-B5A7-F31DEE04F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Stateless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E48DC3D-F3F9-7BCA-AA67-3E07338F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5229295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no retiene información</a:t>
            </a:r>
          </a:p>
          <a:p>
            <a:r>
              <a:rPr lang="es-AR" sz="2400" dirty="0"/>
              <a:t>Arquitectura Simple</a:t>
            </a:r>
          </a:p>
          <a:p>
            <a:r>
              <a:rPr lang="es-AR" sz="2400" dirty="0"/>
              <a:t>Fácilmente escalable</a:t>
            </a:r>
          </a:p>
          <a:p>
            <a:r>
              <a:rPr lang="es-AR" sz="2400" dirty="0"/>
              <a:t>El estado lo mantiene el cliente (</a:t>
            </a:r>
            <a:r>
              <a:rPr lang="es-AR" sz="2400" dirty="0" err="1"/>
              <a:t>localStorage</a:t>
            </a:r>
            <a:r>
              <a:rPr lang="es-AR" sz="2400" dirty="0"/>
              <a:t>, Cache, Cookies)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963366-7086-F51B-485F-8A1872554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5" y="2160981"/>
            <a:ext cx="4185618" cy="576262"/>
          </a:xfrm>
        </p:spPr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Stateful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E06530F-4109-0395-7ECB-D8FF6E093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737244"/>
            <a:ext cx="5328491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retiene la información</a:t>
            </a:r>
          </a:p>
          <a:p>
            <a:r>
              <a:rPr lang="es-AR" sz="2400" dirty="0"/>
              <a:t>Arquitectura compleja</a:t>
            </a:r>
          </a:p>
          <a:p>
            <a:r>
              <a:rPr lang="es-AR" sz="2400" dirty="0"/>
              <a:t>Reduce la escalabilidad debido al almacenamiento de aplicaciones</a:t>
            </a:r>
          </a:p>
          <a:p>
            <a:r>
              <a:rPr lang="es-AR" sz="2400" dirty="0"/>
              <a:t>Sesiones de clientes</a:t>
            </a:r>
          </a:p>
        </p:txBody>
      </p:sp>
    </p:spTree>
    <p:extLst>
      <p:ext uri="{BB962C8B-B14F-4D97-AF65-F5344CB8AC3E}">
        <p14:creationId xmlns:p14="http://schemas.microsoft.com/office/powerpoint/2010/main" val="3354697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4330A4-0D6F-91EF-995A-F2563217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Arquitectura de Microservicios</a:t>
            </a:r>
            <a:br>
              <a:rPr lang="es-AR" sz="5400" dirty="0"/>
            </a:br>
            <a:endParaRPr lang="es-AR" sz="5400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968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240FA489-6BD9-152D-455F-51609D89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Arquitectura Monolítica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B3AE25-8B57-66CB-8978-5661A96BE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3" y="816638"/>
            <a:ext cx="7221877" cy="5224724"/>
          </a:xfrm>
        </p:spPr>
        <p:txBody>
          <a:bodyPr anchor="ctr">
            <a:normAutofit/>
          </a:bodyPr>
          <a:lstStyle/>
          <a:p>
            <a:r>
              <a:rPr lang="es-AR" sz="2400" dirty="0"/>
              <a:t>Arquitectura altamente acoplada</a:t>
            </a:r>
          </a:p>
          <a:p>
            <a:r>
              <a:rPr lang="es-AR" sz="2400" dirty="0"/>
              <a:t>Diferentes componentes ejecutan como uno solo</a:t>
            </a:r>
          </a:p>
          <a:p>
            <a:r>
              <a:rPr lang="es-AR" sz="2400" dirty="0"/>
              <a:t>Con alta demanda, escala toda la arquitectura</a:t>
            </a:r>
          </a:p>
          <a:p>
            <a:r>
              <a:rPr lang="es-AR" sz="2400" dirty="0"/>
              <a:t>Propagación de errores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220505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1" name="Isosceles Triangle 206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1E9A60-1E90-C287-6C7F-2EFADD57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Arquitectura de 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34CB70-4F16-6BA3-31F3-1CD3E1907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</a:rPr>
              <a:t>Componente independientes que ejecutan cada proceso de aplicación como un servicio independiente.</a:t>
            </a:r>
          </a:p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</a:rPr>
              <a:t>Utilizan interfaces bien definidas (API) para la comunicación.</a:t>
            </a:r>
          </a:p>
        </p:txBody>
      </p:sp>
      <p:pic>
        <p:nvPicPr>
          <p:cNvPr id="2052" name="Picture 4" descr="Aprender acerca de la arquitectura de microservicios">
            <a:extLst>
              <a:ext uri="{FF2B5EF4-FFF2-40B4-BE49-F238E27FC236}">
                <a16:creationId xmlns:a16="http://schemas.microsoft.com/office/drawing/2014/main" id="{E4EB09ED-4CE5-AF1C-D7B7-0AC23F4C5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6872" y="1867876"/>
            <a:ext cx="6152200" cy="312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Isosceles Triangle 206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63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C6F14-6092-81D6-7797-62026FEA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Características de los Microservicios</a:t>
            </a:r>
            <a:endParaRPr lang="es-AR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F45DDAC-0109-6900-3CE4-4412C31CDB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974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90E6FA-F964-FDE1-65C7-92E68FF4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s-AR" sz="4100"/>
              <a:t>Ventajas de utilizar Microservicios</a:t>
            </a:r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49847AA2-1829-2521-0831-61CC5F8222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007377"/>
              </p:ext>
            </p:extLst>
          </p:nvPr>
        </p:nvGraphicFramePr>
        <p:xfrm>
          <a:off x="4469004" y="964158"/>
          <a:ext cx="7070515" cy="5480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510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4" name="Group 3102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04" name="Straight Connector 3103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6" name="Straight Connector 3104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6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8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08" name="Isosceles Triangle 3107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20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0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1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2" name="Isosceles Triangle 3111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3" name="Isosceles Triangle 3112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115" name="Rectangle 3114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7" name="Isosceles Triangle 3116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19" name="Freeform: Shape 3118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0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121" name="Straight Connector 312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3" name="Straight Connector 3122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5" name="Isosceles Triangle 3124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B3D08B-4EBE-5C81-150B-A431E6FA0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Microservicios vs SOA</a:t>
            </a:r>
          </a:p>
        </p:txBody>
      </p:sp>
    </p:spTree>
    <p:extLst>
      <p:ext uri="{BB962C8B-B14F-4D97-AF65-F5344CB8AC3E}">
        <p14:creationId xmlns:p14="http://schemas.microsoft.com/office/powerpoint/2010/main" val="3357920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B4CC0-52EA-EC7B-1CD3-5BE59F4A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5" y="565532"/>
            <a:ext cx="3977289" cy="121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 dirty="0"/>
              <a:t>Arquitectura Orientada a Servicios (SOA)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8FDD0B-D66D-7EDD-7272-C5170B02807F}"/>
              </a:ext>
            </a:extLst>
          </p:cNvPr>
          <p:cNvSpPr txBox="1"/>
          <p:nvPr/>
        </p:nvSpPr>
        <p:spPr>
          <a:xfrm>
            <a:off x="685166" y="2003955"/>
            <a:ext cx="4107171" cy="3717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Patrón de diseño de software que permite reutilizar e integrar sus elementos mediante una interfaz de servicios que se comunican por una red de lenguaje común.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s-A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Protocolo estándar para envió de solicitudes o acceso a datos (SOAP).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es-A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Utilizan buses de servicio empresarial (ESB) como capa de abstracción para la integración y comunicación de los servicios.</a:t>
            </a:r>
          </a:p>
        </p:txBody>
      </p:sp>
      <p:pic>
        <p:nvPicPr>
          <p:cNvPr id="4100" name="Picture 4" descr="ARQUITECTURA DE INTEGRACIÓN ORIENTADA A SERVICIOS">
            <a:extLst>
              <a:ext uri="{FF2B5EF4-FFF2-40B4-BE49-F238E27FC236}">
                <a16:creationId xmlns:a16="http://schemas.microsoft.com/office/drawing/2014/main" id="{FF5E7E80-AD1E-C87F-9F34-4D5C600C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233" y="2003954"/>
            <a:ext cx="5657753" cy="37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607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B76864F-1740-144D-961A-0471B1B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Diferencias entre Microservicios y SOA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964AD8B-3092-48ED-D65E-15012C1D5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>
                <a:solidFill>
                  <a:schemeClr val="accent1"/>
                </a:solidFill>
              </a:rPr>
              <a:t>SOA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819A23DB-E8A6-3B77-C72A-A42BEBA28A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AR" sz="2000" dirty="0"/>
              <a:t>Enfoque empresarial.</a:t>
            </a:r>
          </a:p>
          <a:p>
            <a:r>
              <a:rPr lang="es-AR" sz="2000" dirty="0"/>
              <a:t>ESB con lenguaje único.</a:t>
            </a:r>
          </a:p>
          <a:p>
            <a:r>
              <a:rPr lang="es-AR" sz="2000" dirty="0"/>
              <a:t>Los fallos en el sistema afectan a la totalidad.</a:t>
            </a:r>
          </a:p>
          <a:p>
            <a:r>
              <a:rPr lang="es-AR" sz="2000" dirty="0"/>
              <a:t>Múltiples protocolos de integración.</a:t>
            </a:r>
          </a:p>
          <a:p>
            <a:r>
              <a:rPr lang="es-AR" sz="2000" dirty="0"/>
              <a:t>Mayor dependencia entre servicios.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03F0E38-96BA-D29C-D02E-9E46B58CD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b="1" dirty="0">
                <a:solidFill>
                  <a:schemeClr val="accent1"/>
                </a:solidFill>
              </a:rPr>
              <a:t>Microservicios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EAC35A86-DE38-714B-89BE-8B79C2E8FCD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AR" sz="2000" dirty="0"/>
              <a:t>Enfoque en el desarrollo.</a:t>
            </a:r>
          </a:p>
          <a:p>
            <a:r>
              <a:rPr lang="es-AR" sz="2000" dirty="0"/>
              <a:t>API independiente del lenguaje.</a:t>
            </a:r>
          </a:p>
          <a:p>
            <a:r>
              <a:rPr lang="es-AR" sz="2000" dirty="0"/>
              <a:t>Los fallos solo afectan a un servicio.</a:t>
            </a:r>
          </a:p>
          <a:p>
            <a:r>
              <a:rPr lang="es-AR" sz="2000" dirty="0"/>
              <a:t>Opciones de integración mas acotadas.</a:t>
            </a:r>
          </a:p>
          <a:p>
            <a:r>
              <a:rPr lang="es-AR" sz="2000" dirty="0"/>
              <a:t>Se busca independencia entre servicios.</a:t>
            </a:r>
          </a:p>
        </p:txBody>
      </p:sp>
    </p:spTree>
    <p:extLst>
      <p:ext uri="{BB962C8B-B14F-4D97-AF65-F5344CB8AC3E}">
        <p14:creationId xmlns:p14="http://schemas.microsoft.com/office/powerpoint/2010/main" val="3031130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F62BCA-5929-EC04-A6BA-6F6CC27C2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Implementación de Microservicios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1240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3673BEF2-64A9-D73C-5F40-D11CA9195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6856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73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EB55A9-CBD9-9B04-810B-6A146440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Contenedores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8560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6" name="Isosceles Triangle 104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5029D7-0752-8E88-DFFF-DAE4E804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Microservicios y Contenedores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517EC4-5F8D-8860-1AE0-F328A5ACB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5" y="2160590"/>
            <a:ext cx="366689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dirty="0">
                <a:solidFill>
                  <a:schemeClr val="bg1"/>
                </a:solidFill>
              </a:rPr>
              <a:t>Los microservicios se encuentran muy ligados al concepto de contenedor, el cual representa una </a:t>
            </a:r>
            <a:r>
              <a:rPr lang="es-AR" b="1" dirty="0">
                <a:solidFill>
                  <a:schemeClr val="bg1"/>
                </a:solidFill>
              </a:rPr>
              <a:t>unidad de software empaquetado junto con todas las dependencias necesarias para ejecutar de forma rápida y fiable independientemente del entorno.</a:t>
            </a:r>
          </a:p>
          <a:p>
            <a:pPr marL="0" indent="0" algn="just">
              <a:buNone/>
            </a:pPr>
            <a:endParaRPr lang="es-AR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AR" b="1" dirty="0">
                <a:solidFill>
                  <a:schemeClr val="bg1"/>
                </a:solidFill>
              </a:rPr>
              <a:t>Ejemplos: Docker, </a:t>
            </a:r>
            <a:r>
              <a:rPr lang="es-AR" b="1" dirty="0" err="1">
                <a:solidFill>
                  <a:schemeClr val="bg1"/>
                </a:solidFill>
              </a:rPr>
              <a:t>Podman</a:t>
            </a:r>
            <a:r>
              <a:rPr lang="es-AR" b="1" dirty="0">
                <a:solidFill>
                  <a:schemeClr val="bg1"/>
                </a:solidFill>
              </a:rPr>
              <a:t>, LXC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877DB9-C6B5-95F3-407C-B2A2CC610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52" y="289962"/>
            <a:ext cx="4269092" cy="6278076"/>
          </a:xfrm>
          <a:prstGeom prst="rect">
            <a:avLst/>
          </a:prstGeom>
        </p:spPr>
      </p:pic>
      <p:sp>
        <p:nvSpPr>
          <p:cNvPr id="1048" name="Isosceles Triangle 104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84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60EDF6C-6DDA-0FC2-B5E1-05C609118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020" y="4869066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Virtual Machine vs Container</a:t>
            </a:r>
          </a:p>
        </p:txBody>
      </p:sp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B819326-4C8E-E9CF-3539-EEA6F19B0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44" y="719501"/>
            <a:ext cx="8726923" cy="405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30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E277408-29C4-5D99-B379-A5EEE635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Características de Contenedores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388A96B7-409F-8004-C136-1AABDA87C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689249"/>
            <a:ext cx="6615961" cy="547950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Aislamiento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(sistema de ficheros, red y acceso a recursos exclusivos)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uso de recursos hardware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comparado al modelo tradicional de aislamiento de procesos en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Inicio y finalización muy rápidos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, ya que consumen pocos recursos y evitamos la inicialización de un SO completo como en el caso de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riesgo de interrupción de servicio de otras aplicaciones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al actualizar librerías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seguridad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gracias al aislamiento de procesos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facilidad de portabilidad de la aplicación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entre diferentes entornos</a:t>
            </a:r>
          </a:p>
          <a:p>
            <a:pPr>
              <a:lnSpc>
                <a:spcPct val="90000"/>
              </a:lnSpc>
            </a:pP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3500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900A40-18C2-CF9A-C559-96798B98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API Gateway</a:t>
            </a:r>
            <a:br>
              <a:rPr lang="en-US" sz="5400"/>
            </a:br>
            <a:endParaRPr lang="en-US" sz="540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3637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C522A2-256E-C17A-FC6B-991D18A86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Que es un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2C6076-9BF9-F274-869E-2C69277DD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422382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Servidor que permite gestionar las múltiples conexiones de acceso a Microservicios.</a:t>
            </a:r>
          </a:p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Gestiona todas las funciones transversales a los Microservicios, como ser, Seguridad, Registro, Almacenamiento Caché, etc. de forma centralizada.</a:t>
            </a:r>
          </a:p>
          <a:p>
            <a:pPr marL="0" indent="0" algn="just">
              <a:buNone/>
            </a:pP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773704-9F9C-2818-CB9C-E9D0ECCE6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083" y="1736297"/>
            <a:ext cx="5780163" cy="3699303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E3A6A76-AE5D-49AE-9D49-90C0F1548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CA4BE6-D87B-4FBC-B31F-59A357888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2B4405F-76DE-4AC0-BD1D-A96966E67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E603F4-830C-41C8-B190-EA5DFBE86B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A0DDBA0B-366F-4C69-9019-2C8C6C8D4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0077DE17-D75F-4B3D-9E90-E86CC11EA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89AD7005-6B7A-4354-A09D-400392A4A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DC9F611A-FF73-46B5-BC7E-CDA5B160B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00D7998D-5B0F-47DC-A960-32F6B971D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6E50126A-F4B3-45DC-AE8D-1050D579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6B74BB4-4C3B-46A1-80F1-D68D32001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6DC69A65-C5F5-4818-8AE4-7BDEC091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s-AR">
                <a:solidFill>
                  <a:srgbClr val="FFFFFF"/>
                </a:solidFill>
              </a:rPr>
              <a:t>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s-AR" sz="2400" dirty="0">
                <a:solidFill>
                  <a:srgbClr val="FFFFFF"/>
                </a:solidFill>
              </a:rPr>
              <a:t>Abstracción de la complejidad.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Autenticación y Autorización.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Transformación de </a:t>
            </a:r>
            <a:r>
              <a:rPr lang="es-AR" sz="2400" dirty="0" err="1">
                <a:solidFill>
                  <a:srgbClr val="FFFFFF"/>
                </a:solidFill>
              </a:rPr>
              <a:t>Requests</a:t>
            </a:r>
            <a:r>
              <a:rPr lang="es-AR" sz="2400" dirty="0">
                <a:solidFill>
                  <a:srgbClr val="FFFFFF"/>
                </a:solidFill>
              </a:rPr>
              <a:t>/Responses.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Balanceo y reducción de cargas (Memoria Cache).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Control de vulnerabilidades.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Diferentes protocolos.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Manejo de Errores.</a:t>
            </a:r>
          </a:p>
        </p:txBody>
      </p:sp>
    </p:spTree>
    <p:extLst>
      <p:ext uri="{BB962C8B-B14F-4D97-AF65-F5344CB8AC3E}">
        <p14:creationId xmlns:p14="http://schemas.microsoft.com/office/powerpoint/2010/main" val="1354023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/>
              <a:t>Desventajas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5394940" cy="3880773"/>
          </a:xfrm>
        </p:spPr>
        <p:txBody>
          <a:bodyPr>
            <a:normAutofit/>
          </a:bodyPr>
          <a:lstStyle/>
          <a:p>
            <a:r>
              <a:rPr lang="es-AR" sz="2000" dirty="0"/>
              <a:t>Único punto de falla.</a:t>
            </a:r>
          </a:p>
          <a:p>
            <a:r>
              <a:rPr lang="es-AR" sz="2000" dirty="0"/>
              <a:t>Problemas de rendimiento (Mayor latencia).</a:t>
            </a:r>
          </a:p>
          <a:p>
            <a:r>
              <a:rPr lang="es-AR" sz="2000" dirty="0"/>
              <a:t>Costo adicional en </a:t>
            </a:r>
            <a:r>
              <a:rPr lang="es-AR" sz="2000"/>
              <a:t>la comunicación.</a:t>
            </a:r>
            <a:endParaRPr lang="es-AR" sz="2000" dirty="0"/>
          </a:p>
          <a:p>
            <a:r>
              <a:rPr lang="es-AR" sz="2000" dirty="0"/>
              <a:t>No es escalable para diferentes tipos de cliente.</a:t>
            </a:r>
          </a:p>
          <a:p>
            <a:r>
              <a:rPr lang="es-AR" sz="2000" dirty="0"/>
              <a:t>Sin soporte para múltiples </a:t>
            </a:r>
            <a:r>
              <a:rPr lang="es-AR" sz="2000" dirty="0" err="1"/>
              <a:t>backend</a:t>
            </a:r>
            <a:r>
              <a:rPr lang="es-AR" sz="2000" dirty="0"/>
              <a:t>.</a:t>
            </a:r>
          </a:p>
        </p:txBody>
      </p:sp>
      <p:pic>
        <p:nvPicPr>
          <p:cNvPr id="5" name="Picture 4" descr="Marca de exclamación sobre fondo amarillo">
            <a:extLst>
              <a:ext uri="{FF2B5EF4-FFF2-40B4-BE49-F238E27FC236}">
                <a16:creationId xmlns:a16="http://schemas.microsoft.com/office/drawing/2014/main" id="{137ECF3E-671F-FF5C-30BA-4D948C08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9" r="1404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964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8FF6C92-588B-1A96-09B1-93DA773C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426" y="5064277"/>
            <a:ext cx="7673801" cy="7107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Patrón BFF – Backend For Frontend</a:t>
            </a:r>
          </a:p>
        </p:txBody>
      </p:sp>
      <p:pic>
        <p:nvPicPr>
          <p:cNvPr id="21" name="Marcador de contenido 20">
            <a:extLst>
              <a:ext uri="{FF2B5EF4-FFF2-40B4-BE49-F238E27FC236}">
                <a16:creationId xmlns:a16="http://schemas.microsoft.com/office/drawing/2014/main" id="{0FF78039-6296-A19E-0D5C-621FD6005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539" y="547955"/>
            <a:ext cx="8673956" cy="43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19F00-AC69-0F70-F7AE-68A76633A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Patrón BFF – Backend For Frontend</a:t>
            </a:r>
            <a:endParaRPr lang="es-AR" dirty="0"/>
          </a:p>
        </p:txBody>
      </p:sp>
      <p:sp>
        <p:nvSpPr>
          <p:cNvPr id="25" name="Isosceles Triangle 10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12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F1BAEFC-4C69-B190-6F0F-72DE10BA6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42273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025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CA978D-4FE9-6936-2D83-534D562B6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/>
              <a:t>Comunicación entre Microservicios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5141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DBBD7-90A8-499E-07A2-4D7F939A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Introducción a la comunicación de 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256AF9-128D-E8CB-5059-415534707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730657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AR" dirty="0"/>
              <a:t>Al integrar los diferentes microservicios, es importante minimizar la comunicación entre ellos. </a:t>
            </a:r>
            <a:r>
              <a:rPr lang="es-AR" b="1" dirty="0">
                <a:solidFill>
                  <a:schemeClr val="accent1"/>
                </a:solidFill>
              </a:rPr>
              <a:t>Menos comunicación es mejor.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9DA94F-5EF4-E0A2-3FA1-C6EB9217C956}"/>
              </a:ext>
            </a:extLst>
          </p:cNvPr>
          <p:cNvSpPr txBox="1"/>
          <p:nvPr/>
        </p:nvSpPr>
        <p:spPr>
          <a:xfrm>
            <a:off x="677333" y="3550326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SINCRÓNICA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97B655-B029-CAC4-70ED-CCC471379E2D}"/>
              </a:ext>
            </a:extLst>
          </p:cNvPr>
          <p:cNvSpPr txBox="1"/>
          <p:nvPr/>
        </p:nvSpPr>
        <p:spPr>
          <a:xfrm>
            <a:off x="677333" y="4411529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ASINCRÓNICA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01D8688A-5A00-1ECD-5EAA-4755AA8AF8D9}"/>
              </a:ext>
            </a:extLst>
          </p:cNvPr>
          <p:cNvSpPr/>
          <p:nvPr/>
        </p:nvSpPr>
        <p:spPr>
          <a:xfrm>
            <a:off x="5681609" y="3598825"/>
            <a:ext cx="2135312" cy="3679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D085139-67F1-F1A2-AF1D-7237E9431E00}"/>
              </a:ext>
            </a:extLst>
          </p:cNvPr>
          <p:cNvSpPr/>
          <p:nvPr/>
        </p:nvSpPr>
        <p:spPr>
          <a:xfrm>
            <a:off x="5681609" y="4458398"/>
            <a:ext cx="2135312" cy="36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77E99E-6E3B-3BCA-D0A9-CE8C3C8023B5}"/>
              </a:ext>
            </a:extLst>
          </p:cNvPr>
          <p:cNvSpPr txBox="1"/>
          <p:nvPr/>
        </p:nvSpPr>
        <p:spPr>
          <a:xfrm>
            <a:off x="8184941" y="3516543"/>
            <a:ext cx="16679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HTTP, HTTPS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238E83-17EC-7026-481C-DE019B442DAD}"/>
              </a:ext>
            </a:extLst>
          </p:cNvPr>
          <p:cNvSpPr txBox="1"/>
          <p:nvPr/>
        </p:nvSpPr>
        <p:spPr>
          <a:xfrm>
            <a:off x="8184941" y="4458398"/>
            <a:ext cx="1667976" cy="3679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AMQP, MQTT</a:t>
            </a:r>
          </a:p>
        </p:txBody>
      </p:sp>
    </p:spTree>
    <p:extLst>
      <p:ext uri="{BB962C8B-B14F-4D97-AF65-F5344CB8AC3E}">
        <p14:creationId xmlns:p14="http://schemas.microsoft.com/office/powerpoint/2010/main" val="3409295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CB452-4318-D65A-C344-35F8E3BB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Comunicación Sincrónica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9F697-9ED5-1528-6D1F-BD39DFC44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78521" cy="1743591"/>
          </a:xfrm>
        </p:spPr>
        <p:txBody>
          <a:bodyPr>
            <a:normAutofit/>
          </a:bodyPr>
          <a:lstStyle/>
          <a:p>
            <a:r>
              <a:rPr lang="es-AR" sz="2000" dirty="0"/>
              <a:t>El tipo de comunicación mas común para interactuar directamente con los microservicios.</a:t>
            </a:r>
          </a:p>
          <a:p>
            <a:r>
              <a:rPr lang="es-AR" sz="2000" dirty="0"/>
              <a:t>Basada en protocolos sincrónicos como el HTTP o HTTPS.</a:t>
            </a:r>
          </a:p>
          <a:p>
            <a:r>
              <a:rPr lang="es-AR" sz="2000" b="1" dirty="0"/>
              <a:t>Poco recomendable en la integración de varios microservicios.</a:t>
            </a:r>
          </a:p>
          <a:p>
            <a:pPr marL="0" indent="0">
              <a:buNone/>
            </a:pPr>
            <a:endParaRPr lang="es-AR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4C5422-607A-9F72-3228-39AE57262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4380929"/>
            <a:ext cx="10655062" cy="18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5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3DDE7-F617-A6C8-BA74-C912D4E52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Comunicación Asincrónica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6CA24A-2F89-7586-5B48-63856CAF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268411"/>
          </a:xfrm>
        </p:spPr>
        <p:txBody>
          <a:bodyPr>
            <a:normAutofit/>
          </a:bodyPr>
          <a:lstStyle/>
          <a:p>
            <a:r>
              <a:rPr lang="es-AR" sz="2000" dirty="0"/>
              <a:t>De gran ventaja en la integración de microservicios.</a:t>
            </a:r>
          </a:p>
          <a:p>
            <a:r>
              <a:rPr lang="es-AR" sz="2000" dirty="0"/>
              <a:t>Mayor escalabilidad y flexibilidad de implementación.</a:t>
            </a:r>
          </a:p>
          <a:p>
            <a:r>
              <a:rPr lang="es-AR" sz="2000" dirty="0"/>
              <a:t>Basada en protocolos asincrónicos como MQTT o AMQP</a:t>
            </a:r>
          </a:p>
          <a:p>
            <a:endParaRPr lang="es-AR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30992D-F232-151F-828D-279F42F6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76" y="3637311"/>
            <a:ext cx="8422008" cy="302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56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81" name="Isosceles Triangle 718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8C6A10-6808-32B8-7486-39282A06A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 sz="3200" dirty="0">
                <a:solidFill>
                  <a:schemeClr val="bg1"/>
                </a:solidFill>
              </a:rPr>
              <a:t>Publisher-</a:t>
            </a:r>
            <a:r>
              <a:rPr lang="es-AR" sz="3200" dirty="0" err="1">
                <a:solidFill>
                  <a:schemeClr val="bg1"/>
                </a:solidFill>
              </a:rPr>
              <a:t>Subscriber</a:t>
            </a:r>
            <a:endParaRPr lang="es-AR" sz="3200" dirty="0">
              <a:solidFill>
                <a:schemeClr val="bg1"/>
              </a:solidFill>
            </a:endParaRPr>
          </a:p>
        </p:txBody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B00A9D3B-5CD3-16EB-1F87-161748281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2098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Los mensajes son envidos a un coordinador de comunicación (</a:t>
            </a:r>
            <a:r>
              <a:rPr lang="es-AR" sz="2000" dirty="0" err="1">
                <a:solidFill>
                  <a:schemeClr val="bg1"/>
                </a:solidFill>
              </a:rPr>
              <a:t>Broker</a:t>
            </a:r>
            <a:r>
              <a:rPr lang="es-AR" sz="2000" dirty="0">
                <a:solidFill>
                  <a:schemeClr val="bg1"/>
                </a:solidFill>
              </a:rPr>
              <a:t>) encargado de difundir el mismo a los diferentes suscriptores.</a:t>
            </a:r>
          </a:p>
        </p:txBody>
      </p:sp>
      <p:pic>
        <p:nvPicPr>
          <p:cNvPr id="7170" name="Picture 2" descr="Messaging Pattern: Publish-Subscribe - A. Rothuis">
            <a:extLst>
              <a:ext uri="{FF2B5EF4-FFF2-40B4-BE49-F238E27FC236}">
                <a16:creationId xmlns:a16="http://schemas.microsoft.com/office/drawing/2014/main" id="{2072D1A2-C416-EB77-FC7D-44919975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1258" y="2162098"/>
            <a:ext cx="6230053" cy="313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3" name="Isosceles Triangle 718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18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31" name="Isosceles Triangle 513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F478D2-DA44-1DE3-12A1-DCB989DD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API Polling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81E621-EABD-84E8-9EC2-C0F25D4C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Repetidas llamadas al servidor hasta obtener la respuesta deseada.</a:t>
            </a:r>
          </a:p>
        </p:txBody>
      </p:sp>
      <p:pic>
        <p:nvPicPr>
          <p:cNvPr id="5122" name="Picture 2" descr="Polling">
            <a:extLst>
              <a:ext uri="{FF2B5EF4-FFF2-40B4-BE49-F238E27FC236}">
                <a16:creationId xmlns:a16="http://schemas.microsoft.com/office/drawing/2014/main" id="{9A6F7F42-D32D-5603-2D22-16433472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1551795"/>
            <a:ext cx="5143500" cy="37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Isosceles Triangle 513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99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57" name="Isosceles Triangle 615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251161-E38D-EA0A-9E6B-D79A58FD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Webhook</a:t>
            </a:r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8A1EB553-4A8D-A3E2-0592-2FB43473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El cliente expone una </a:t>
            </a:r>
            <a:r>
              <a:rPr lang="es-AR" sz="2000" dirty="0" err="1">
                <a:solidFill>
                  <a:schemeClr val="bg1"/>
                </a:solidFill>
              </a:rPr>
              <a:t>url</a:t>
            </a:r>
            <a:r>
              <a:rPr lang="es-AR" sz="2000" dirty="0">
                <a:solidFill>
                  <a:schemeClr val="bg1"/>
                </a:solidFill>
              </a:rPr>
              <a:t> al servidor el cual realiza una petición POST al concluir el procesamiento.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DCA0BE-5D24-45ED-EDCC-6A2AD4FAB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1353" y="2078391"/>
            <a:ext cx="6469862" cy="318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9" name="Isosceles Triangle 615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95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9566FC2-2D2B-E7A3-D927-0115393E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Preguntas?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Preguntas">
            <a:extLst>
              <a:ext uri="{FF2B5EF4-FFF2-40B4-BE49-F238E27FC236}">
                <a16:creationId xmlns:a16="http://schemas.microsoft.com/office/drawing/2014/main" id="{1341EA26-92A8-375D-2EC9-CD230C53C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053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7639</TotalTime>
  <Words>1199</Words>
  <Application>Microsoft Office PowerPoint</Application>
  <PresentationFormat>Panorámica</PresentationFormat>
  <Paragraphs>161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5" baseType="lpstr">
      <vt:lpstr>Arial</vt:lpstr>
      <vt:lpstr>Calibri</vt:lpstr>
      <vt:lpstr>Roboto Slab</vt:lpstr>
      <vt:lpstr>Trebuchet MS</vt:lpstr>
      <vt:lpstr>Wingdings 3</vt:lpstr>
      <vt:lpstr>Faceta</vt:lpstr>
      <vt:lpstr>Microservicios</vt:lpstr>
      <vt:lpstr>Contenido</vt:lpstr>
      <vt:lpstr>Servicios REST </vt:lpstr>
      <vt:lpstr>API - Interfaz de programación de aplicaciones</vt:lpstr>
      <vt:lpstr>Definiciones</vt:lpstr>
      <vt:lpstr>Arquitectura REST</vt:lpstr>
      <vt:lpstr>Características</vt:lpstr>
      <vt:lpstr>Estructuras</vt:lpstr>
      <vt:lpstr>Formato Request</vt:lpstr>
      <vt:lpstr>Formato Response</vt:lpstr>
      <vt:lpstr>Estados REST</vt:lpstr>
      <vt:lpstr>Arquitectura de Microservicios </vt:lpstr>
      <vt:lpstr>Arquitectura Monolítica</vt:lpstr>
      <vt:lpstr>Arquitectura de Microservicios</vt:lpstr>
      <vt:lpstr>Características de los Microservicios</vt:lpstr>
      <vt:lpstr>Ventajas de utilizar Microservicios</vt:lpstr>
      <vt:lpstr>Microservicios vs SOA</vt:lpstr>
      <vt:lpstr>Arquitectura Orientada a Servicios (SOA)</vt:lpstr>
      <vt:lpstr>Diferencias entre Microservicios y SOA</vt:lpstr>
      <vt:lpstr>Implementación de Microservicios</vt:lpstr>
      <vt:lpstr>Presentación de PowerPoint</vt:lpstr>
      <vt:lpstr>Contenedores</vt:lpstr>
      <vt:lpstr>Microservicios y Contenedores</vt:lpstr>
      <vt:lpstr>Virtual Machine vs Container</vt:lpstr>
      <vt:lpstr>Características de Contenedores</vt:lpstr>
      <vt:lpstr>API Gateway </vt:lpstr>
      <vt:lpstr>Que es un API Gateway</vt:lpstr>
      <vt:lpstr>Ventajas de utilizar API Gateway</vt:lpstr>
      <vt:lpstr>Desventajas de utilizar API Gateway</vt:lpstr>
      <vt:lpstr>Patrón BFF – Backend For Frontend</vt:lpstr>
      <vt:lpstr>Patrón BFF – Backend For Frontend</vt:lpstr>
      <vt:lpstr>Comunicación entre Microservicios</vt:lpstr>
      <vt:lpstr>Introducción a la comunicación de Microservicios</vt:lpstr>
      <vt:lpstr>Comunicación Sincrónica</vt:lpstr>
      <vt:lpstr>Comunicación Asincrónica</vt:lpstr>
      <vt:lpstr>Publisher-Subscriber</vt:lpstr>
      <vt:lpstr>API Polling</vt:lpstr>
      <vt:lpstr>Webhook</vt:lpstr>
      <vt:lpstr>Preguntas?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Arquitectura de Microservicios</dc:title>
  <dc:creator>Adagio, Matías Ezequiel</dc:creator>
  <cp:lastModifiedBy>Adagio, Matías Ezequiel</cp:lastModifiedBy>
  <cp:revision>98</cp:revision>
  <dcterms:created xsi:type="dcterms:W3CDTF">2023-03-13T16:42:01Z</dcterms:created>
  <dcterms:modified xsi:type="dcterms:W3CDTF">2023-06-05T14:08:05Z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2023-03-13T16:49:44Z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a393322a-2e3c-4480-a2db-341b32168279</vt:lpwstr>
  </property>
  <property fmtid="{D5CDD505-2E9C-101B-9397-08002B2CF9AE}" pid="8" name="MSIP_Label_0c2abd79-57a9-4473-8700-c843f76a1e37_ContentBits">
    <vt:lpwstr>0</vt:lpwstr>
  </property>
</Properties>
</file>