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2"/>
  </p:notesMasterIdLst>
  <p:handoutMasterIdLst>
    <p:handoutMasterId r:id="rId33"/>
  </p:handoutMasterIdLst>
  <p:sldIdLst>
    <p:sldId id="256" r:id="rId5"/>
    <p:sldId id="387" r:id="rId6"/>
    <p:sldId id="507" r:id="rId7"/>
    <p:sldId id="401" r:id="rId8"/>
    <p:sldId id="402" r:id="rId9"/>
    <p:sldId id="411" r:id="rId10"/>
    <p:sldId id="414" r:id="rId11"/>
    <p:sldId id="510" r:id="rId12"/>
    <p:sldId id="417" r:id="rId13"/>
    <p:sldId id="418" r:id="rId14"/>
    <p:sldId id="419" r:id="rId15"/>
    <p:sldId id="415" r:id="rId16"/>
    <p:sldId id="416" r:id="rId17"/>
    <p:sldId id="452" r:id="rId18"/>
    <p:sldId id="454" r:id="rId19"/>
    <p:sldId id="389" r:id="rId20"/>
    <p:sldId id="390" r:id="rId21"/>
    <p:sldId id="427" r:id="rId22"/>
    <p:sldId id="425" r:id="rId23"/>
    <p:sldId id="426" r:id="rId24"/>
    <p:sldId id="428" r:id="rId25"/>
    <p:sldId id="429" r:id="rId26"/>
    <p:sldId id="430" r:id="rId27"/>
    <p:sldId id="431" r:id="rId28"/>
    <p:sldId id="432" r:id="rId29"/>
    <p:sldId id="433" r:id="rId30"/>
    <p:sldId id="277" r:id="rId3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4600"/>
    <a:srgbClr val="009999"/>
    <a:srgbClr val="8E2F00"/>
    <a:srgbClr val="FF732D"/>
    <a:srgbClr val="FDBD2F"/>
    <a:srgbClr val="FF9966"/>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F089BC-3CC5-4EC2-9456-AD4FDDD88905}" v="5" dt="2022-10-31T00:13:31.426"/>
  </p1510:revLst>
</p1510:revInfo>
</file>

<file path=ppt/tableStyles.xml><?xml version="1.0" encoding="utf-8"?>
<a:tblStyleLst xmlns:a="http://schemas.openxmlformats.org/drawingml/2006/main" def="{6E25E649-3F16-4E02-A733-19D2CDBF48F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5" autoAdjust="0"/>
    <p:restoredTop sz="92308" autoAdjust="0"/>
  </p:normalViewPr>
  <p:slideViewPr>
    <p:cSldViewPr>
      <p:cViewPr varScale="1">
        <p:scale>
          <a:sx n="86" d="100"/>
          <a:sy n="86" d="100"/>
        </p:scale>
        <p:origin x="514" y="58"/>
      </p:cViewPr>
      <p:guideLst>
        <p:guide pos="3839"/>
        <p:guide orient="horz" pos="2160"/>
      </p:guideLst>
    </p:cSldViewPr>
  </p:slideViewPr>
  <p:outlineViewPr>
    <p:cViewPr>
      <p:scale>
        <a:sx n="33" d="100"/>
        <a:sy n="33" d="100"/>
      </p:scale>
      <p:origin x="0" y="-278"/>
    </p:cViewPr>
  </p:outlineViewPr>
  <p:notesTextViewPr>
    <p:cViewPr>
      <p:scale>
        <a:sx n="1" d="1"/>
        <a:sy n="1" d="1"/>
      </p:scale>
      <p:origin x="0" y="0"/>
    </p:cViewPr>
  </p:notesTextViewPr>
  <p:sorterViewPr>
    <p:cViewPr>
      <p:scale>
        <a:sx n="100" d="100"/>
        <a:sy n="100" d="100"/>
      </p:scale>
      <p:origin x="0" y="-538"/>
    </p:cViewPr>
  </p:sorterViewPr>
  <p:notesViewPr>
    <p:cSldViewPr showGuides="1">
      <p:cViewPr varScale="1">
        <p:scale>
          <a:sx n="52" d="100"/>
          <a:sy n="52" d="100"/>
        </p:scale>
        <p:origin x="2664" y="3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TEBAN CARNUCCIO" userId="c3264e5c-2653-4344-b673-ed77aafc2c20" providerId="ADAL" clId="{7AF089BC-3CC5-4EC2-9456-AD4FDDD88905}"/>
    <pc:docChg chg="undo custSel addSld delSld modSld sldOrd">
      <pc:chgData name="ESTEBAN CARNUCCIO" userId="c3264e5c-2653-4344-b673-ed77aafc2c20" providerId="ADAL" clId="{7AF089BC-3CC5-4EC2-9456-AD4FDDD88905}" dt="2022-10-31T00:13:31.426" v="172"/>
      <pc:docMkLst>
        <pc:docMk/>
      </pc:docMkLst>
      <pc:sldChg chg="modTransition">
        <pc:chgData name="ESTEBAN CARNUCCIO" userId="c3264e5c-2653-4344-b673-ed77aafc2c20" providerId="ADAL" clId="{7AF089BC-3CC5-4EC2-9456-AD4FDDD88905}" dt="2022-10-30T22:58:30.213" v="143"/>
        <pc:sldMkLst>
          <pc:docMk/>
          <pc:sldMk cId="1788822316" sldId="277"/>
        </pc:sldMkLst>
      </pc:sldChg>
      <pc:sldChg chg="add del">
        <pc:chgData name="ESTEBAN CARNUCCIO" userId="c3264e5c-2653-4344-b673-ed77aafc2c20" providerId="ADAL" clId="{7AF089BC-3CC5-4EC2-9456-AD4FDDD88905}" dt="2022-10-30T22:45:47.366" v="16" actId="47"/>
        <pc:sldMkLst>
          <pc:docMk/>
          <pc:sldMk cId="2966637482" sldId="379"/>
        </pc:sldMkLst>
      </pc:sldChg>
      <pc:sldChg chg="add del">
        <pc:chgData name="ESTEBAN CARNUCCIO" userId="c3264e5c-2653-4344-b673-ed77aafc2c20" providerId="ADAL" clId="{7AF089BC-3CC5-4EC2-9456-AD4FDDD88905}" dt="2022-10-24T21:11:40.140" v="5" actId="47"/>
        <pc:sldMkLst>
          <pc:docMk/>
          <pc:sldMk cId="3747213307" sldId="393"/>
        </pc:sldMkLst>
      </pc:sldChg>
      <pc:sldChg chg="add del">
        <pc:chgData name="ESTEBAN CARNUCCIO" userId="c3264e5c-2653-4344-b673-ed77aafc2c20" providerId="ADAL" clId="{7AF089BC-3CC5-4EC2-9456-AD4FDDD88905}" dt="2022-10-24T21:11:38.207" v="4" actId="47"/>
        <pc:sldMkLst>
          <pc:docMk/>
          <pc:sldMk cId="4065547533" sldId="394"/>
        </pc:sldMkLst>
      </pc:sldChg>
      <pc:sldChg chg="del">
        <pc:chgData name="ESTEBAN CARNUCCIO" userId="c3264e5c-2653-4344-b673-ed77aafc2c20" providerId="ADAL" clId="{7AF089BC-3CC5-4EC2-9456-AD4FDDD88905}" dt="2022-10-25T21:52:12.411" v="7" actId="47"/>
        <pc:sldMkLst>
          <pc:docMk/>
          <pc:sldMk cId="3781934122" sldId="397"/>
        </pc:sldMkLst>
      </pc:sldChg>
      <pc:sldChg chg="del">
        <pc:chgData name="ESTEBAN CARNUCCIO" userId="c3264e5c-2653-4344-b673-ed77aafc2c20" providerId="ADAL" clId="{7AF089BC-3CC5-4EC2-9456-AD4FDDD88905}" dt="2022-10-25T21:52:11.602" v="6" actId="47"/>
        <pc:sldMkLst>
          <pc:docMk/>
          <pc:sldMk cId="3718152653" sldId="400"/>
        </pc:sldMkLst>
      </pc:sldChg>
      <pc:sldChg chg="addSp modSp mod modAnim">
        <pc:chgData name="ESTEBAN CARNUCCIO" userId="c3264e5c-2653-4344-b673-ed77aafc2c20" providerId="ADAL" clId="{7AF089BC-3CC5-4EC2-9456-AD4FDDD88905}" dt="2022-10-31T00:13:31.426" v="172"/>
        <pc:sldMkLst>
          <pc:docMk/>
          <pc:sldMk cId="1317251873" sldId="401"/>
        </pc:sldMkLst>
        <pc:spChg chg="add mod">
          <ac:chgData name="ESTEBAN CARNUCCIO" userId="c3264e5c-2653-4344-b673-ed77aafc2c20" providerId="ADAL" clId="{7AF089BC-3CC5-4EC2-9456-AD4FDDD88905}" dt="2022-10-31T00:12:38.758" v="152" actId="14100"/>
          <ac:spMkLst>
            <pc:docMk/>
            <pc:sldMk cId="1317251873" sldId="401"/>
            <ac:spMk id="3" creationId="{FCD0D407-E067-DBAA-FD3F-D1297555C376}"/>
          </ac:spMkLst>
        </pc:spChg>
        <pc:spChg chg="mod">
          <ac:chgData name="ESTEBAN CARNUCCIO" userId="c3264e5c-2653-4344-b673-ed77aafc2c20" providerId="ADAL" clId="{7AF089BC-3CC5-4EC2-9456-AD4FDDD88905}" dt="2022-10-30T22:47:58.798" v="81" actId="20577"/>
          <ac:spMkLst>
            <pc:docMk/>
            <pc:sldMk cId="1317251873" sldId="401"/>
            <ac:spMk id="6" creationId="{00000000-0000-0000-0000-000000000000}"/>
          </ac:spMkLst>
        </pc:spChg>
        <pc:spChg chg="add mod">
          <ac:chgData name="ESTEBAN CARNUCCIO" userId="c3264e5c-2653-4344-b673-ed77aafc2c20" providerId="ADAL" clId="{7AF089BC-3CC5-4EC2-9456-AD4FDDD88905}" dt="2022-10-31T00:13:21.242" v="171" actId="1076"/>
          <ac:spMkLst>
            <pc:docMk/>
            <pc:sldMk cId="1317251873" sldId="401"/>
            <ac:spMk id="7" creationId="{C8723C09-28A9-E200-AFAA-8C5081E42577}"/>
          </ac:spMkLst>
        </pc:spChg>
        <pc:picChg chg="mod">
          <ac:chgData name="ESTEBAN CARNUCCIO" userId="c3264e5c-2653-4344-b673-ed77aafc2c20" providerId="ADAL" clId="{7AF089BC-3CC5-4EC2-9456-AD4FDDD88905}" dt="2022-10-31T00:13:06.614" v="158" actId="1076"/>
          <ac:picMkLst>
            <pc:docMk/>
            <pc:sldMk cId="1317251873" sldId="401"/>
            <ac:picMk id="2" creationId="{00000000-0000-0000-0000-000000000000}"/>
          </ac:picMkLst>
        </pc:picChg>
        <pc:cxnChg chg="add mod">
          <ac:chgData name="ESTEBAN CARNUCCIO" userId="c3264e5c-2653-4344-b673-ed77aafc2c20" providerId="ADAL" clId="{7AF089BC-3CC5-4EC2-9456-AD4FDDD88905}" dt="2022-10-31T00:12:55.973" v="155" actId="208"/>
          <ac:cxnSpMkLst>
            <pc:docMk/>
            <pc:sldMk cId="1317251873" sldId="401"/>
            <ac:cxnSpMk id="5" creationId="{5866E91F-0BA8-F018-D2AF-32C5DB31160C}"/>
          </ac:cxnSpMkLst>
        </pc:cxnChg>
      </pc:sldChg>
      <pc:sldChg chg="modSp mod">
        <pc:chgData name="ESTEBAN CARNUCCIO" userId="c3264e5c-2653-4344-b673-ed77aafc2c20" providerId="ADAL" clId="{7AF089BC-3CC5-4EC2-9456-AD4FDDD88905}" dt="2022-10-30T22:47:46.427" v="54" actId="20577"/>
        <pc:sldMkLst>
          <pc:docMk/>
          <pc:sldMk cId="1786525126" sldId="402"/>
        </pc:sldMkLst>
        <pc:spChg chg="mod">
          <ac:chgData name="ESTEBAN CARNUCCIO" userId="c3264e5c-2653-4344-b673-ed77aafc2c20" providerId="ADAL" clId="{7AF089BC-3CC5-4EC2-9456-AD4FDDD88905}" dt="2022-10-30T22:47:46.427" v="54" actId="20577"/>
          <ac:spMkLst>
            <pc:docMk/>
            <pc:sldMk cId="1786525126" sldId="402"/>
            <ac:spMk id="6" creationId="{00000000-0000-0000-0000-000000000000}"/>
          </ac:spMkLst>
        </pc:spChg>
      </pc:sldChg>
      <pc:sldChg chg="del">
        <pc:chgData name="ESTEBAN CARNUCCIO" userId="c3264e5c-2653-4344-b673-ed77aafc2c20" providerId="ADAL" clId="{7AF089BC-3CC5-4EC2-9456-AD4FDDD88905}" dt="2022-10-25T21:52:44.592" v="11" actId="47"/>
        <pc:sldMkLst>
          <pc:docMk/>
          <pc:sldMk cId="1663586580" sldId="403"/>
        </pc:sldMkLst>
      </pc:sldChg>
      <pc:sldChg chg="del">
        <pc:chgData name="ESTEBAN CARNUCCIO" userId="c3264e5c-2653-4344-b673-ed77aafc2c20" providerId="ADAL" clId="{7AF089BC-3CC5-4EC2-9456-AD4FDDD88905}" dt="2022-10-25T21:54:40.630" v="14" actId="47"/>
        <pc:sldMkLst>
          <pc:docMk/>
          <pc:sldMk cId="2796512161" sldId="404"/>
        </pc:sldMkLst>
      </pc:sldChg>
      <pc:sldChg chg="add del">
        <pc:chgData name="ESTEBAN CARNUCCIO" userId="c3264e5c-2653-4344-b673-ed77aafc2c20" providerId="ADAL" clId="{7AF089BC-3CC5-4EC2-9456-AD4FDDD88905}" dt="2022-10-30T22:48:03.912" v="82" actId="47"/>
        <pc:sldMkLst>
          <pc:docMk/>
          <pc:sldMk cId="2383833732" sldId="406"/>
        </pc:sldMkLst>
      </pc:sldChg>
      <pc:sldChg chg="add del">
        <pc:chgData name="ESTEBAN CARNUCCIO" userId="c3264e5c-2653-4344-b673-ed77aafc2c20" providerId="ADAL" clId="{7AF089BC-3CC5-4EC2-9456-AD4FDDD88905}" dt="2022-10-30T22:48:05.240" v="83" actId="47"/>
        <pc:sldMkLst>
          <pc:docMk/>
          <pc:sldMk cId="3454544534" sldId="407"/>
        </pc:sldMkLst>
      </pc:sldChg>
      <pc:sldChg chg="add del">
        <pc:chgData name="ESTEBAN CARNUCCIO" userId="c3264e5c-2653-4344-b673-ed77aafc2c20" providerId="ADAL" clId="{7AF089BC-3CC5-4EC2-9456-AD4FDDD88905}" dt="2022-10-30T22:48:06.505" v="84" actId="47"/>
        <pc:sldMkLst>
          <pc:docMk/>
          <pc:sldMk cId="1787102008" sldId="408"/>
        </pc:sldMkLst>
      </pc:sldChg>
      <pc:sldChg chg="add del">
        <pc:chgData name="ESTEBAN CARNUCCIO" userId="c3264e5c-2653-4344-b673-ed77aafc2c20" providerId="ADAL" clId="{7AF089BC-3CC5-4EC2-9456-AD4FDDD88905}" dt="2022-10-30T22:47:21.298" v="26" actId="47"/>
        <pc:sldMkLst>
          <pc:docMk/>
          <pc:sldMk cId="454336931" sldId="409"/>
        </pc:sldMkLst>
      </pc:sldChg>
      <pc:sldChg chg="add del">
        <pc:chgData name="ESTEBAN CARNUCCIO" userId="c3264e5c-2653-4344-b673-ed77aafc2c20" providerId="ADAL" clId="{7AF089BC-3CC5-4EC2-9456-AD4FDDD88905}" dt="2022-10-30T22:48:07.661" v="85" actId="47"/>
        <pc:sldMkLst>
          <pc:docMk/>
          <pc:sldMk cId="1027441141" sldId="410"/>
        </pc:sldMkLst>
      </pc:sldChg>
      <pc:sldChg chg="modSp mod">
        <pc:chgData name="ESTEBAN CARNUCCIO" userId="c3264e5c-2653-4344-b673-ed77aafc2c20" providerId="ADAL" clId="{7AF089BC-3CC5-4EC2-9456-AD4FDDD88905}" dt="2022-10-30T22:48:26.129" v="135" actId="20577"/>
        <pc:sldMkLst>
          <pc:docMk/>
          <pc:sldMk cId="4009002664" sldId="411"/>
        </pc:sldMkLst>
        <pc:spChg chg="mod">
          <ac:chgData name="ESTEBAN CARNUCCIO" userId="c3264e5c-2653-4344-b673-ed77aafc2c20" providerId="ADAL" clId="{7AF089BC-3CC5-4EC2-9456-AD4FDDD88905}" dt="2022-10-30T22:48:26.129" v="135" actId="20577"/>
          <ac:spMkLst>
            <pc:docMk/>
            <pc:sldMk cId="4009002664" sldId="411"/>
            <ac:spMk id="6" creationId="{00000000-0000-0000-0000-000000000000}"/>
          </ac:spMkLst>
        </pc:spChg>
      </pc:sldChg>
      <pc:sldChg chg="add del">
        <pc:chgData name="ESTEBAN CARNUCCIO" userId="c3264e5c-2653-4344-b673-ed77aafc2c20" providerId="ADAL" clId="{7AF089BC-3CC5-4EC2-9456-AD4FDDD88905}" dt="2022-10-30T22:47:09.632" v="23" actId="47"/>
        <pc:sldMkLst>
          <pc:docMk/>
          <pc:sldMk cId="388340563" sldId="412"/>
        </pc:sldMkLst>
      </pc:sldChg>
      <pc:sldChg chg="add del">
        <pc:chgData name="ESTEBAN CARNUCCIO" userId="c3264e5c-2653-4344-b673-ed77aafc2c20" providerId="ADAL" clId="{7AF089BC-3CC5-4EC2-9456-AD4FDDD88905}" dt="2022-10-30T22:47:21.298" v="26" actId="47"/>
        <pc:sldMkLst>
          <pc:docMk/>
          <pc:sldMk cId="270409089" sldId="413"/>
        </pc:sldMkLst>
      </pc:sldChg>
      <pc:sldChg chg="add del">
        <pc:chgData name="ESTEBAN CARNUCCIO" userId="c3264e5c-2653-4344-b673-ed77aafc2c20" providerId="ADAL" clId="{7AF089BC-3CC5-4EC2-9456-AD4FDDD88905}" dt="2022-10-30T22:47:00.094" v="21" actId="47"/>
        <pc:sldMkLst>
          <pc:docMk/>
          <pc:sldMk cId="1734611214" sldId="414"/>
        </pc:sldMkLst>
      </pc:sldChg>
      <pc:sldChg chg="del">
        <pc:chgData name="ESTEBAN CARNUCCIO" userId="c3264e5c-2653-4344-b673-ed77aafc2c20" providerId="ADAL" clId="{7AF089BC-3CC5-4EC2-9456-AD4FDDD88905}" dt="2022-10-25T21:52:13.136" v="8" actId="47"/>
        <pc:sldMkLst>
          <pc:docMk/>
          <pc:sldMk cId="2288606131" sldId="421"/>
        </pc:sldMkLst>
      </pc:sldChg>
      <pc:sldChg chg="del">
        <pc:chgData name="ESTEBAN CARNUCCIO" userId="c3264e5c-2653-4344-b673-ed77aafc2c20" providerId="ADAL" clId="{7AF089BC-3CC5-4EC2-9456-AD4FDDD88905}" dt="2022-10-25T21:52:15.985" v="9" actId="47"/>
        <pc:sldMkLst>
          <pc:docMk/>
          <pc:sldMk cId="3287329419" sldId="422"/>
        </pc:sldMkLst>
      </pc:sldChg>
      <pc:sldChg chg="del">
        <pc:chgData name="ESTEBAN CARNUCCIO" userId="c3264e5c-2653-4344-b673-ed77aafc2c20" providerId="ADAL" clId="{7AF089BC-3CC5-4EC2-9456-AD4FDDD88905}" dt="2022-10-31T00:11:26.526" v="144" actId="2696"/>
        <pc:sldMkLst>
          <pc:docMk/>
          <pc:sldMk cId="2129242021" sldId="427"/>
        </pc:sldMkLst>
      </pc:sldChg>
      <pc:sldChg chg="add">
        <pc:chgData name="ESTEBAN CARNUCCIO" userId="c3264e5c-2653-4344-b673-ed77aafc2c20" providerId="ADAL" clId="{7AF089BC-3CC5-4EC2-9456-AD4FDDD88905}" dt="2022-10-31T00:11:29.948" v="145"/>
        <pc:sldMkLst>
          <pc:docMk/>
          <pc:sldMk cId="2708560946" sldId="427"/>
        </pc:sldMkLst>
      </pc:sldChg>
      <pc:sldChg chg="add del">
        <pc:chgData name="ESTEBAN CARNUCCIO" userId="c3264e5c-2653-4344-b673-ed77aafc2c20" providerId="ADAL" clId="{7AF089BC-3CC5-4EC2-9456-AD4FDDD88905}" dt="2022-10-24T21:11:38.207" v="4" actId="47"/>
        <pc:sldMkLst>
          <pc:docMk/>
          <pc:sldMk cId="1869394937" sldId="434"/>
        </pc:sldMkLst>
      </pc:sldChg>
      <pc:sldChg chg="add del">
        <pc:chgData name="ESTEBAN CARNUCCIO" userId="c3264e5c-2653-4344-b673-ed77aafc2c20" providerId="ADAL" clId="{7AF089BC-3CC5-4EC2-9456-AD4FDDD88905}" dt="2022-10-24T21:11:38.207" v="4" actId="47"/>
        <pc:sldMkLst>
          <pc:docMk/>
          <pc:sldMk cId="903438289" sldId="457"/>
        </pc:sldMkLst>
      </pc:sldChg>
      <pc:sldChg chg="add del">
        <pc:chgData name="ESTEBAN CARNUCCIO" userId="c3264e5c-2653-4344-b673-ed77aafc2c20" providerId="ADAL" clId="{7AF089BC-3CC5-4EC2-9456-AD4FDDD88905}" dt="2022-10-24T21:11:38.207" v="4" actId="47"/>
        <pc:sldMkLst>
          <pc:docMk/>
          <pc:sldMk cId="73690649" sldId="458"/>
        </pc:sldMkLst>
      </pc:sldChg>
      <pc:sldChg chg="add del">
        <pc:chgData name="ESTEBAN CARNUCCIO" userId="c3264e5c-2653-4344-b673-ed77aafc2c20" providerId="ADAL" clId="{7AF089BC-3CC5-4EC2-9456-AD4FDDD88905}" dt="2022-10-24T21:11:38.207" v="4" actId="47"/>
        <pc:sldMkLst>
          <pc:docMk/>
          <pc:sldMk cId="3824515115" sldId="459"/>
        </pc:sldMkLst>
      </pc:sldChg>
      <pc:sldChg chg="add del">
        <pc:chgData name="ESTEBAN CARNUCCIO" userId="c3264e5c-2653-4344-b673-ed77aafc2c20" providerId="ADAL" clId="{7AF089BC-3CC5-4EC2-9456-AD4FDDD88905}" dt="2022-10-24T21:11:38.207" v="4" actId="47"/>
        <pc:sldMkLst>
          <pc:docMk/>
          <pc:sldMk cId="977198601" sldId="460"/>
        </pc:sldMkLst>
      </pc:sldChg>
      <pc:sldChg chg="add del">
        <pc:chgData name="ESTEBAN CARNUCCIO" userId="c3264e5c-2653-4344-b673-ed77aafc2c20" providerId="ADAL" clId="{7AF089BC-3CC5-4EC2-9456-AD4FDDD88905}" dt="2022-10-24T21:11:38.207" v="4" actId="47"/>
        <pc:sldMkLst>
          <pc:docMk/>
          <pc:sldMk cId="168118109" sldId="461"/>
        </pc:sldMkLst>
      </pc:sldChg>
      <pc:sldChg chg="add del">
        <pc:chgData name="ESTEBAN CARNUCCIO" userId="c3264e5c-2653-4344-b673-ed77aafc2c20" providerId="ADAL" clId="{7AF089BC-3CC5-4EC2-9456-AD4FDDD88905}" dt="2022-10-24T21:11:38.207" v="4" actId="47"/>
        <pc:sldMkLst>
          <pc:docMk/>
          <pc:sldMk cId="2841443479" sldId="462"/>
        </pc:sldMkLst>
      </pc:sldChg>
      <pc:sldChg chg="add del">
        <pc:chgData name="ESTEBAN CARNUCCIO" userId="c3264e5c-2653-4344-b673-ed77aafc2c20" providerId="ADAL" clId="{7AF089BC-3CC5-4EC2-9456-AD4FDDD88905}" dt="2022-10-24T21:11:38.207" v="4" actId="47"/>
        <pc:sldMkLst>
          <pc:docMk/>
          <pc:sldMk cId="735671666" sldId="463"/>
        </pc:sldMkLst>
      </pc:sldChg>
      <pc:sldChg chg="add del ord">
        <pc:chgData name="ESTEBAN CARNUCCIO" userId="c3264e5c-2653-4344-b673-ed77aafc2c20" providerId="ADAL" clId="{7AF089BC-3CC5-4EC2-9456-AD4FDDD88905}" dt="2022-10-30T22:50:54.741" v="142"/>
        <pc:sldMkLst>
          <pc:docMk/>
          <pc:sldMk cId="2262642914" sldId="507"/>
        </pc:sldMkLst>
      </pc:sldChg>
      <pc:sldChg chg="add del">
        <pc:chgData name="ESTEBAN CARNUCCIO" userId="c3264e5c-2653-4344-b673-ed77aafc2c20" providerId="ADAL" clId="{7AF089BC-3CC5-4EC2-9456-AD4FDDD88905}" dt="2022-10-24T21:11:38.207" v="4" actId="47"/>
        <pc:sldMkLst>
          <pc:docMk/>
          <pc:sldMk cId="2082678281" sldId="508"/>
        </pc:sldMkLst>
      </pc:sldChg>
      <pc:sldChg chg="del">
        <pc:chgData name="ESTEBAN CARNUCCIO" userId="c3264e5c-2653-4344-b673-ed77aafc2c20" providerId="ADAL" clId="{7AF089BC-3CC5-4EC2-9456-AD4FDDD88905}" dt="2022-10-25T21:52:34.750" v="10" actId="47"/>
        <pc:sldMkLst>
          <pc:docMk/>
          <pc:sldMk cId="2768719968" sldId="50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es-ES"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latinLnBrk="0">
              <a:defRPr lang="es-ES" sz="1200"/>
            </a:lvl1pPr>
          </a:lstStyle>
          <a:p>
            <a:fld id="{784AA43A-3F76-4A13-9CD6-36134EB429E3}" type="datetimeFigureOut">
              <a:rPr lang="es-ES"/>
              <a:t>30/10/2022</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latinLnBrk="0">
              <a:defRPr lang="es-ES"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latinLnBrk="0">
              <a:defRPr lang="es-ES" sz="1200"/>
            </a:lvl1pPr>
          </a:lstStyle>
          <a:p>
            <a:fld id="{A850423A-8BCE-448E-A97B-03A88B2B12C1}" type="slidenum">
              <a:rPr lang="es-ES"/>
              <a:t>‹Nº›</a:t>
            </a:fld>
            <a:endParaRPr lang="es-ES"/>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es-ES"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latinLnBrk="0">
              <a:defRPr lang="es-ES" sz="1200"/>
            </a:lvl1pPr>
          </a:lstStyle>
          <a:p>
            <a:fld id="{5F674A4F-2B7A-4ECB-A400-260B2FFC03C1}" type="datetimeFigureOut">
              <a:t>30/10/2022</a:t>
            </a:fld>
            <a:endParaRPr lang="es-ES"/>
          </a:p>
        </p:txBody>
      </p:sp>
      <p:sp>
        <p:nvSpPr>
          <p:cNvPr id="4" name="Marcador de imagen de diapositiva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latinLnBrk="0">
              <a:defRPr lang="es-ES"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latinLnBrk="0">
              <a:defRPr lang="es-ES" sz="1200"/>
            </a:lvl1pPr>
          </a:lstStyle>
          <a:p>
            <a:fld id="{01F2A70B-78F2-4DCF-B53B-C990D2FAFB8A}" type="slidenum">
              <a:t>‹Nº›</a:t>
            </a:fld>
            <a:endParaRPr lang="es-ES"/>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lang="es-ES" sz="1200" kern="1200">
        <a:solidFill>
          <a:schemeClr val="tx1"/>
        </a:solidFill>
        <a:latin typeface="+mn-lt"/>
        <a:ea typeface="+mn-ea"/>
        <a:cs typeface="+mn-cs"/>
      </a:defRPr>
    </a:lvl1pPr>
    <a:lvl2pPr marL="457200" algn="l" defTabSz="914400" rtl="0" eaLnBrk="1" latinLnBrk="0" hangingPunct="1">
      <a:defRPr lang="es-ES" sz="1200" kern="1200">
        <a:solidFill>
          <a:schemeClr val="tx1"/>
        </a:solidFill>
        <a:latin typeface="+mn-lt"/>
        <a:ea typeface="+mn-ea"/>
        <a:cs typeface="+mn-cs"/>
      </a:defRPr>
    </a:lvl2pPr>
    <a:lvl3pPr marL="914400" algn="l" defTabSz="914400" rtl="0" eaLnBrk="1" latinLnBrk="0" hangingPunct="1">
      <a:defRPr lang="es-ES" sz="1200" kern="1200">
        <a:solidFill>
          <a:schemeClr val="tx1"/>
        </a:solidFill>
        <a:latin typeface="+mn-lt"/>
        <a:ea typeface="+mn-ea"/>
        <a:cs typeface="+mn-cs"/>
      </a:defRPr>
    </a:lvl3pPr>
    <a:lvl4pPr marL="1371600" algn="l" defTabSz="914400" rtl="0" eaLnBrk="1" latinLnBrk="0" hangingPunct="1">
      <a:defRPr lang="es-ES" sz="1200" kern="1200">
        <a:solidFill>
          <a:schemeClr val="tx1"/>
        </a:solidFill>
        <a:latin typeface="+mn-lt"/>
        <a:ea typeface="+mn-ea"/>
        <a:cs typeface="+mn-cs"/>
      </a:defRPr>
    </a:lvl4pPr>
    <a:lvl5pPr marL="1828800" algn="l" defTabSz="914400" rtl="0" eaLnBrk="1" latinLnBrk="0" hangingPunct="1">
      <a:defRPr lang="es-ES" sz="1200" kern="1200">
        <a:solidFill>
          <a:schemeClr val="tx1"/>
        </a:solidFill>
        <a:latin typeface="+mn-lt"/>
        <a:ea typeface="+mn-ea"/>
        <a:cs typeface="+mn-cs"/>
      </a:defRPr>
    </a:lvl5pPr>
    <a:lvl6pPr marL="2286000" algn="l" defTabSz="914400" rtl="0" eaLnBrk="1" latinLnBrk="0" hangingPunct="1">
      <a:defRPr lang="es-ES" sz="1200" kern="1200">
        <a:solidFill>
          <a:schemeClr val="tx1"/>
        </a:solidFill>
        <a:latin typeface="+mn-lt"/>
        <a:ea typeface="+mn-ea"/>
        <a:cs typeface="+mn-cs"/>
      </a:defRPr>
    </a:lvl6pPr>
    <a:lvl7pPr marL="2743200" algn="l" defTabSz="914400" rtl="0" eaLnBrk="1" latinLnBrk="0" hangingPunct="1">
      <a:defRPr lang="es-ES" sz="1200" kern="1200">
        <a:solidFill>
          <a:schemeClr val="tx1"/>
        </a:solidFill>
        <a:latin typeface="+mn-lt"/>
        <a:ea typeface="+mn-ea"/>
        <a:cs typeface="+mn-cs"/>
      </a:defRPr>
    </a:lvl7pPr>
    <a:lvl8pPr marL="3200400" algn="l" defTabSz="914400" rtl="0" eaLnBrk="1" latinLnBrk="0" hangingPunct="1">
      <a:defRPr lang="es-ES" sz="1200" kern="1200">
        <a:solidFill>
          <a:schemeClr val="tx1"/>
        </a:solidFill>
        <a:latin typeface="+mn-lt"/>
        <a:ea typeface="+mn-ea"/>
        <a:cs typeface="+mn-cs"/>
      </a:defRPr>
    </a:lvl8pPr>
    <a:lvl9pPr marL="3657600" algn="l" defTabSz="914400" rtl="0" eaLnBrk="1" latinLnBrk="0" hangingPunct="1">
      <a:defRPr lang="es-ES"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a:t>
            </a:fld>
            <a:endParaRPr lang="es-ES" dirty="0"/>
          </a:p>
        </p:txBody>
      </p:sp>
    </p:spTree>
    <p:extLst>
      <p:ext uri="{BB962C8B-B14F-4D97-AF65-F5344CB8AC3E}">
        <p14:creationId xmlns:p14="http://schemas.microsoft.com/office/powerpoint/2010/main" val="1103859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a:t>
            </a:fld>
            <a:endParaRPr lang="es-ES"/>
          </a:p>
        </p:txBody>
      </p:sp>
    </p:spTree>
    <p:extLst>
      <p:ext uri="{BB962C8B-B14F-4D97-AF65-F5344CB8AC3E}">
        <p14:creationId xmlns:p14="http://schemas.microsoft.com/office/powerpoint/2010/main" val="3906864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3</a:t>
            </a:fld>
            <a:endParaRPr lang="es-ES"/>
          </a:p>
        </p:txBody>
      </p:sp>
    </p:spTree>
    <p:extLst>
      <p:ext uri="{BB962C8B-B14F-4D97-AF65-F5344CB8AC3E}">
        <p14:creationId xmlns:p14="http://schemas.microsoft.com/office/powerpoint/2010/main" val="1291736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4</a:t>
            </a:fld>
            <a:endParaRPr lang="es-ES"/>
          </a:p>
        </p:txBody>
      </p:sp>
    </p:spTree>
    <p:extLst>
      <p:ext uri="{BB962C8B-B14F-4D97-AF65-F5344CB8AC3E}">
        <p14:creationId xmlns:p14="http://schemas.microsoft.com/office/powerpoint/2010/main" val="671111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5</a:t>
            </a:fld>
            <a:endParaRPr lang="es-ES"/>
          </a:p>
        </p:txBody>
      </p:sp>
    </p:spTree>
    <p:extLst>
      <p:ext uri="{BB962C8B-B14F-4D97-AF65-F5344CB8AC3E}">
        <p14:creationId xmlns:p14="http://schemas.microsoft.com/office/powerpoint/2010/main" val="1552363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 tanto el paralelismo que posee esta tecnología que incluso acceder a memoria es lento. Por lo que se crea este tipo de lectura por bloque (128bytes). Permitiendo la disponibilidad de la información para todos los hilos que ejecutan en GPU (siempre que el acceso sea consecutivo)</a:t>
            </a:r>
          </a:p>
        </p:txBody>
      </p:sp>
      <p:sp>
        <p:nvSpPr>
          <p:cNvPr id="4" name="Marcador de número de diapositiva 3"/>
          <p:cNvSpPr>
            <a:spLocks noGrp="1"/>
          </p:cNvSpPr>
          <p:nvPr>
            <p:ph type="sldNum" sz="quarter" idx="10"/>
          </p:nvPr>
        </p:nvSpPr>
        <p:spPr/>
        <p:txBody>
          <a:bodyPr/>
          <a:lstStyle/>
          <a:p>
            <a:fld id="{01F2A70B-78F2-4DCF-B53B-C990D2FAFB8A}" type="slidenum">
              <a:rPr lang="es-ES"/>
              <a:t>6</a:t>
            </a:fld>
            <a:endParaRPr lang="es-ES"/>
          </a:p>
        </p:txBody>
      </p:sp>
    </p:spTree>
    <p:extLst>
      <p:ext uri="{BB962C8B-B14F-4D97-AF65-F5344CB8AC3E}">
        <p14:creationId xmlns:p14="http://schemas.microsoft.com/office/powerpoint/2010/main" val="128290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Este modelo posibilita a que cada GPC ejecute independientemente (como si fuera otra GPU) o todos en conjunto,</a:t>
            </a:r>
          </a:p>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7</a:t>
            </a:fld>
            <a:endParaRPr lang="es-ES"/>
          </a:p>
        </p:txBody>
      </p:sp>
    </p:spTree>
    <p:extLst>
      <p:ext uri="{BB962C8B-B14F-4D97-AF65-F5344CB8AC3E}">
        <p14:creationId xmlns:p14="http://schemas.microsoft.com/office/powerpoint/2010/main" val="749789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Este modelo posibilita a que cada GPC ejecute independientemente (como si fuera otra GPU) o todos en conjunto,</a:t>
            </a:r>
          </a:p>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8</a:t>
            </a:fld>
            <a:endParaRPr lang="es-ES"/>
          </a:p>
        </p:txBody>
      </p:sp>
    </p:spTree>
    <p:extLst>
      <p:ext uri="{BB962C8B-B14F-4D97-AF65-F5344CB8AC3E}">
        <p14:creationId xmlns:p14="http://schemas.microsoft.com/office/powerpoint/2010/main" val="2944667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9</a:t>
            </a:fld>
            <a:endParaRPr lang="es-ES"/>
          </a:p>
        </p:txBody>
      </p:sp>
    </p:spTree>
    <p:extLst>
      <p:ext uri="{BB962C8B-B14F-4D97-AF65-F5344CB8AC3E}">
        <p14:creationId xmlns:p14="http://schemas.microsoft.com/office/powerpoint/2010/main" val="6623913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10</a:t>
            </a:fld>
            <a:endParaRPr lang="es-ES"/>
          </a:p>
        </p:txBody>
      </p:sp>
    </p:spTree>
    <p:extLst>
      <p:ext uri="{BB962C8B-B14F-4D97-AF65-F5344CB8AC3E}">
        <p14:creationId xmlns:p14="http://schemas.microsoft.com/office/powerpoint/2010/main" val="20426923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Dentro del CUDA </a:t>
            </a:r>
            <a:r>
              <a:rPr lang="es-ES" dirty="0" err="1"/>
              <a:t>core</a:t>
            </a:r>
            <a:r>
              <a:rPr lang="es-ES" dirty="0"/>
              <a:t>, se encuentran las ALU para las distintas operaciones.</a:t>
            </a:r>
          </a:p>
        </p:txBody>
      </p:sp>
      <p:sp>
        <p:nvSpPr>
          <p:cNvPr id="4" name="Marcador de número de diapositiva 3"/>
          <p:cNvSpPr>
            <a:spLocks noGrp="1"/>
          </p:cNvSpPr>
          <p:nvPr>
            <p:ph type="sldNum" sz="quarter" idx="10"/>
          </p:nvPr>
        </p:nvSpPr>
        <p:spPr/>
        <p:txBody>
          <a:bodyPr/>
          <a:lstStyle/>
          <a:p>
            <a:fld id="{01F2A70B-78F2-4DCF-B53B-C990D2FAFB8A}" type="slidenum">
              <a:rPr lang="es-ES"/>
              <a:t>11</a:t>
            </a:fld>
            <a:endParaRPr lang="es-ES"/>
          </a:p>
        </p:txBody>
      </p:sp>
    </p:spTree>
    <p:extLst>
      <p:ext uri="{BB962C8B-B14F-4D97-AF65-F5344CB8AC3E}">
        <p14:creationId xmlns:p14="http://schemas.microsoft.com/office/powerpoint/2010/main" val="3915238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Brinda mejoras en la planificación cada “</a:t>
            </a:r>
            <a:r>
              <a:rPr lang="es-ES" dirty="0" err="1"/>
              <a:t>kernel</a:t>
            </a:r>
            <a:r>
              <a:rPr lang="es-ES" dirty="0"/>
              <a:t>” es una función que ejecuta en GPU.</a:t>
            </a:r>
          </a:p>
        </p:txBody>
      </p:sp>
      <p:sp>
        <p:nvSpPr>
          <p:cNvPr id="4" name="Marcador de número de diapositiva 3"/>
          <p:cNvSpPr>
            <a:spLocks noGrp="1"/>
          </p:cNvSpPr>
          <p:nvPr>
            <p:ph type="sldNum" sz="quarter" idx="10"/>
          </p:nvPr>
        </p:nvSpPr>
        <p:spPr/>
        <p:txBody>
          <a:bodyPr/>
          <a:lstStyle/>
          <a:p>
            <a:fld id="{01F2A70B-78F2-4DCF-B53B-C990D2FAFB8A}" type="slidenum">
              <a:rPr lang="es-ES"/>
              <a:t>12</a:t>
            </a:fld>
            <a:endParaRPr lang="es-ES"/>
          </a:p>
        </p:txBody>
      </p:sp>
    </p:spTree>
    <p:extLst>
      <p:ext uri="{BB962C8B-B14F-4D97-AF65-F5344CB8AC3E}">
        <p14:creationId xmlns:p14="http://schemas.microsoft.com/office/powerpoint/2010/main" val="14241361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13</a:t>
            </a:fld>
            <a:endParaRPr lang="es-ES"/>
          </a:p>
        </p:txBody>
      </p:sp>
    </p:spTree>
    <p:extLst>
      <p:ext uri="{BB962C8B-B14F-4D97-AF65-F5344CB8AC3E}">
        <p14:creationId xmlns:p14="http://schemas.microsoft.com/office/powerpoint/2010/main" val="476785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 comparación del consumo del modelo Fermi versus el modelo actual. Indica el aumento de transistores (funcionalidad y </a:t>
            </a:r>
            <a:r>
              <a:rPr lang="es-ES" dirty="0" err="1"/>
              <a:t>perstaciones</a:t>
            </a:r>
            <a:r>
              <a:rPr lang="es-ES" dirty="0"/>
              <a:t>) entre los modelos.</a:t>
            </a:r>
          </a:p>
        </p:txBody>
      </p:sp>
      <p:sp>
        <p:nvSpPr>
          <p:cNvPr id="4" name="Marcador de número de diapositiva 3"/>
          <p:cNvSpPr>
            <a:spLocks noGrp="1"/>
          </p:cNvSpPr>
          <p:nvPr>
            <p:ph type="sldNum" sz="quarter" idx="10"/>
          </p:nvPr>
        </p:nvSpPr>
        <p:spPr/>
        <p:txBody>
          <a:bodyPr/>
          <a:lstStyle/>
          <a:p>
            <a:fld id="{01F2A70B-78F2-4DCF-B53B-C990D2FAFB8A}" type="slidenum">
              <a:rPr lang="es-ES"/>
              <a:t>14</a:t>
            </a:fld>
            <a:endParaRPr lang="es-ES"/>
          </a:p>
        </p:txBody>
      </p:sp>
    </p:spTree>
    <p:extLst>
      <p:ext uri="{BB962C8B-B14F-4D97-AF65-F5344CB8AC3E}">
        <p14:creationId xmlns:p14="http://schemas.microsoft.com/office/powerpoint/2010/main" val="36259442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cuadrado representa proporcionalmente la diferencia en recursos de computo entre arquitecturas. Obviamente excede esta clase la nueva arquitectura, por lo que aprendiendo los puntos importantes del modelo Fermi alcanza como introducción.</a:t>
            </a:r>
          </a:p>
        </p:txBody>
      </p:sp>
      <p:sp>
        <p:nvSpPr>
          <p:cNvPr id="4" name="Marcador de número de diapositiva 3"/>
          <p:cNvSpPr>
            <a:spLocks noGrp="1"/>
          </p:cNvSpPr>
          <p:nvPr>
            <p:ph type="sldNum" sz="quarter" idx="10"/>
          </p:nvPr>
        </p:nvSpPr>
        <p:spPr/>
        <p:txBody>
          <a:bodyPr/>
          <a:lstStyle/>
          <a:p>
            <a:fld id="{01F2A70B-78F2-4DCF-B53B-C990D2FAFB8A}" type="slidenum">
              <a:rPr lang="es-ES"/>
              <a:t>15</a:t>
            </a:fld>
            <a:endParaRPr lang="es-ES"/>
          </a:p>
        </p:txBody>
      </p:sp>
    </p:spTree>
    <p:extLst>
      <p:ext uri="{BB962C8B-B14F-4D97-AF65-F5344CB8AC3E}">
        <p14:creationId xmlns:p14="http://schemas.microsoft.com/office/powerpoint/2010/main" val="2992316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16</a:t>
            </a:fld>
            <a:endParaRPr lang="es-ES"/>
          </a:p>
        </p:txBody>
      </p:sp>
    </p:spTree>
    <p:extLst>
      <p:ext uri="{BB962C8B-B14F-4D97-AF65-F5344CB8AC3E}">
        <p14:creationId xmlns:p14="http://schemas.microsoft.com/office/powerpoint/2010/main" val="37792403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tipo de memoria en donde se alojarán las variables lo define el programador al codificar el algoritmo. Según la memoria que se utilice afecta la ejecución.</a:t>
            </a:r>
          </a:p>
        </p:txBody>
      </p:sp>
      <p:sp>
        <p:nvSpPr>
          <p:cNvPr id="4" name="Marcador de número de diapositiva 3"/>
          <p:cNvSpPr>
            <a:spLocks noGrp="1"/>
          </p:cNvSpPr>
          <p:nvPr>
            <p:ph type="sldNum" sz="quarter" idx="10"/>
          </p:nvPr>
        </p:nvSpPr>
        <p:spPr/>
        <p:txBody>
          <a:bodyPr/>
          <a:lstStyle/>
          <a:p>
            <a:fld id="{01F2A70B-78F2-4DCF-B53B-C990D2FAFB8A}" type="slidenum">
              <a:rPr lang="es-ES"/>
              <a:t>17</a:t>
            </a:fld>
            <a:endParaRPr lang="es-ES"/>
          </a:p>
        </p:txBody>
      </p:sp>
    </p:spTree>
    <p:extLst>
      <p:ext uri="{BB962C8B-B14F-4D97-AF65-F5344CB8AC3E}">
        <p14:creationId xmlns:p14="http://schemas.microsoft.com/office/powerpoint/2010/main" val="35127032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concepto de </a:t>
            </a:r>
            <a:r>
              <a:rPr lang="es-ES" dirty="0" err="1"/>
              <a:t>Grid</a:t>
            </a:r>
            <a:r>
              <a:rPr lang="es-ES" dirty="0"/>
              <a:t> (grilla) y block (bloque) se vera mas adelante. Lo importante es que si hay un dato que tiene que ser visto por todos los </a:t>
            </a:r>
            <a:r>
              <a:rPr lang="es-ES" dirty="0" err="1"/>
              <a:t>Thread</a:t>
            </a:r>
            <a:r>
              <a:rPr lang="es-ES" dirty="0"/>
              <a:t> (hilos) se debe utilizar la memoria global. Ya que la memoria compartida tiene de ámbito solo al bloque. Hilos de otros bloques no podrán acceder.</a:t>
            </a:r>
          </a:p>
        </p:txBody>
      </p:sp>
      <p:sp>
        <p:nvSpPr>
          <p:cNvPr id="4" name="Marcador de número de diapositiva 3"/>
          <p:cNvSpPr>
            <a:spLocks noGrp="1"/>
          </p:cNvSpPr>
          <p:nvPr>
            <p:ph type="sldNum" sz="quarter" idx="10"/>
          </p:nvPr>
        </p:nvSpPr>
        <p:spPr/>
        <p:txBody>
          <a:bodyPr/>
          <a:lstStyle/>
          <a:p>
            <a:fld id="{01F2A70B-78F2-4DCF-B53B-C990D2FAFB8A}" type="slidenum">
              <a:rPr lang="es-ES"/>
              <a:t>18</a:t>
            </a:fld>
            <a:endParaRPr lang="es-ES"/>
          </a:p>
        </p:txBody>
      </p:sp>
    </p:spTree>
    <p:extLst>
      <p:ext uri="{BB962C8B-B14F-4D97-AF65-F5344CB8AC3E}">
        <p14:creationId xmlns:p14="http://schemas.microsoft.com/office/powerpoint/2010/main" val="31490179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19</a:t>
            </a:fld>
            <a:endParaRPr lang="es-ES"/>
          </a:p>
        </p:txBody>
      </p:sp>
    </p:spTree>
    <p:extLst>
      <p:ext uri="{BB962C8B-B14F-4D97-AF65-F5344CB8AC3E}">
        <p14:creationId xmlns:p14="http://schemas.microsoft.com/office/powerpoint/2010/main" val="41218488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20</a:t>
            </a:fld>
            <a:endParaRPr lang="es-ES"/>
          </a:p>
        </p:txBody>
      </p:sp>
    </p:spTree>
    <p:extLst>
      <p:ext uri="{BB962C8B-B14F-4D97-AF65-F5344CB8AC3E}">
        <p14:creationId xmlns:p14="http://schemas.microsoft.com/office/powerpoint/2010/main" val="28806232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21</a:t>
            </a:fld>
            <a:endParaRPr lang="es-ES"/>
          </a:p>
        </p:txBody>
      </p:sp>
    </p:spTree>
    <p:extLst>
      <p:ext uri="{BB962C8B-B14F-4D97-AF65-F5344CB8AC3E}">
        <p14:creationId xmlns:p14="http://schemas.microsoft.com/office/powerpoint/2010/main" val="22328994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22</a:t>
            </a:fld>
            <a:endParaRPr lang="es-ES"/>
          </a:p>
        </p:txBody>
      </p:sp>
    </p:spTree>
    <p:extLst>
      <p:ext uri="{BB962C8B-B14F-4D97-AF65-F5344CB8AC3E}">
        <p14:creationId xmlns:p14="http://schemas.microsoft.com/office/powerpoint/2010/main" val="37230049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23</a:t>
            </a:fld>
            <a:endParaRPr lang="es-ES"/>
          </a:p>
        </p:txBody>
      </p:sp>
    </p:spTree>
    <p:extLst>
      <p:ext uri="{BB962C8B-B14F-4D97-AF65-F5344CB8AC3E}">
        <p14:creationId xmlns:p14="http://schemas.microsoft.com/office/powerpoint/2010/main" val="35396213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24</a:t>
            </a:fld>
            <a:endParaRPr lang="es-ES"/>
          </a:p>
        </p:txBody>
      </p:sp>
    </p:spTree>
    <p:extLst>
      <p:ext uri="{BB962C8B-B14F-4D97-AF65-F5344CB8AC3E}">
        <p14:creationId xmlns:p14="http://schemas.microsoft.com/office/powerpoint/2010/main" val="28298608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25</a:t>
            </a:fld>
            <a:endParaRPr lang="es-ES"/>
          </a:p>
        </p:txBody>
      </p:sp>
    </p:spTree>
    <p:extLst>
      <p:ext uri="{BB962C8B-B14F-4D97-AF65-F5344CB8AC3E}">
        <p14:creationId xmlns:p14="http://schemas.microsoft.com/office/powerpoint/2010/main" val="24357324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26</a:t>
            </a:fld>
            <a:endParaRPr lang="es-ES"/>
          </a:p>
        </p:txBody>
      </p:sp>
    </p:spTree>
    <p:extLst>
      <p:ext uri="{BB962C8B-B14F-4D97-AF65-F5344CB8AC3E}">
        <p14:creationId xmlns:p14="http://schemas.microsoft.com/office/powerpoint/2010/main" val="9694483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27</a:t>
            </a:fld>
            <a:endParaRPr lang="es-ES"/>
          </a:p>
        </p:txBody>
      </p:sp>
    </p:spTree>
    <p:extLst>
      <p:ext uri="{BB962C8B-B14F-4D97-AF65-F5344CB8AC3E}">
        <p14:creationId xmlns:p14="http://schemas.microsoft.com/office/powerpoint/2010/main" val="1525933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2413" y="1905000"/>
            <a:ext cx="9144000" cy="2667000"/>
          </a:xfrm>
        </p:spPr>
        <p:txBody>
          <a:bodyPr>
            <a:noAutofit/>
          </a:bodyPr>
          <a:lstStyle>
            <a:lvl1pPr latinLnBrk="0">
              <a:defRPr lang="es-ES" sz="5400"/>
            </a:lvl1pPr>
          </a:lstStyle>
          <a:p>
            <a:r>
              <a:rPr lang="es-ES"/>
              <a:t>Haga clic para modificar el estilo de título del patrón</a:t>
            </a:r>
          </a:p>
        </p:txBody>
      </p:sp>
      <p:sp>
        <p:nvSpPr>
          <p:cNvPr id="3" name="Subtítulo 2"/>
          <p:cNvSpPr>
            <a:spLocks noGrp="1"/>
          </p:cNvSpPr>
          <p:nvPr>
            <p:ph type="subTitle" idx="1"/>
          </p:nvPr>
        </p:nvSpPr>
        <p:spPr>
          <a:xfrm>
            <a:off x="1522413" y="5105400"/>
            <a:ext cx="9143999" cy="1066800"/>
          </a:xfrm>
        </p:spPr>
        <p:txBody>
          <a:bodyPr/>
          <a:lstStyle>
            <a:lvl1pPr marL="0" indent="0" algn="l" latinLnBrk="0">
              <a:spcBef>
                <a:spcPts val="0"/>
              </a:spcBef>
              <a:buNone/>
              <a:defRPr lang="es-ES">
                <a:solidFill>
                  <a:schemeClr val="tx1">
                    <a:tint val="75000"/>
                  </a:schemeClr>
                </a:solidFill>
              </a:defRPr>
            </a:lvl1pPr>
            <a:lvl2pPr marL="457200" indent="0" algn="ctr" latinLnBrk="0">
              <a:buNone/>
              <a:defRPr lang="es-ES">
                <a:solidFill>
                  <a:schemeClr val="tx1">
                    <a:tint val="75000"/>
                  </a:schemeClr>
                </a:solidFill>
              </a:defRPr>
            </a:lvl2pPr>
            <a:lvl3pPr marL="914400" indent="0" algn="ctr" latinLnBrk="0">
              <a:buNone/>
              <a:defRPr lang="es-ES">
                <a:solidFill>
                  <a:schemeClr val="tx1">
                    <a:tint val="75000"/>
                  </a:schemeClr>
                </a:solidFill>
              </a:defRPr>
            </a:lvl3pPr>
            <a:lvl4pPr marL="1371600" indent="0" algn="ctr" latinLnBrk="0">
              <a:buNone/>
              <a:defRPr lang="es-ES">
                <a:solidFill>
                  <a:schemeClr val="tx1">
                    <a:tint val="75000"/>
                  </a:schemeClr>
                </a:solidFill>
              </a:defRPr>
            </a:lvl4pPr>
            <a:lvl5pPr marL="1828800" indent="0" algn="ctr" latinLnBrk="0">
              <a:buNone/>
              <a:defRPr lang="es-ES">
                <a:solidFill>
                  <a:schemeClr val="tx1">
                    <a:tint val="75000"/>
                  </a:schemeClr>
                </a:solidFill>
              </a:defRPr>
            </a:lvl5pPr>
            <a:lvl6pPr marL="2286000" indent="0" algn="ctr" latinLnBrk="0">
              <a:buNone/>
              <a:defRPr lang="es-ES">
                <a:solidFill>
                  <a:schemeClr val="tx1">
                    <a:tint val="75000"/>
                  </a:schemeClr>
                </a:solidFill>
              </a:defRPr>
            </a:lvl6pPr>
            <a:lvl7pPr marL="2743200" indent="0" algn="ctr" latinLnBrk="0">
              <a:buNone/>
              <a:defRPr lang="es-ES">
                <a:solidFill>
                  <a:schemeClr val="tx1">
                    <a:tint val="75000"/>
                  </a:schemeClr>
                </a:solidFill>
              </a:defRPr>
            </a:lvl7pPr>
            <a:lvl8pPr marL="3200400" indent="0" algn="ctr" latinLnBrk="0">
              <a:buNone/>
              <a:defRPr lang="es-ES">
                <a:solidFill>
                  <a:schemeClr val="tx1">
                    <a:tint val="75000"/>
                  </a:schemeClr>
                </a:solidFill>
              </a:defRPr>
            </a:lvl8pPr>
            <a:lvl9pPr marL="3657600" indent="0" algn="ctr" latinLnBrk="0">
              <a:buNone/>
              <a:defRPr lang="es-ES">
                <a:solidFill>
                  <a:schemeClr val="tx1">
                    <a:tint val="75000"/>
                  </a:schemeClr>
                </a:solidFill>
              </a:defRPr>
            </a:lvl9pPr>
          </a:lstStyle>
          <a:p>
            <a:r>
              <a:rPr lang="es-ES"/>
              <a:t>Haga clic para modificar el estilo de subtítulo del patrón</a:t>
            </a:r>
          </a:p>
        </p:txBody>
      </p:sp>
      <p:grpSp>
        <p:nvGrpSpPr>
          <p:cNvPr id="256" name="línea"/>
          <p:cNvGrpSpPr/>
          <p:nvPr/>
        </p:nvGrpSpPr>
        <p:grpSpPr bwMode="invGray">
          <a:xfrm>
            <a:off x="1584896" y="4724400"/>
            <a:ext cx="8631936" cy="64008"/>
            <a:chOff x="-4110038" y="2703513"/>
            <a:chExt cx="17394239" cy="160336"/>
          </a:xfrm>
          <a:solidFill>
            <a:schemeClr val="accent1"/>
          </a:solidFill>
        </p:grpSpPr>
        <p:sp>
          <p:nvSpPr>
            <p:cNvPr id="257" name="Forma libre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8" name="Forma libre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9" name="Forma libre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0" name="Forma libre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1" name="Forma libre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2" name="Forma libre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3" name="Forma libre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4" name="Forma libre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5" name="Forma libre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6" name="Forma libre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7" name="Forma libre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8" name="Forma libre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9" name="Forma libre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0" name="Forma libre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1" name="Forma libre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2" name="Forma libre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3" name="Forma libre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4" name="Forma libre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5" name="Forma libre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6" name="Forma libre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7" name="Forma libre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8" name="Forma libre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9" name="Forma libre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0" name="Forma libre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1" name="Forma libre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2" name="Forma libre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3" name="Forma libre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4" name="Forma libre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5" name="Forma libre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6" name="Forma libre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7" name="Forma libre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8" name="Forma libre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9" name="Forma libre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0" name="Forma libre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1" name="Forma libre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2" name="Forma libre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3" name="Forma libre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4" name="Forma libre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5" name="Forma libre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6" name="Forma libre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7" name="Forma libre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8" name="Forma libre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9" name="Forma libre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0" name="Forma libre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1" name="Forma libre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2" name="Forma libre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3" name="Forma libre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4" name="Forma libre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5" name="Forma libre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6" name="Forma libre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7" name="Forma libre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8" name="Forma libre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9" name="Forma libre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0" name="Forma libre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1" name="Forma libre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2" name="Forma libre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3" name="Forma libre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4" name="Forma libre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5" name="Forma libre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6" name="Forma libre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7" name="Forma libre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8" name="Forma libre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9" name="Forma libre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0" name="Forma libre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1" name="Forma libre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2" name="Forma libre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3" name="Forma libre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4" name="Forma libre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5" name="Forma libre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6" name="Forma libre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7" name="Forma libre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8" name="Forma libre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9" name="Forma libre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0" name="Forma libre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1" name="Forma libre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2" name="Forma libre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3" name="Forma libre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4" name="Forma libre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5" name="Forma libre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6" name="Forma libre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7" name="Forma libre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8" name="Forma libre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9" name="Forma libre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0" name="Forma libre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1" name="Forma libre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2" name="Forma libre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3" name="Forma libre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4" name="Forma libre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5" name="Forma libre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6" name="Forma libre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7" name="Forma libre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8" name="Forma libre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9" name="Forma libre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0" name="Forma libre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1" name="Forma libre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2" name="Forma libre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3" name="Forma libre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4" name="Forma libre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5" name="Forma libre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6" name="Forma libre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7" name="Forma libre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8" name="Forma libre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9" name="Forma libre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0" name="Forma libre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1" name="Forma libre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2" name="Forma libre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3" name="Forma libre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4" name="Forma libre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5" name="Forma libre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6" name="Forma libre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7" name="Forma libre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8" name="Forma libre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9" name="Forma libre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0" name="Forma libre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1" name="Forma libre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2" name="Forma libre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3" name="Forma libre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4" name="Forma libre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5" name="Forma libre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6" name="Forma libre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7" name="Forma libre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8" name="Forma libre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9" name="Forma libre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67435665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grpSp>
        <p:nvGrpSpPr>
          <p:cNvPr id="167" name="línea"/>
          <p:cNvGrpSpPr/>
          <p:nvPr/>
        </p:nvGrpSpPr>
        <p:grpSpPr bwMode="invGray">
          <a:xfrm>
            <a:off x="1522413" y="1514475"/>
            <a:ext cx="10569575" cy="64008"/>
            <a:chOff x="1522413" y="1514475"/>
            <a:chExt cx="10569575" cy="64008"/>
          </a:xfrm>
        </p:grpSpPr>
        <p:sp>
          <p:nvSpPr>
            <p:cNvPr id="168" name="Forma lib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9" name="Forma lib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0" name="Forma lib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1"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2"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3"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4"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5"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6"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7"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8"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9"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0"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1"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2"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3"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4"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5"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6"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7"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8"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9"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0"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1"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2"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3"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4"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5"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6"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7"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8"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9"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0"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1"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2"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3"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4"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5"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6"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7"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8"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9"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0"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1"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2"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3"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4"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5"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6"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7"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8"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9"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0"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1"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2"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3"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4"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5"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6"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7"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8"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9"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0"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1"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2"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3"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4"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5"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6"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7"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8"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9"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40"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41"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a:xfrm>
            <a:off x="1522414" y="274638"/>
            <a:ext cx="9143998" cy="1020762"/>
          </a:xfrm>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lvl2pPr marL="548640" latinLnBrk="0">
              <a:defRPr lang="es-ES"/>
            </a:lvl2pPr>
            <a:lvl3pPr marL="777240" latinLnBrk="0">
              <a:defRPr lang="es-ES"/>
            </a:lvl3pPr>
            <a:lvl4pPr marL="1005840" latinLnBrk="0">
              <a:defRPr lang="es-ES"/>
            </a:lvl4pPr>
            <a:lvl5pPr marL="1234440" latinLnBrk="0">
              <a:defRPr lang="es-ES"/>
            </a:lvl5pPr>
            <a:lvl6pPr marL="1463040" latinLnBrk="0">
              <a:defRPr lang="es-ES" baseline="0"/>
            </a:lvl6pPr>
            <a:lvl7pPr marL="1691640" latinLnBrk="0">
              <a:defRPr lang="es-ES" baseline="0"/>
            </a:lvl7pPr>
            <a:lvl8pPr marL="1920240" latinLnBrk="0">
              <a:defRPr lang="es-ES" baseline="0"/>
            </a:lvl8pPr>
            <a:lvl9pPr marL="2148840" latinLnBrk="0">
              <a:defRPr lang="es-ES"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9AFE8FB1-0A7A-443E-AAF7-31D4FA1AA312}" type="datetimeFigureOut">
              <a:t>30/10/2022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61447267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grpSp>
        <p:nvGrpSpPr>
          <p:cNvPr id="255" name="línea"/>
          <p:cNvGrpSpPr/>
          <p:nvPr/>
        </p:nvGrpSpPr>
        <p:grpSpPr bwMode="invGray">
          <a:xfrm>
            <a:off x="1584896" y="4724400"/>
            <a:ext cx="8631936" cy="64008"/>
            <a:chOff x="-4110038" y="2703513"/>
            <a:chExt cx="17394239" cy="160336"/>
          </a:xfrm>
          <a:solidFill>
            <a:schemeClr val="accent1"/>
          </a:solidFill>
        </p:grpSpPr>
        <p:sp>
          <p:nvSpPr>
            <p:cNvPr id="256" name="Forma libre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7" name="Forma libre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8" name="Forma libre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9" name="Forma libre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0" name="Forma libre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1" name="Forma libre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2" name="Forma libre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3" name="Forma libre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4" name="Forma libre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5" name="Forma libre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6" name="Forma libre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7" name="Forma libre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8" name="Forma libre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9" name="Forma libre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0" name="Forma libre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1" name="Forma libre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2" name="Forma libre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3" name="Forma libre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4" name="Forma libre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5" name="Forma libre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6" name="Forma libre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7" name="Forma libre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8" name="Forma libre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9" name="Forma libre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0" name="Forma libre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1" name="Forma libre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2" name="Forma libre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3" name="Forma libre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4" name="Forma libre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5" name="Forma libre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6" name="Forma libre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7" name="Forma libre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8" name="Forma libre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9" name="Forma libre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0" name="Forma libre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1" name="Forma libre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2" name="Forma libre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3" name="Forma libre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4" name="Forma libre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5" name="Forma libre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6" name="Forma libre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7" name="Forma libre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8" name="Forma libre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9" name="Forma libre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0" name="Forma libre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1" name="Forma libre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2" name="Forma libre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3" name="Forma libre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4" name="Forma libre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5" name="Forma libre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6" name="Forma libre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7" name="Forma libre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8" name="Forma libre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9" name="Forma libre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0" name="Forma libre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1" name="Forma libre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2" name="Forma libre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3" name="Forma libre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4" name="Forma libre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5" name="Forma libre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6" name="Forma libre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7" name="Forma libre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8" name="Forma libre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9" name="Forma libre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0" name="Forma libre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1" name="Forma libre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2" name="Forma libre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3" name="Forma libre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4" name="Forma libre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5" name="Forma libre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6" name="Forma libre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7" name="Forma libre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8" name="Forma libre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9" name="Forma libre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0" name="Forma libre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1" name="Forma libre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2" name="Forma libre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3" name="Forma libre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4" name="Forma libre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5" name="Forma libre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6" name="Forma libre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7" name="Forma libre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8" name="Forma libre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9" name="Forma libre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0" name="Forma libre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1" name="Forma libre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2" name="Forma libre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3" name="Forma libre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4" name="Forma libre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5" name="Forma libre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6" name="Forma libre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7" name="Forma libre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8" name="Forma libre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9" name="Forma libre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0" name="Forma libre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1" name="Forma libre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2" name="Forma libre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3" name="Forma libre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4" name="Forma libre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5" name="Forma libre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6" name="Forma libre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7" name="Forma libre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8" name="Forma libre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9" name="Forma libre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0" name="Forma libre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1" name="Forma libre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2" name="Forma libre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3" name="Forma libre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4" name="Forma libre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5" name="Forma libre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6" name="Forma libre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7" name="Forma libre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8" name="Forma libre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9" name="Forma libre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0" name="Forma libre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1" name="Forma libre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2" name="Forma libre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3" name="Forma libre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4" name="Forma libre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5" name="Forma libre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6" name="Forma libre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7" name="Forma libre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8" name="Forma libre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
        <p:nvSpPr>
          <p:cNvPr id="2" name="Título 1"/>
          <p:cNvSpPr>
            <a:spLocks noGrp="1"/>
          </p:cNvSpPr>
          <p:nvPr>
            <p:ph type="title"/>
          </p:nvPr>
        </p:nvSpPr>
        <p:spPr>
          <a:xfrm>
            <a:off x="1522413" y="1905000"/>
            <a:ext cx="9144000" cy="2667000"/>
          </a:xfrm>
        </p:spPr>
        <p:txBody>
          <a:bodyPr anchor="b">
            <a:noAutofit/>
          </a:bodyPr>
          <a:lstStyle>
            <a:lvl1pPr algn="l" latinLnBrk="0">
              <a:defRPr lang="es-ES" sz="4400" b="0" cap="none" baseline="0"/>
            </a:lvl1pPr>
          </a:lstStyle>
          <a:p>
            <a:r>
              <a:rPr lang="es-ES"/>
              <a:t>Haga clic para modificar el estilo de título del patrón</a:t>
            </a:r>
          </a:p>
        </p:txBody>
      </p:sp>
      <p:sp>
        <p:nvSpPr>
          <p:cNvPr id="3" name="Marcador de texto 2"/>
          <p:cNvSpPr>
            <a:spLocks noGrp="1"/>
          </p:cNvSpPr>
          <p:nvPr>
            <p:ph type="body" idx="1"/>
          </p:nvPr>
        </p:nvSpPr>
        <p:spPr>
          <a:xfrm>
            <a:off x="1522413" y="5102525"/>
            <a:ext cx="9143999" cy="1069675"/>
          </a:xfrm>
        </p:spPr>
        <p:txBody>
          <a:bodyPr anchor="t">
            <a:normAutofit/>
          </a:bodyPr>
          <a:lstStyle>
            <a:lvl1pPr marL="0" indent="0" latinLnBrk="0">
              <a:spcBef>
                <a:spcPts val="0"/>
              </a:spcBef>
              <a:buNone/>
              <a:defRPr lang="es-ES" sz="2400">
                <a:solidFill>
                  <a:schemeClr val="tx1">
                    <a:tint val="75000"/>
                  </a:schemeClr>
                </a:solidFill>
              </a:defRPr>
            </a:lvl1pPr>
            <a:lvl2pPr marL="457200" indent="0" latinLnBrk="0">
              <a:buNone/>
              <a:defRPr lang="es-ES" sz="1800">
                <a:solidFill>
                  <a:schemeClr val="tx1">
                    <a:tint val="75000"/>
                  </a:schemeClr>
                </a:solidFill>
              </a:defRPr>
            </a:lvl2pPr>
            <a:lvl3pPr marL="914400" indent="0" latinLnBrk="0">
              <a:buNone/>
              <a:defRPr lang="es-ES" sz="1600">
                <a:solidFill>
                  <a:schemeClr val="tx1">
                    <a:tint val="75000"/>
                  </a:schemeClr>
                </a:solidFill>
              </a:defRPr>
            </a:lvl3pPr>
            <a:lvl4pPr marL="1371600" indent="0" latinLnBrk="0">
              <a:buNone/>
              <a:defRPr lang="es-ES" sz="1400">
                <a:solidFill>
                  <a:schemeClr val="tx1">
                    <a:tint val="75000"/>
                  </a:schemeClr>
                </a:solidFill>
              </a:defRPr>
            </a:lvl4pPr>
            <a:lvl5pPr marL="1828800" indent="0" latinLnBrk="0">
              <a:buNone/>
              <a:defRPr lang="es-ES" sz="1400">
                <a:solidFill>
                  <a:schemeClr val="tx1">
                    <a:tint val="75000"/>
                  </a:schemeClr>
                </a:solidFill>
              </a:defRPr>
            </a:lvl5pPr>
            <a:lvl6pPr marL="2286000" indent="0" latinLnBrk="0">
              <a:buNone/>
              <a:defRPr lang="es-ES" sz="1400">
                <a:solidFill>
                  <a:schemeClr val="tx1">
                    <a:tint val="75000"/>
                  </a:schemeClr>
                </a:solidFill>
              </a:defRPr>
            </a:lvl6pPr>
            <a:lvl7pPr marL="2743200" indent="0" latinLnBrk="0">
              <a:buNone/>
              <a:defRPr lang="es-ES" sz="1400">
                <a:solidFill>
                  <a:schemeClr val="tx1">
                    <a:tint val="75000"/>
                  </a:schemeClr>
                </a:solidFill>
              </a:defRPr>
            </a:lvl7pPr>
            <a:lvl8pPr marL="3200400" indent="0" latinLnBrk="0">
              <a:buNone/>
              <a:defRPr lang="es-ES" sz="1400">
                <a:solidFill>
                  <a:schemeClr val="tx1">
                    <a:tint val="75000"/>
                  </a:schemeClr>
                </a:solidFill>
              </a:defRPr>
            </a:lvl8pPr>
            <a:lvl9pPr marL="3657600" indent="0" latinLnBrk="0">
              <a:buNone/>
              <a:defRPr lang="es-ES" sz="1400">
                <a:solidFill>
                  <a:schemeClr val="tx1">
                    <a:tint val="75000"/>
                  </a:schemeClr>
                </a:solidFill>
              </a:defRPr>
            </a:lvl9pPr>
          </a:lstStyle>
          <a:p>
            <a:pPr lvl="0"/>
            <a:r>
              <a:rPr lang="es-ES"/>
              <a:t>Haga clic para modificar los estilos de texto del patrón</a:t>
            </a:r>
          </a:p>
        </p:txBody>
      </p:sp>
      <p:sp>
        <p:nvSpPr>
          <p:cNvPr id="4" name="Marcador de fecha 3"/>
          <p:cNvSpPr>
            <a:spLocks noGrp="1"/>
          </p:cNvSpPr>
          <p:nvPr>
            <p:ph type="dt" sz="half" idx="10"/>
          </p:nvPr>
        </p:nvSpPr>
        <p:spPr/>
        <p:txBody>
          <a:bodyPr/>
          <a:lstStyle/>
          <a:p>
            <a:fld id="{9AFE8FB1-0A7A-443E-AAF7-31D4FA1AA312}" type="datetimeFigureOut">
              <a:t>30/10/2022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405879778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contenidos">
    <p:spTree>
      <p:nvGrpSpPr>
        <p:cNvPr id="1" name=""/>
        <p:cNvGrpSpPr/>
        <p:nvPr/>
      </p:nvGrpSpPr>
      <p:grpSpPr>
        <a:xfrm>
          <a:off x="0" y="0"/>
          <a:ext cx="0" cy="0"/>
          <a:chOff x="0" y="0"/>
          <a:chExt cx="0" cy="0"/>
        </a:xfrm>
      </p:grpSpPr>
      <p:grpSp>
        <p:nvGrpSpPr>
          <p:cNvPr id="158" name="línea"/>
          <p:cNvGrpSpPr/>
          <p:nvPr/>
        </p:nvGrpSpPr>
        <p:grpSpPr bwMode="invGray">
          <a:xfrm>
            <a:off x="1522413" y="1514475"/>
            <a:ext cx="10569575" cy="64008"/>
            <a:chOff x="1522413" y="1514475"/>
            <a:chExt cx="10569575" cy="64008"/>
          </a:xfrm>
        </p:grpSpPr>
        <p:sp>
          <p:nvSpPr>
            <p:cNvPr id="159" name="Forma lib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0" name="Forma lib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1" name="Forma lib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2"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3"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4"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5"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6"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7"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8"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9"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0"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1"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2"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3"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4"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5"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6"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7"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8"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9"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0"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1"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2"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3"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4"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5"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6"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7"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8"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9"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0"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1"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2"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3"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4"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5"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6"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7"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8"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9"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0"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1"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2"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3"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4"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5"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6"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7"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8"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9"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0"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1"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2"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3"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4"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5"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6"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7"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8"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9"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0"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1"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2"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3"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4"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5"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6"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7"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8"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9"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0"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1"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2"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a:xfrm>
            <a:off x="1522414" y="274638"/>
            <a:ext cx="9143998" cy="1020762"/>
          </a:xfrm>
        </p:spPr>
        <p:txBody>
          <a:bodyPr/>
          <a:lstStyle/>
          <a:p>
            <a:r>
              <a:rPr lang="es-ES"/>
              <a:t>Haga clic para modificar el estilo de título del patrón</a:t>
            </a:r>
          </a:p>
        </p:txBody>
      </p:sp>
      <p:sp>
        <p:nvSpPr>
          <p:cNvPr id="3" name="Marcador de contenido 2"/>
          <p:cNvSpPr>
            <a:spLocks noGrp="1"/>
          </p:cNvSpPr>
          <p:nvPr>
            <p:ph sz="half" idx="1"/>
          </p:nvPr>
        </p:nvSpPr>
        <p:spPr>
          <a:xfrm>
            <a:off x="1522413" y="1905000"/>
            <a:ext cx="4419599" cy="4267200"/>
          </a:xfrm>
        </p:spPr>
        <p:txBody>
          <a:bodyPr>
            <a:normAutofit/>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vl6pPr marL="1956816" latinLnBrk="0">
              <a:defRPr lang="es-ES" sz="1600"/>
            </a:lvl6pPr>
            <a:lvl7pPr marL="1956816" latinLnBrk="0">
              <a:defRPr lang="es-ES" sz="1600" baseline="0"/>
            </a:lvl7pPr>
            <a:lvl8pPr marL="1956816" latinLnBrk="0">
              <a:defRPr lang="es-ES" sz="1600" baseline="0"/>
            </a:lvl8pPr>
            <a:lvl9pPr marL="1956816" latinLnBrk="0">
              <a:defRPr lang="es-ES" sz="1600"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246815" y="1905000"/>
            <a:ext cx="4419598" cy="4267200"/>
          </a:xfrm>
        </p:spPr>
        <p:txBody>
          <a:bodyPr>
            <a:normAutofit/>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vl6pPr marL="1956816" latinLnBrk="0">
              <a:defRPr lang="es-ES" sz="1600"/>
            </a:lvl6pPr>
            <a:lvl7pPr marL="1956816" latinLnBrk="0">
              <a:defRPr lang="es-ES" sz="1600"/>
            </a:lvl7pPr>
            <a:lvl8pPr marL="1956816" latinLnBrk="0">
              <a:defRPr lang="es-ES" sz="1600" baseline="0"/>
            </a:lvl8pPr>
            <a:lvl9pPr marL="1956816" latinLnBrk="0">
              <a:defRPr lang="es-ES" sz="1600"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9AFE8FB1-0A7A-443E-AAF7-31D4FA1AA312}" type="datetimeFigureOut">
              <a:t>30/10/2022</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16832941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grpSp>
        <p:nvGrpSpPr>
          <p:cNvPr id="160" name="línea"/>
          <p:cNvGrpSpPr/>
          <p:nvPr/>
        </p:nvGrpSpPr>
        <p:grpSpPr bwMode="invGray">
          <a:xfrm>
            <a:off x="1522413" y="1514475"/>
            <a:ext cx="10569575" cy="64008"/>
            <a:chOff x="1522413" y="1514475"/>
            <a:chExt cx="10569575" cy="64008"/>
          </a:xfrm>
        </p:grpSpPr>
        <p:sp>
          <p:nvSpPr>
            <p:cNvPr id="161" name="Forma libre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2" name="Forma libre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3" name="Forma libre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4"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5"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6"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7"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8"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9"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0"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1"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2"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3"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4"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5"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6"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7"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8"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9"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0"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1"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2"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3"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4"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5"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6"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7"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8"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9"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0"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1"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2"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3"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4"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5"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6"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7"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8"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9"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0"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1"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2"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3"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4"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5"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6"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7"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8"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9"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0"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1"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2"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3"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4"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5"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6"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7"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8"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9"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0"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1"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2"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3"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4"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5"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6"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7"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8"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9"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0"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1"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2"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3"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4"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a:xfrm>
            <a:off x="1522414" y="274638"/>
            <a:ext cx="9143998" cy="1020762"/>
          </a:xfrm>
        </p:spPr>
        <p:txBody>
          <a:bodyPr/>
          <a:lstStyle>
            <a:lvl1pPr latinLnBrk="0">
              <a:defRPr lang="es-ES"/>
            </a:lvl1pPr>
          </a:lstStyle>
          <a:p>
            <a:r>
              <a:rPr lang="es-ES"/>
              <a:t>Haga clic para modificar el estilo de título del patrón</a:t>
            </a:r>
          </a:p>
        </p:txBody>
      </p:sp>
      <p:sp>
        <p:nvSpPr>
          <p:cNvPr id="3" name="Marcador de texto 2"/>
          <p:cNvSpPr>
            <a:spLocks noGrp="1"/>
          </p:cNvSpPr>
          <p:nvPr>
            <p:ph type="body" idx="1"/>
          </p:nvPr>
        </p:nvSpPr>
        <p:spPr>
          <a:xfrm>
            <a:off x="1522413" y="1905000"/>
            <a:ext cx="4416552" cy="762000"/>
          </a:xfrm>
        </p:spPr>
        <p:txBody>
          <a:bodyPr anchor="ctr"/>
          <a:lstStyle>
            <a:lvl1pPr marL="0" indent="0" latinLnBrk="0">
              <a:spcBef>
                <a:spcPts val="0"/>
              </a:spcBef>
              <a:buNone/>
              <a:defRPr lang="es-ES" sz="2400" b="0"/>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a:t>Haga clic para modificar los estilos de texto del patrón</a:t>
            </a:r>
          </a:p>
        </p:txBody>
      </p:sp>
      <p:sp>
        <p:nvSpPr>
          <p:cNvPr id="4" name="Marcador de contenido 3"/>
          <p:cNvSpPr>
            <a:spLocks noGrp="1"/>
          </p:cNvSpPr>
          <p:nvPr>
            <p:ph sz="half" idx="2"/>
          </p:nvPr>
        </p:nvSpPr>
        <p:spPr>
          <a:xfrm>
            <a:off x="1522413" y="2819399"/>
            <a:ext cx="4416552" cy="3352801"/>
          </a:xfrm>
        </p:spPr>
        <p:txBody>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vl6pPr marL="1956816" latinLnBrk="0">
              <a:defRPr lang="es-ES" sz="1600"/>
            </a:lvl6pPr>
            <a:lvl7pPr marL="1956816" latinLnBrk="0">
              <a:defRPr lang="es-ES" sz="1600" baseline="0"/>
            </a:lvl7pPr>
            <a:lvl8pPr marL="1956816" latinLnBrk="0">
              <a:defRPr lang="es-ES" sz="1600" baseline="0"/>
            </a:lvl8pPr>
            <a:lvl9pPr marL="1956816" latinLnBrk="0">
              <a:defRPr lang="es-ES" sz="1600"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249860" y="1905000"/>
            <a:ext cx="4416552" cy="762000"/>
          </a:xfrm>
        </p:spPr>
        <p:txBody>
          <a:bodyPr anchor="ctr"/>
          <a:lstStyle>
            <a:lvl1pPr marL="0" indent="0" latinLnBrk="0">
              <a:spcBef>
                <a:spcPts val="0"/>
              </a:spcBef>
              <a:buNone/>
              <a:defRPr lang="es-ES" sz="2400" b="0"/>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a:t>Haga clic para modificar los estilos de texto del patrón</a:t>
            </a:r>
          </a:p>
        </p:txBody>
      </p:sp>
      <p:sp>
        <p:nvSpPr>
          <p:cNvPr id="6" name="Marcador de contenido 5"/>
          <p:cNvSpPr>
            <a:spLocks noGrp="1"/>
          </p:cNvSpPr>
          <p:nvPr>
            <p:ph sz="quarter" idx="4"/>
          </p:nvPr>
        </p:nvSpPr>
        <p:spPr>
          <a:xfrm>
            <a:off x="6249860" y="2819399"/>
            <a:ext cx="4416552" cy="3352801"/>
          </a:xfrm>
        </p:spPr>
        <p:txBody>
          <a:bodyPr/>
          <a:lstStyle>
            <a:lvl1pPr latinLnBrk="0">
              <a:defRPr lang="es-ES" sz="2400"/>
            </a:lvl1pPr>
            <a:lvl2pPr latinLnBrk="0">
              <a:defRPr lang="es-ES" sz="2000"/>
            </a:lvl2pPr>
            <a:lvl3pPr latinLnBrk="0">
              <a:defRPr lang="es-ES" sz="1800"/>
            </a:lvl3pPr>
            <a:lvl4pPr latinLnBrk="0">
              <a:defRPr lang="es-ES" sz="1600"/>
            </a:lvl4pPr>
            <a:lvl5pPr marL="1956816" latinLnBrk="0">
              <a:defRPr lang="es-ES" sz="1600"/>
            </a:lvl5pPr>
            <a:lvl6pPr marL="1956816" latinLnBrk="0">
              <a:defRPr lang="es-ES" sz="1600"/>
            </a:lvl6pPr>
            <a:lvl7pPr marL="1956816" latinLnBrk="0">
              <a:defRPr lang="es-ES" sz="1600"/>
            </a:lvl7pPr>
            <a:lvl8pPr marL="1956816" latinLnBrk="0">
              <a:defRPr lang="es-ES" sz="1600"/>
            </a:lvl8pPr>
            <a:lvl9pPr marL="1956816" latinLnBrk="0">
              <a:defRPr lang="es-ES"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9AFE8FB1-0A7A-443E-AAF7-31D4FA1AA312}" type="datetimeFigureOut">
              <a:t>30/10/2022</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418249181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grpSp>
        <p:nvGrpSpPr>
          <p:cNvPr id="156" name="línea"/>
          <p:cNvGrpSpPr/>
          <p:nvPr/>
        </p:nvGrpSpPr>
        <p:grpSpPr bwMode="invGray">
          <a:xfrm>
            <a:off x="1522413" y="1514475"/>
            <a:ext cx="10569575" cy="64008"/>
            <a:chOff x="1522413" y="1514475"/>
            <a:chExt cx="10569575" cy="64008"/>
          </a:xfrm>
        </p:grpSpPr>
        <p:sp>
          <p:nvSpPr>
            <p:cNvPr id="157" name="Forma lib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58" name="Forma lib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59" name="Forma lib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0"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1"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2"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3"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4"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5"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6"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7"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8"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9"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0"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1"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2"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3"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4"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5"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6"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7"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8"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9"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0"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1"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2"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3"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4"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5"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6"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7"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8"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9"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0"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1"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2"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3"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4"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5"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6"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7"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8"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9"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0"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1"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2"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3"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4"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5"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6"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7"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8"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9"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0"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1"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2"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3"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4"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5"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6"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7"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8"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9"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0"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1"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2"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3"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4"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5"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6"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7"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8"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9"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0"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9AFE8FB1-0A7A-443E-AAF7-31D4FA1AA312}" type="datetimeFigureOut">
              <a:t>30/10/2022</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53156146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AFE8FB1-0A7A-443E-AAF7-31D4FA1AA312}" type="datetimeFigureOut">
              <a:t>30/10/2022</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140596662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grpSp>
        <p:nvGrpSpPr>
          <p:cNvPr id="615" name="marco"/>
          <p:cNvGrpSpPr/>
          <p:nvPr/>
        </p:nvGrpSpPr>
        <p:grpSpPr bwMode="invGray">
          <a:xfrm>
            <a:off x="4417839" y="1630821"/>
            <a:ext cx="6291028" cy="4575885"/>
            <a:chOff x="4417839" y="1630821"/>
            <a:chExt cx="6291028" cy="4575885"/>
          </a:xfrm>
        </p:grpSpPr>
        <p:grpSp>
          <p:nvGrpSpPr>
            <p:cNvPr id="616" name="Grupo 615"/>
            <p:cNvGrpSpPr/>
            <p:nvPr/>
          </p:nvGrpSpPr>
          <p:grpSpPr bwMode="invGray">
            <a:xfrm>
              <a:off x="5414491" y="1630821"/>
              <a:ext cx="5294376" cy="4114800"/>
              <a:chOff x="3310555" y="716546"/>
              <a:chExt cx="5294376" cy="4114800"/>
            </a:xfrm>
          </p:grpSpPr>
          <p:grpSp>
            <p:nvGrpSpPr>
              <p:cNvPr id="768" name="Grupo 767"/>
              <p:cNvGrpSpPr/>
              <p:nvPr/>
            </p:nvGrpSpPr>
            <p:grpSpPr bwMode="invGray">
              <a:xfrm flipH="1">
                <a:off x="3310555" y="737968"/>
                <a:ext cx="5294376" cy="54864"/>
                <a:chOff x="1522413" y="1514475"/>
                <a:chExt cx="10569575" cy="64008"/>
              </a:xfrm>
              <a:solidFill>
                <a:schemeClr val="accent1"/>
              </a:solidFill>
            </p:grpSpPr>
            <p:sp>
              <p:nvSpPr>
                <p:cNvPr id="844" name="Forma libre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5" name="Forma libre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6" name="Forma libre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7"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8"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9"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0"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1"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2"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3"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4"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5"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6"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7"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8"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9"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0"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1"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2"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3"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4"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5"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6"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7"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8"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9"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0"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1"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2"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3"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4"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5"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6"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7"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8"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9"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0"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1"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2"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3"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4"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5"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6"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7"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8"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9"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0"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1"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2"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3"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4"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5"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6"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7"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8"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9"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0"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1"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2"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3"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4"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5"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6"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7"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8"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9"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0"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1"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2"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3"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4"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5"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6"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7"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nvGrpSpPr>
              <p:cNvPr id="769" name="Grupo 768"/>
              <p:cNvGrpSpPr/>
              <p:nvPr/>
            </p:nvGrpSpPr>
            <p:grpSpPr bwMode="invGray">
              <a:xfrm rot="16200000" flipH="1">
                <a:off x="6492229" y="2755658"/>
                <a:ext cx="4114800" cy="36576"/>
                <a:chOff x="1522413" y="1514475"/>
                <a:chExt cx="10569575" cy="64008"/>
              </a:xfrm>
              <a:solidFill>
                <a:schemeClr val="accent1"/>
              </a:solidFill>
            </p:grpSpPr>
            <p:sp>
              <p:nvSpPr>
                <p:cNvPr id="770" name="Forma libre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1" name="Forma libre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2" name="Forma libre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3"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4"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5"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6"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7"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8"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9"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0"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1"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2"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3"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4"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5"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6"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7"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8"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9"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0"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1"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2"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3"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4"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5"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6"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7"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8"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9"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0"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1"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2"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3"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4"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5"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6"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7"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8"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9"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0"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1"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2"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3"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4"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5"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6"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7"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8"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9"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0"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1"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2"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3"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4"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5"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6"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7"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8"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9"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0"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1"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2"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3"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4"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5"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6"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7"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8"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9"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0"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1"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2"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3"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grpSp>
          <p:nvGrpSpPr>
            <p:cNvPr id="617" name="Grupo 616"/>
            <p:cNvGrpSpPr/>
            <p:nvPr/>
          </p:nvGrpSpPr>
          <p:grpSpPr bwMode="invGray">
            <a:xfrm rot="10800000">
              <a:off x="4417839" y="2091906"/>
              <a:ext cx="5294376" cy="4114800"/>
              <a:chOff x="3310555" y="716546"/>
              <a:chExt cx="5294376" cy="4114800"/>
            </a:xfrm>
          </p:grpSpPr>
          <p:grpSp>
            <p:nvGrpSpPr>
              <p:cNvPr id="618" name="Grupo 617"/>
              <p:cNvGrpSpPr/>
              <p:nvPr/>
            </p:nvGrpSpPr>
            <p:grpSpPr bwMode="invGray">
              <a:xfrm flipH="1">
                <a:off x="3310555" y="737968"/>
                <a:ext cx="5294376" cy="54864"/>
                <a:chOff x="1522413" y="1514475"/>
                <a:chExt cx="10569575" cy="64008"/>
              </a:xfrm>
              <a:solidFill>
                <a:schemeClr val="accent1"/>
              </a:solidFill>
            </p:grpSpPr>
            <p:sp>
              <p:nvSpPr>
                <p:cNvPr id="694" name="Forma libre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5" name="Forma libre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6" name="Forma libre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7"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8"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9"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0"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1"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2"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3"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4"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5"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6"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7"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8"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9"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0"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1"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2"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3"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4"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5"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6"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7"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8"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9"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0"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1"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2"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3"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4"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5"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6"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7"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8"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9"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0"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1"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2"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3"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4"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5"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6"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7"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8"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9"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0"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1"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2"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3"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4"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5"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6"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7"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8"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9"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0"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1"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2"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3"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4"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5"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6"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7"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8"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9"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0"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1"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2"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3"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4"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5"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6"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7"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nvGrpSpPr>
              <p:cNvPr id="619" name="Grupo 618"/>
              <p:cNvGrpSpPr/>
              <p:nvPr/>
            </p:nvGrpSpPr>
            <p:grpSpPr bwMode="invGray">
              <a:xfrm rot="16200000" flipH="1">
                <a:off x="6492229" y="2755658"/>
                <a:ext cx="4114800" cy="36576"/>
                <a:chOff x="1522413" y="1514475"/>
                <a:chExt cx="10569575" cy="64008"/>
              </a:xfrm>
              <a:solidFill>
                <a:schemeClr val="accent1"/>
              </a:solidFill>
            </p:grpSpPr>
            <p:sp>
              <p:nvSpPr>
                <p:cNvPr id="620" name="Forma libre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1" name="Forma libre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2" name="Forma libre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3"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4"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5"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6"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7"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8"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9"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0"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1"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2"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3"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4"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5"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6"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7"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8"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9"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0"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1"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2"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3"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4"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5"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6"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7"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8"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9"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0"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1"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2"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3"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4"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5"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6"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7"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8"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9"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0"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1"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2"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3"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4"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5"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6"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7"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8"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9"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0"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1"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2"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3"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4"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5"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6"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7"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8"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9"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0"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1"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2"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3"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4"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5"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6"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7"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8"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9"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0"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1"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2"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3"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grpSp>
      <p:sp>
        <p:nvSpPr>
          <p:cNvPr id="2" name="Título 1"/>
          <p:cNvSpPr>
            <a:spLocks noGrp="1"/>
          </p:cNvSpPr>
          <p:nvPr>
            <p:ph type="title"/>
          </p:nvPr>
        </p:nvSpPr>
        <p:spPr>
          <a:xfrm>
            <a:off x="1522414" y="274638"/>
            <a:ext cx="9143998" cy="1020762"/>
          </a:xfrm>
        </p:spPr>
        <p:txBody>
          <a:bodyPr anchor="b">
            <a:noAutofit/>
          </a:bodyPr>
          <a:lstStyle>
            <a:lvl1pPr algn="l" latinLnBrk="0">
              <a:defRPr lang="es-ES" sz="3200" b="0"/>
            </a:lvl1pPr>
          </a:lstStyle>
          <a:p>
            <a:r>
              <a:rPr lang="es-ES"/>
              <a:t>Haga clic para modificar el estilo de título del patrón</a:t>
            </a:r>
          </a:p>
        </p:txBody>
      </p:sp>
      <p:sp>
        <p:nvSpPr>
          <p:cNvPr id="3" name="Marcador de contenido 2"/>
          <p:cNvSpPr>
            <a:spLocks noGrp="1"/>
          </p:cNvSpPr>
          <p:nvPr>
            <p:ph idx="1"/>
          </p:nvPr>
        </p:nvSpPr>
        <p:spPr>
          <a:xfrm>
            <a:off x="4710022" y="1905000"/>
            <a:ext cx="5669280" cy="4038600"/>
          </a:xfrm>
        </p:spPr>
        <p:txBody>
          <a:bodyPr>
            <a:normAutofit/>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vl6pPr latinLnBrk="0">
              <a:defRPr lang="es-ES" sz="1600"/>
            </a:lvl6pPr>
            <a:lvl7pPr latinLnBrk="0">
              <a:defRPr lang="es-ES" sz="1600" baseline="0"/>
            </a:lvl7pPr>
            <a:lvl8pPr latinLnBrk="0">
              <a:defRPr lang="es-ES" sz="1600" baseline="0"/>
            </a:lvl8pPr>
            <a:lvl9pPr latinLnBrk="0">
              <a:defRPr lang="es-ES" sz="1600"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1522413" y="3429000"/>
            <a:ext cx="2743200" cy="2743200"/>
          </a:xfrm>
        </p:spPr>
        <p:txBody>
          <a:bodyPr anchor="b">
            <a:normAutofit/>
          </a:bodyPr>
          <a:lstStyle>
            <a:lvl1pPr marL="0" indent="0" latinLnBrk="0">
              <a:spcBef>
                <a:spcPts val="1200"/>
              </a:spcBef>
              <a:buNone/>
              <a:defRPr lang="es-ES" sz="16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9AFE8FB1-0A7A-443E-AAF7-31D4FA1AA312}" type="datetimeFigureOut">
              <a:t>30/10/2022</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96211661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614" name="marco"/>
          <p:cNvGrpSpPr/>
          <p:nvPr/>
        </p:nvGrpSpPr>
        <p:grpSpPr bwMode="invGray">
          <a:xfrm flipH="1">
            <a:off x="1447500" y="1630821"/>
            <a:ext cx="6291028" cy="4575885"/>
            <a:chOff x="4417839" y="1630821"/>
            <a:chExt cx="6291028" cy="4575885"/>
          </a:xfrm>
        </p:grpSpPr>
        <p:grpSp>
          <p:nvGrpSpPr>
            <p:cNvPr id="615" name="Grupo 614"/>
            <p:cNvGrpSpPr/>
            <p:nvPr/>
          </p:nvGrpSpPr>
          <p:grpSpPr bwMode="invGray">
            <a:xfrm>
              <a:off x="5414491" y="1630821"/>
              <a:ext cx="5294376" cy="4114800"/>
              <a:chOff x="3310555" y="716546"/>
              <a:chExt cx="5294376" cy="4114800"/>
            </a:xfrm>
          </p:grpSpPr>
          <p:grpSp>
            <p:nvGrpSpPr>
              <p:cNvPr id="767" name="Grupo 766"/>
              <p:cNvGrpSpPr/>
              <p:nvPr/>
            </p:nvGrpSpPr>
            <p:grpSpPr bwMode="invGray">
              <a:xfrm flipH="1">
                <a:off x="3310555" y="737968"/>
                <a:ext cx="5294376" cy="54864"/>
                <a:chOff x="1522413" y="1514475"/>
                <a:chExt cx="10569575" cy="64008"/>
              </a:xfrm>
              <a:solidFill>
                <a:schemeClr val="accent1"/>
              </a:solidFill>
            </p:grpSpPr>
            <p:sp>
              <p:nvSpPr>
                <p:cNvPr id="843" name="Forma libre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4" name="Forma libre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5" name="Forma libre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6"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7"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8"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9"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0"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1"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2"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3"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4"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5"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6"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7"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8"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9"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0"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1"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2"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3"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4"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5"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6"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7"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8"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9"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0"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1"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2"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3"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4"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5"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6"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7"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8"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9"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0"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1"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2"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3"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4"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5"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6"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7"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8"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9"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0"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1"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2"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3"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4"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5"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6"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7"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8"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9"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0"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1"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2"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3"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4"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5"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6"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7"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8"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9"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0"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1"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2"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3"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4"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5"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6"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nvGrpSpPr>
              <p:cNvPr id="768" name="Grupo 767"/>
              <p:cNvGrpSpPr/>
              <p:nvPr/>
            </p:nvGrpSpPr>
            <p:grpSpPr bwMode="invGray">
              <a:xfrm rot="16200000" flipH="1">
                <a:off x="6492229" y="2755658"/>
                <a:ext cx="4114800" cy="36576"/>
                <a:chOff x="1522413" y="1514475"/>
                <a:chExt cx="10569575" cy="64008"/>
              </a:xfrm>
              <a:solidFill>
                <a:schemeClr val="accent1"/>
              </a:solidFill>
            </p:grpSpPr>
            <p:sp>
              <p:nvSpPr>
                <p:cNvPr id="769" name="Forma libre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0" name="Forma libre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1" name="Forma libre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2"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3"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4"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5"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6"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7"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8"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9"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0"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1"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2"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3"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4"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5"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6"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7"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8"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9"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0"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1"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2"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3"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4"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5"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6"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7"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8"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9"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0"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1"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2"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3"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4"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5"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6"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7"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8"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9"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0"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1"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2"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3"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4"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5"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6"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7"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8"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9"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0"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1"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2"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3"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4"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5"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6"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7"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8"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9"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0"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1"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2"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3"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4"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5"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6"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7"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8"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9"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0"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1"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2"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grpSp>
          <p:nvGrpSpPr>
            <p:cNvPr id="616" name="Grupo 615"/>
            <p:cNvGrpSpPr/>
            <p:nvPr/>
          </p:nvGrpSpPr>
          <p:grpSpPr bwMode="invGray">
            <a:xfrm rot="10800000">
              <a:off x="4417839" y="2091906"/>
              <a:ext cx="5294376" cy="4114800"/>
              <a:chOff x="3310555" y="716546"/>
              <a:chExt cx="5294376" cy="4114800"/>
            </a:xfrm>
          </p:grpSpPr>
          <p:grpSp>
            <p:nvGrpSpPr>
              <p:cNvPr id="617" name="Grupo 616"/>
              <p:cNvGrpSpPr/>
              <p:nvPr/>
            </p:nvGrpSpPr>
            <p:grpSpPr bwMode="invGray">
              <a:xfrm flipH="1">
                <a:off x="3310555" y="737968"/>
                <a:ext cx="5294376" cy="54864"/>
                <a:chOff x="1522413" y="1514475"/>
                <a:chExt cx="10569575" cy="64008"/>
              </a:xfrm>
              <a:solidFill>
                <a:schemeClr val="accent1"/>
              </a:solidFill>
            </p:grpSpPr>
            <p:sp>
              <p:nvSpPr>
                <p:cNvPr id="693" name="Forma libre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4" name="Forma libre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5" name="Forma libre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6"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7"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8"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9"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0"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1"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2"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3"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4"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5"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6"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7"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8"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9"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0"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1"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2"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3"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4"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5"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6"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7"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8"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9"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0"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1"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2"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3"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4"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5"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6"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7"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8"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9"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0"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1"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2"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3"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4"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5"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6"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7"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8"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9"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0"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1"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2"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3"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4"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5"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6"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7"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8"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9"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0"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1"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2"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3"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4"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5"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6"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7"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8"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9"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0"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1"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2"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3"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4"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5"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6"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nvGrpSpPr>
              <p:cNvPr id="618" name="Grupo 617"/>
              <p:cNvGrpSpPr/>
              <p:nvPr/>
            </p:nvGrpSpPr>
            <p:grpSpPr bwMode="invGray">
              <a:xfrm rot="16200000" flipH="1">
                <a:off x="6492229" y="2755658"/>
                <a:ext cx="4114800" cy="36576"/>
                <a:chOff x="1522413" y="1514475"/>
                <a:chExt cx="10569575" cy="64008"/>
              </a:xfrm>
              <a:solidFill>
                <a:schemeClr val="accent1"/>
              </a:solidFill>
            </p:grpSpPr>
            <p:sp>
              <p:nvSpPr>
                <p:cNvPr id="619" name="Forma libre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0" name="Forma libre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1" name="Forma libre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2" name="Forma libre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3" name="Forma libre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4" name="Forma libre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5" name="Forma libre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6" name="Forma libre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7" name="Forma libre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8" name="Forma libre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9" name="Forma libre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0" name="Forma libre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1" name="Forma libre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2" name="Forma libre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3" name="Forma libre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4" name="Forma libre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5" name="Forma libre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6" name="Forma libre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7" name="Forma libre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8" name="Forma libre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9" name="Forma libre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0" name="Forma libre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1" name="Forma libre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2" name="Forma libre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3" name="Forma libre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4" name="Forma libre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5" name="Forma libre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6" name="Forma libre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7" name="Forma libre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8" name="Forma libre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9" name="Forma libre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0" name="Forma libre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1" name="Forma libre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2" name="Forma libre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3" name="Forma libre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4" name="Forma libre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5" name="Forma libre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6" name="Forma libre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7" name="Forma libre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8" name="Forma libre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9" name="Forma libre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0" name="Forma libre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1" name="Forma libre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2" name="Forma libre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3" name="Forma libre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4" name="Forma libre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5" name="Forma libre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6" name="Forma libre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7" name="Forma libre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8" name="Forma libre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9" name="Forma libre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0" name="Forma libre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1" name="Forma libre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2" name="Forma libre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3" name="Forma libre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4" name="Forma libre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5" name="Forma libre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6" name="Forma libre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7" name="Forma libre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8" name="Forma libre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9" name="Forma libre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0" name="Forma libre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1" name="Forma libre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2" name="Forma libre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3" name="Forma libre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4" name="Forma libre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5" name="Forma libre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6" name="Forma libre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7" name="Forma libre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8" name="Forma libre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9" name="Forma libre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0" name="Forma libre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1" name="Forma libre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2" name="Forma libre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grpSp>
      <p:sp>
        <p:nvSpPr>
          <p:cNvPr id="2" name="Título 1"/>
          <p:cNvSpPr>
            <a:spLocks noGrp="1"/>
          </p:cNvSpPr>
          <p:nvPr>
            <p:ph type="title"/>
          </p:nvPr>
        </p:nvSpPr>
        <p:spPr>
          <a:xfrm>
            <a:off x="1522414" y="274638"/>
            <a:ext cx="9143998" cy="1020762"/>
          </a:xfrm>
        </p:spPr>
        <p:txBody>
          <a:bodyPr anchor="b">
            <a:noAutofit/>
          </a:bodyPr>
          <a:lstStyle>
            <a:lvl1pPr algn="l" latinLnBrk="0">
              <a:defRPr lang="es-ES" sz="3200" b="0"/>
            </a:lvl1pPr>
          </a:lstStyle>
          <a:p>
            <a:r>
              <a:rPr lang="es-ES"/>
              <a:t>Haga clic para modificar el estilo de título del patrón</a:t>
            </a:r>
          </a:p>
        </p:txBody>
      </p:sp>
      <p:sp>
        <p:nvSpPr>
          <p:cNvPr id="3" name="Marcador de posición de imagen 2"/>
          <p:cNvSpPr>
            <a:spLocks noGrp="1"/>
          </p:cNvSpPr>
          <p:nvPr>
            <p:ph type="pic" idx="1"/>
          </p:nvPr>
        </p:nvSpPr>
        <p:spPr>
          <a:xfrm>
            <a:off x="1745838" y="1884311"/>
            <a:ext cx="5669280" cy="4041648"/>
          </a:xfrm>
          <a:solidFill>
            <a:schemeClr val="bg1"/>
          </a:solidFill>
        </p:spPr>
        <p:txBody>
          <a:bodyPr tIns="914400">
            <a:normAutofit/>
          </a:bodyPr>
          <a:lstStyle>
            <a:lvl1pPr marL="0" indent="0" algn="ctr" latinLnBrk="0">
              <a:buNone/>
              <a:defRPr lang="es-ES" sz="2400"/>
            </a:lvl1pPr>
            <a:lvl2pPr marL="457200" indent="0" latinLnBrk="0">
              <a:buNone/>
              <a:defRPr lang="es-ES" sz="2800"/>
            </a:lvl2pPr>
            <a:lvl3pPr marL="914400" indent="0" latinLnBrk="0">
              <a:buNone/>
              <a:defRPr lang="es-ES" sz="2400"/>
            </a:lvl3pPr>
            <a:lvl4pPr marL="1371600" indent="0" latinLnBrk="0">
              <a:buNone/>
              <a:defRPr lang="es-ES" sz="2000"/>
            </a:lvl4pPr>
            <a:lvl5pPr marL="1828800" indent="0" latinLnBrk="0">
              <a:buNone/>
              <a:defRPr lang="es-ES" sz="2000"/>
            </a:lvl5pPr>
            <a:lvl6pPr marL="2286000" indent="0" latinLnBrk="0">
              <a:buNone/>
              <a:defRPr lang="es-ES" sz="2000"/>
            </a:lvl6pPr>
            <a:lvl7pPr marL="2743200" indent="0" latinLnBrk="0">
              <a:buNone/>
              <a:defRPr lang="es-ES" sz="2000"/>
            </a:lvl7pPr>
            <a:lvl8pPr marL="3200400" indent="0" latinLnBrk="0">
              <a:buNone/>
              <a:defRPr lang="es-ES" sz="2000"/>
            </a:lvl8pPr>
            <a:lvl9pPr marL="3657600" indent="0" latinLnBrk="0">
              <a:buNone/>
              <a:defRPr lang="es-ES" sz="2000"/>
            </a:lvl9pPr>
          </a:lstStyle>
          <a:p>
            <a:r>
              <a:rPr lang="es-ES"/>
              <a:t>Haga clic en el icono para añadir una imagen</a:t>
            </a:r>
          </a:p>
        </p:txBody>
      </p:sp>
      <p:sp>
        <p:nvSpPr>
          <p:cNvPr id="4" name="Marcador de texto 3"/>
          <p:cNvSpPr>
            <a:spLocks noGrp="1"/>
          </p:cNvSpPr>
          <p:nvPr>
            <p:ph type="body" sz="half" idx="2"/>
          </p:nvPr>
        </p:nvSpPr>
        <p:spPr>
          <a:xfrm>
            <a:off x="7905959" y="3411748"/>
            <a:ext cx="2743200" cy="2743200"/>
          </a:xfrm>
        </p:spPr>
        <p:txBody>
          <a:bodyPr anchor="b">
            <a:normAutofit/>
          </a:bodyPr>
          <a:lstStyle>
            <a:lvl1pPr marL="0" indent="0" latinLnBrk="0">
              <a:spcBef>
                <a:spcPts val="1200"/>
              </a:spcBef>
              <a:buNone/>
              <a:defRPr lang="es-ES" sz="16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9AFE8FB1-0A7A-443E-AAF7-31D4FA1AA312}" type="datetimeFigureOut">
              <a:t>30/10/2022</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361769410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grpSp>
        <p:nvGrpSpPr>
          <p:cNvPr id="7" name="línea"/>
          <p:cNvGrpSpPr/>
          <p:nvPr/>
        </p:nvGrpSpPr>
        <p:grpSpPr bwMode="invGray">
          <a:xfrm>
            <a:off x="1522413" y="1514475"/>
            <a:ext cx="10569575" cy="64008"/>
            <a:chOff x="1522413" y="1514475"/>
            <a:chExt cx="10569575" cy="64008"/>
          </a:xfrm>
        </p:grpSpPr>
        <p:sp>
          <p:nvSpPr>
            <p:cNvPr id="8" name="Forma libre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 name="Forma libre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0" name="Forma libre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1"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2"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3"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4"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5"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4"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5"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6"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7"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8"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9"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0"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1"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2"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3"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4"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5"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6"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7"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8"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9"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0"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1"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2"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3"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4"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5"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6"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7"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8"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9"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0"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1"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2"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3"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4"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5"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6"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7"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8"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9"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0"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1"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lvl5pPr latinLnBrk="0">
              <a:defRPr lang="es-ES"/>
            </a:lvl5pPr>
            <a:lvl6pPr marL="1956816" latinLnBrk="0">
              <a:defRPr lang="es-ES"/>
            </a:lvl6pPr>
            <a:lvl7pPr marL="1956816" latinLnBrk="0">
              <a:defRPr lang="es-ES"/>
            </a:lvl7pPr>
            <a:lvl8pPr marL="1956816" latinLnBrk="0">
              <a:defRPr lang="es-ES"/>
            </a:lvl8pPr>
            <a:lvl9pPr marL="1956816" latinLnBrk="0">
              <a:defRPr lang="es-ES"/>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9AFE8FB1-0A7A-443E-AAF7-31D4FA1AA312}" type="datetimeFigureOut">
              <a:t>30/10/2022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12679351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y texto verticales">
    <p:spTree>
      <p:nvGrpSpPr>
        <p:cNvPr id="1" name=""/>
        <p:cNvGrpSpPr/>
        <p:nvPr/>
      </p:nvGrpSpPr>
      <p:grpSpPr>
        <a:xfrm>
          <a:off x="0" y="0"/>
          <a:ext cx="0" cy="0"/>
          <a:chOff x="0" y="0"/>
          <a:chExt cx="0" cy="0"/>
        </a:xfrm>
      </p:grpSpPr>
      <p:grpSp>
        <p:nvGrpSpPr>
          <p:cNvPr id="7" name="línea"/>
          <p:cNvGrpSpPr/>
          <p:nvPr/>
        </p:nvGrpSpPr>
        <p:grpSpPr bwMode="invGray">
          <a:xfrm rot="5400000">
            <a:off x="6864412" y="3472598"/>
            <a:ext cx="6492240" cy="64008"/>
            <a:chOff x="1522413" y="1514475"/>
            <a:chExt cx="10569575" cy="64008"/>
          </a:xfrm>
        </p:grpSpPr>
        <p:sp>
          <p:nvSpPr>
            <p:cNvPr id="8" name="Forma lib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 name="Forma lib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0" name="Forma lib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1"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2"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3"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4"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5"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4"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5"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6"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7"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8"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9"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0"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1"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2"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3"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4"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5"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6"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7"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8"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9"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0"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1"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2"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3"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4"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5"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6"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7"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8"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9"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0"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1"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2"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3"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4"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5"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6"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7"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8"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9"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0"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1"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vertical 1"/>
          <p:cNvSpPr>
            <a:spLocks noGrp="1"/>
          </p:cNvSpPr>
          <p:nvPr>
            <p:ph type="title" orient="vert"/>
          </p:nvPr>
        </p:nvSpPr>
        <p:spPr>
          <a:xfrm>
            <a:off x="10361612" y="274639"/>
            <a:ext cx="1371600" cy="5901747"/>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608012" y="277813"/>
            <a:ext cx="9144001" cy="5898573"/>
          </a:xfrm>
        </p:spPr>
        <p:txBody>
          <a:bodyPr vert="eaVert"/>
          <a:lstStyle>
            <a:lvl5pPr latinLnBrk="0">
              <a:defRPr lang="es-ES"/>
            </a:lvl5pPr>
            <a:lvl6pPr latinLnBrk="0">
              <a:defRPr lang="es-ES"/>
            </a:lvl6pPr>
            <a:lvl7pPr latinLnBrk="0">
              <a:defRPr lang="es-ES"/>
            </a:lvl7pPr>
            <a:lvl8pPr latinLnBrk="0">
              <a:defRPr lang="es-ES" baseline="0"/>
            </a:lvl8pPr>
            <a:lvl9pPr latinLnBrk="0">
              <a:defRPr lang="es-ES"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9AFE8FB1-0A7A-443E-AAF7-31D4FA1AA312}" type="datetimeFigureOut">
              <a:t>30/10/2022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21179101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1522414" y="274638"/>
            <a:ext cx="9143998" cy="1020762"/>
          </a:xfrm>
          <a:prstGeom prst="rect">
            <a:avLst/>
          </a:prstGeom>
        </p:spPr>
        <p:txBody>
          <a:bodyPr vert="horz" lIns="91440" tIns="45720" rIns="91440" bIns="45720" rtlCol="0" anchor="b">
            <a:normAutofit/>
          </a:bodyPr>
          <a:lstStyle/>
          <a:p>
            <a:r>
              <a:rPr lang="es-ES"/>
              <a:t>Haga clic para modificar el estilo de título del patrón</a:t>
            </a:r>
          </a:p>
        </p:txBody>
      </p:sp>
      <p:sp>
        <p:nvSpPr>
          <p:cNvPr id="3" name="Marcador de texto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075612" y="6400801"/>
            <a:ext cx="1243859" cy="276226"/>
          </a:xfrm>
          <a:prstGeom prst="rect">
            <a:avLst/>
          </a:prstGeom>
        </p:spPr>
        <p:txBody>
          <a:bodyPr vert="horz" lIns="91440" tIns="45720" rIns="91440" bIns="45720" rtlCol="0" anchor="ctr"/>
          <a:lstStyle>
            <a:lvl1pPr algn="r" latinLnBrk="0">
              <a:defRPr lang="es-ES" sz="1000">
                <a:solidFill>
                  <a:schemeClr val="tx1">
                    <a:tint val="75000"/>
                  </a:schemeClr>
                </a:solidFill>
              </a:defRPr>
            </a:lvl1pPr>
          </a:lstStyle>
          <a:p>
            <a:r>
              <a:rPr lang="es-ES" dirty="0"/>
              <a:t>26/07/2013</a:t>
            </a:r>
          </a:p>
        </p:txBody>
      </p:sp>
      <p:sp>
        <p:nvSpPr>
          <p:cNvPr id="5" name="Marcador de pie de página 4"/>
          <p:cNvSpPr>
            <a:spLocks noGrp="1"/>
          </p:cNvSpPr>
          <p:nvPr>
            <p:ph type="ftr" sz="quarter" idx="3"/>
          </p:nvPr>
        </p:nvSpPr>
        <p:spPr>
          <a:xfrm>
            <a:off x="1522413" y="6400801"/>
            <a:ext cx="6324599" cy="276226"/>
          </a:xfrm>
          <a:prstGeom prst="rect">
            <a:avLst/>
          </a:prstGeom>
        </p:spPr>
        <p:txBody>
          <a:bodyPr vert="horz" lIns="91440" tIns="45720" rIns="91440" bIns="45720" rtlCol="0" anchor="ctr"/>
          <a:lstStyle>
            <a:lvl1pPr algn="l" latinLnBrk="0">
              <a:defRPr lang="es-ES" sz="10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9523412" y="6400801"/>
            <a:ext cx="1143002" cy="276226"/>
          </a:xfrm>
          <a:prstGeom prst="rect">
            <a:avLst/>
          </a:prstGeom>
        </p:spPr>
        <p:txBody>
          <a:bodyPr vert="horz" lIns="91440" tIns="45720" rIns="91440" bIns="45720" rtlCol="0" anchor="ctr"/>
          <a:lstStyle>
            <a:lvl1pPr algn="r" latinLnBrk="0">
              <a:defRPr lang="es-ES" sz="1000">
                <a:solidFill>
                  <a:schemeClr val="tx1">
                    <a:tint val="75000"/>
                  </a:schemeClr>
                </a:solidFill>
              </a:defRPr>
            </a:lvl1pPr>
          </a:lstStyle>
          <a:p>
            <a:fld id="{25BA54BD-C84D-46CE-8B72-31BFB26ABA43}" type="slidenum">
              <a:pPr/>
              <a:t>‹Nº›</a:t>
            </a:fld>
            <a:endParaRPr lang="es-ES"/>
          </a:p>
        </p:txBody>
      </p:sp>
    </p:spTree>
    <p:extLst>
      <p:ext uri="{BB962C8B-B14F-4D97-AF65-F5344CB8AC3E}">
        <p14:creationId xmlns:p14="http://schemas.microsoft.com/office/powerpoint/2010/main" val="5356364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txStyles>
    <p:titleStyle>
      <a:lvl1pPr algn="l" defTabSz="914400" rtl="0" eaLnBrk="1" latinLnBrk="0" hangingPunct="1">
        <a:lnSpc>
          <a:spcPct val="90000"/>
        </a:lnSpc>
        <a:spcBef>
          <a:spcPct val="0"/>
        </a:spcBef>
        <a:buNone/>
        <a:defRPr lang="es-ES" sz="3200" kern="1200">
          <a:solidFill>
            <a:schemeClr val="tx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90472"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9pPr>
    </p:bodyStyle>
    <p:otherStyle>
      <a:defPPr>
        <a:defRPr lang="es-ES"/>
      </a:defPPr>
      <a:lvl1pPr marL="0" algn="l" defTabSz="914400" rtl="0" eaLnBrk="1" latinLnBrk="0" hangingPunct="1">
        <a:defRPr lang="es-ES" sz="1800" kern="1200">
          <a:solidFill>
            <a:schemeClr val="tx1"/>
          </a:solidFill>
          <a:latin typeface="+mn-lt"/>
          <a:ea typeface="+mn-ea"/>
          <a:cs typeface="+mn-cs"/>
        </a:defRPr>
      </a:lvl1pPr>
      <a:lvl2pPr marL="457200" algn="l" defTabSz="914400" rtl="0" eaLnBrk="1" latinLnBrk="0" hangingPunct="1">
        <a:defRPr lang="es-ES" sz="1800" kern="1200">
          <a:solidFill>
            <a:schemeClr val="tx1"/>
          </a:solidFill>
          <a:latin typeface="+mn-lt"/>
          <a:ea typeface="+mn-ea"/>
          <a:cs typeface="+mn-cs"/>
        </a:defRPr>
      </a:lvl2pPr>
      <a:lvl3pPr marL="914400" algn="l" defTabSz="914400" rtl="0" eaLnBrk="1" latinLnBrk="0" hangingPunct="1">
        <a:defRPr lang="es-ES" sz="1800" kern="1200">
          <a:solidFill>
            <a:schemeClr val="tx1"/>
          </a:solidFill>
          <a:latin typeface="+mn-lt"/>
          <a:ea typeface="+mn-ea"/>
          <a:cs typeface="+mn-cs"/>
        </a:defRPr>
      </a:lvl3pPr>
      <a:lvl4pPr marL="1371600" algn="l" defTabSz="914400" rtl="0" eaLnBrk="1" latinLnBrk="0" hangingPunct="1">
        <a:defRPr lang="es-ES" sz="1800" kern="1200">
          <a:solidFill>
            <a:schemeClr val="tx1"/>
          </a:solidFill>
          <a:latin typeface="+mn-lt"/>
          <a:ea typeface="+mn-ea"/>
          <a:cs typeface="+mn-cs"/>
        </a:defRPr>
      </a:lvl4pPr>
      <a:lvl5pPr marL="1828800" algn="l" defTabSz="914400" rtl="0" eaLnBrk="1" latinLnBrk="0" hangingPunct="1">
        <a:defRPr lang="es-ES" sz="1800" kern="1200">
          <a:solidFill>
            <a:schemeClr val="tx1"/>
          </a:solidFill>
          <a:latin typeface="+mn-lt"/>
          <a:ea typeface="+mn-ea"/>
          <a:cs typeface="+mn-cs"/>
        </a:defRPr>
      </a:lvl5pPr>
      <a:lvl6pPr marL="2286000" algn="l" defTabSz="914400" rtl="0" eaLnBrk="1" latinLnBrk="0" hangingPunct="1">
        <a:defRPr lang="es-ES" sz="1800" kern="1200">
          <a:solidFill>
            <a:schemeClr val="tx1"/>
          </a:solidFill>
          <a:latin typeface="+mn-lt"/>
          <a:ea typeface="+mn-ea"/>
          <a:cs typeface="+mn-cs"/>
        </a:defRPr>
      </a:lvl6pPr>
      <a:lvl7pPr marL="2743200" algn="l" defTabSz="914400" rtl="0" eaLnBrk="1" latinLnBrk="0" hangingPunct="1">
        <a:defRPr lang="es-ES" sz="1800" kern="1200">
          <a:solidFill>
            <a:schemeClr val="tx1"/>
          </a:solidFill>
          <a:latin typeface="+mn-lt"/>
          <a:ea typeface="+mn-ea"/>
          <a:cs typeface="+mn-cs"/>
        </a:defRPr>
      </a:lvl7pPr>
      <a:lvl8pPr marL="3200400" algn="l" defTabSz="914400" rtl="0" eaLnBrk="1" latinLnBrk="0" hangingPunct="1">
        <a:defRPr lang="es-ES" sz="1800" kern="1200">
          <a:solidFill>
            <a:schemeClr val="tx1"/>
          </a:solidFill>
          <a:latin typeface="+mn-lt"/>
          <a:ea typeface="+mn-ea"/>
          <a:cs typeface="+mn-cs"/>
        </a:defRPr>
      </a:lvl8pPr>
      <a:lvl9pPr marL="3657600" algn="l" defTabSz="914400" rtl="0" eaLnBrk="1" latinLnBrk="0" hangingPunct="1">
        <a:defRPr lang="es-ES"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developer.nvidia.com/pascal"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2412" y="1752600"/>
            <a:ext cx="9144000" cy="2667000"/>
          </a:xfrm>
        </p:spPr>
        <p:txBody>
          <a:bodyPr/>
          <a:lstStyle/>
          <a:p>
            <a:r>
              <a:rPr lang="es-ES" dirty="0">
                <a:ln w="19050" cmpd="sng">
                  <a:solidFill>
                    <a:schemeClr val="accent1"/>
                  </a:solidFill>
                  <a:prstDash val="solid"/>
                </a:ln>
                <a:noFill/>
                <a:effectLst>
                  <a:glow rad="152400">
                    <a:schemeClr val="accent1">
                      <a:satMod val="175000"/>
                      <a:alpha val="40000"/>
                    </a:schemeClr>
                  </a:glow>
                  <a:reflection blurRad="228600" stA="84000" endPos="61000" dist="50800" dir="5400000" sy="-100000" algn="bl" rotWithShape="0"/>
                </a:effectLst>
              </a:rPr>
              <a:t>Computación de Altas Prestaciones (HPC) </a:t>
            </a:r>
            <a:r>
              <a:rPr lang="es-ES" i="1" dirty="0">
                <a:ln w="19050" cmpd="sng">
                  <a:solidFill>
                    <a:schemeClr val="accent1"/>
                  </a:solidFill>
                  <a:prstDash val="solid"/>
                </a:ln>
                <a:noFill/>
                <a:effectLst>
                  <a:glow rad="152400">
                    <a:schemeClr val="accent1">
                      <a:satMod val="175000"/>
                      <a:alpha val="40000"/>
                    </a:schemeClr>
                  </a:glow>
                  <a:reflection blurRad="228600" stA="84000" endPos="61000" dist="50800" dir="5400000" sy="-100000" algn="bl" rotWithShape="0"/>
                </a:effectLst>
              </a:rPr>
              <a:t>parte 2 “C” - </a:t>
            </a:r>
            <a:r>
              <a:rPr lang="es-ES" dirty="0">
                <a:ln w="19050" cmpd="sng">
                  <a:solidFill>
                    <a:schemeClr val="accent1"/>
                  </a:solidFill>
                  <a:prstDash val="solid"/>
                </a:ln>
                <a:noFill/>
                <a:effectLst>
                  <a:glow rad="152400">
                    <a:schemeClr val="accent1">
                      <a:satMod val="175000"/>
                      <a:alpha val="40000"/>
                    </a:schemeClr>
                  </a:glow>
                  <a:reflection blurRad="228600" stA="84000" endPos="61000" dist="50800" dir="5400000" sy="-100000" algn="bl" rotWithShape="0"/>
                </a:effectLst>
              </a:rPr>
              <a:t>GPU</a:t>
            </a:r>
          </a:p>
        </p:txBody>
      </p:sp>
      <p:sp>
        <p:nvSpPr>
          <p:cNvPr id="4" name="Subtítulo 2"/>
          <p:cNvSpPr txBox="1">
            <a:spLocks/>
          </p:cNvSpPr>
          <p:nvPr/>
        </p:nvSpPr>
        <p:spPr>
          <a:xfrm>
            <a:off x="1255713" y="5638800"/>
            <a:ext cx="9677399" cy="457200"/>
          </a:xfrm>
          <a:prstGeom prst="rect">
            <a:avLst/>
          </a:prstGeom>
          <a:noFill/>
          <a:ln>
            <a:noFill/>
          </a:ln>
          <a:effectLst>
            <a:glow rad="114300">
              <a:schemeClr val="accent1">
                <a:satMod val="175000"/>
                <a:alpha val="40000"/>
              </a:schemeClr>
            </a:glow>
          </a:effectLst>
        </p:spPr>
        <p:txBody>
          <a:bodyPr vert="horz" lIns="91440" tIns="45720" rIns="91440" bIns="45720" rtlCol="0">
            <a:normAutofit/>
          </a:bodyPr>
          <a:lstStyle>
            <a:lvl1pPr marL="0" indent="0" algn="l" defTabSz="914400" rtl="0" eaLnBrk="1" latinLnBrk="0" hangingPunct="1">
              <a:lnSpc>
                <a:spcPct val="90000"/>
              </a:lnSpc>
              <a:spcBef>
                <a:spcPts val="0"/>
              </a:spcBef>
              <a:buSzPct val="100000"/>
              <a:buFont typeface="Arial" pitchFamily="34" charset="0"/>
              <a:buNone/>
              <a:defRPr lang="es-ES" sz="2400" kern="1200">
                <a:solidFill>
                  <a:schemeClr val="tx1">
                    <a:tint val="75000"/>
                  </a:schemeClr>
                </a:solidFill>
                <a:latin typeface="+mn-lt"/>
                <a:ea typeface="+mn-ea"/>
                <a:cs typeface="+mn-cs"/>
              </a:defRPr>
            </a:lvl1pPr>
            <a:lvl2pPr marL="457200" indent="0" algn="ctr" defTabSz="914400" rtl="0" eaLnBrk="1" latinLnBrk="0" hangingPunct="1">
              <a:lnSpc>
                <a:spcPct val="90000"/>
              </a:lnSpc>
              <a:spcBef>
                <a:spcPts val="600"/>
              </a:spcBef>
              <a:buSzPct val="100000"/>
              <a:buFont typeface="Consolas" pitchFamily="49" charset="0"/>
              <a:buNone/>
              <a:defRPr lang="es-ES"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SzPct val="100000"/>
              <a:buFont typeface="Arial" pitchFamily="34" charset="0"/>
              <a:buNone/>
              <a:defRPr lang="es-ES"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9pPr>
          </a:lstStyle>
          <a:p>
            <a:r>
              <a:rPr lang="es-ES" i="1" dirty="0">
                <a:ln w="15875">
                  <a:solidFill>
                    <a:schemeClr val="accent2"/>
                  </a:solidFill>
                </a:ln>
                <a:solidFill>
                  <a:schemeClr val="accent2"/>
                </a:solidFill>
                <a:effectLst>
                  <a:glow rad="101600">
                    <a:schemeClr val="accent2">
                      <a:satMod val="175000"/>
                      <a:alpha val="40000"/>
                    </a:schemeClr>
                  </a:glow>
                </a:effectLst>
              </a:rPr>
              <a:t>Sistemas Operativos Avanzados				Waldo A. Valiente</a:t>
            </a:r>
          </a:p>
        </p:txBody>
      </p:sp>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effectLst>
            <a:glow rad="139700">
              <a:schemeClr val="accent1">
                <a:satMod val="175000"/>
                <a:alpha val="40000"/>
              </a:schemeClr>
            </a:glow>
            <a:outerShdw blurRad="63500" sx="102000" sy="102000" algn="ctr" rotWithShape="0">
              <a:prstClr val="black">
                <a:alpha val="40000"/>
              </a:prstClr>
            </a:outerShdw>
            <a:softEdge rad="31750"/>
          </a:effectLst>
        </p:spPr>
        <p:txBody>
          <a:bodyPr/>
          <a:lstStyle/>
          <a:p>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Agenda Clase 2 “C”</a:t>
            </a:r>
          </a:p>
        </p:txBody>
      </p:sp>
      <p:sp>
        <p:nvSpPr>
          <p:cNvPr id="3" name="Marcador de contenido 2"/>
          <p:cNvSpPr>
            <a:spLocks noGrp="1"/>
          </p:cNvSpPr>
          <p:nvPr>
            <p:ph idx="1"/>
          </p:nvPr>
        </p:nvSpPr>
        <p:spPr>
          <a:xfrm>
            <a:off x="4710022" y="1905000"/>
            <a:ext cx="5803990" cy="4038600"/>
          </a:xfrm>
        </p:spPr>
        <p:txBody>
          <a:bodyPr>
            <a:normAutofit/>
          </a:bodyPr>
          <a:lstStyle/>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Historia. </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Filosofía GPU. </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Programación del GPGPU. </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Programación multidimensional.</a:t>
            </a:r>
          </a:p>
          <a:p>
            <a:pPr>
              <a:buFont typeface="Arial" panose="020B0604020202020204" pitchFamily="34" charset="0"/>
              <a:buChar char="•"/>
            </a:pPr>
            <a:r>
              <a:rPr lang="es-ES" spc="300" dirty="0">
                <a:ln w="15875">
                  <a:solidFill>
                    <a:schemeClr val="tx1"/>
                  </a:solidFill>
                </a:ln>
                <a:effectLst>
                  <a:glow rad="114300">
                    <a:srgbClr val="92D050">
                      <a:alpha val="40000"/>
                    </a:srgbClr>
                  </a:glow>
                </a:effectLst>
              </a:rPr>
              <a:t>Evolución GPU.</a:t>
            </a:r>
            <a:r>
              <a:rPr lang="es-ES" spc="300" dirty="0">
                <a:ln w="15875">
                  <a:solidFill>
                    <a:schemeClr val="tx1"/>
                  </a:solidFill>
                </a:ln>
                <a:effectLst>
                  <a:glow rad="114300">
                    <a:srgbClr val="92D050">
                      <a:alpha val="40000"/>
                    </a:srgbClr>
                  </a:glow>
                </a:effectLst>
                <a:sym typeface="Wingdings" panose="05000000000000000000" pitchFamily="2" charset="2"/>
              </a:rPr>
              <a:t> </a:t>
            </a:r>
            <a:endParaRPr lang="es-ES" spc="300" dirty="0">
              <a:ln w="15875">
                <a:solidFill>
                  <a:schemeClr val="tx1"/>
                </a:solidFill>
              </a:ln>
              <a:effectLst>
                <a:glow rad="114300">
                  <a:srgbClr val="92D050">
                    <a:alpha val="40000"/>
                  </a:srgbClr>
                </a:glow>
              </a:effectLst>
            </a:endParaRP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División de memoria.</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No todo lo que brilla es </a:t>
            </a:r>
            <a:r>
              <a:rPr lang="es-ES" spc="300" dirty="0">
                <a:ln w="15875">
                  <a:solidFill>
                    <a:srgbClr val="00B050"/>
                  </a:solidFill>
                </a:ln>
                <a:solidFill>
                  <a:srgbClr val="FFFF00"/>
                </a:solidFill>
                <a:effectLst>
                  <a:glow rad="114300">
                    <a:srgbClr val="92D050">
                      <a:alpha val="40000"/>
                    </a:srgbClr>
                  </a:glow>
                </a:effectLst>
              </a:rPr>
              <a:t>oro</a:t>
            </a:r>
            <a:r>
              <a:rPr lang="es-ES" spc="300" dirty="0">
                <a:ln w="15875">
                  <a:solidFill>
                    <a:srgbClr val="00B050"/>
                  </a:solidFill>
                </a:ln>
                <a:solidFill>
                  <a:srgbClr val="00B050"/>
                </a:solidFill>
                <a:effectLst>
                  <a:glow rad="114300">
                    <a:srgbClr val="92D050">
                      <a:alpha val="40000"/>
                    </a:srgbClr>
                  </a:glow>
                </a:effectLst>
              </a:rPr>
              <a:t>.</a:t>
            </a:r>
          </a:p>
        </p:txBody>
      </p:sp>
    </p:spTree>
    <p:extLst>
      <p:ext uri="{BB962C8B-B14F-4D97-AF65-F5344CB8AC3E}">
        <p14:creationId xmlns:p14="http://schemas.microsoft.com/office/powerpoint/2010/main" val="113930216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200000"/>
              </a:lnSpc>
              <a:buNone/>
            </a:pPr>
            <a:r>
              <a:rPr lang="es-ES" sz="3200" spc="300" dirty="0">
                <a:ln w="15875">
                  <a:solidFill>
                    <a:srgbClr val="99CCFF"/>
                  </a:solidFill>
                </a:ln>
                <a:solidFill>
                  <a:srgbClr val="99CCFF"/>
                </a:solidFill>
                <a:effectLst>
                  <a:glow rad="114300">
                    <a:srgbClr val="99CCFF">
                      <a:alpha val="40000"/>
                    </a:srgbClr>
                  </a:glow>
                </a:effectLst>
              </a:rPr>
              <a:t>Arquitectura G80 – </a:t>
            </a:r>
            <a:r>
              <a:rPr lang="es-ES" sz="3200" spc="300" dirty="0" err="1">
                <a:ln w="15875">
                  <a:solidFill>
                    <a:srgbClr val="99CCFF"/>
                  </a:solidFill>
                </a:ln>
                <a:solidFill>
                  <a:srgbClr val="99CCFF"/>
                </a:solidFill>
                <a:effectLst>
                  <a:glow rad="114300">
                    <a:srgbClr val="99CCFF">
                      <a:alpha val="40000"/>
                    </a:srgbClr>
                  </a:glow>
                </a:effectLst>
              </a:rPr>
              <a:t>Geforce</a:t>
            </a:r>
            <a:r>
              <a:rPr lang="es-ES" sz="3200" spc="300" dirty="0">
                <a:ln w="15875">
                  <a:solidFill>
                    <a:srgbClr val="99CCFF"/>
                  </a:solidFill>
                </a:ln>
                <a:solidFill>
                  <a:srgbClr val="99CCFF"/>
                </a:solidFill>
                <a:effectLst>
                  <a:glow rad="114300">
                    <a:srgbClr val="99CCFF">
                      <a:alpha val="40000"/>
                    </a:srgbClr>
                  </a:glow>
                </a:effectLst>
              </a:rPr>
              <a:t> 8800</a:t>
            </a:r>
          </a:p>
          <a:p>
            <a:pPr marL="274320" lvl="1" indent="0" algn="ctr">
              <a:lnSpc>
                <a:spcPct val="200000"/>
              </a:lnSpc>
              <a:buNone/>
            </a:pP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5" name="Picture 2" descr="Resultado de imagen para NVIDIA G80 card">
            <a:extLst>
              <a:ext uri="{FF2B5EF4-FFF2-40B4-BE49-F238E27FC236}">
                <a16:creationId xmlns:a16="http://schemas.microsoft.com/office/drawing/2014/main" id="{10E31E88-2B68-4F5B-92A8-A70BB3616A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937" y="3295005"/>
            <a:ext cx="4375689" cy="27247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7" name="Picture 2" descr="http://la.nvidia.com/docs/IO/112611/header-cuda-parallel-programming-la.jpg">
            <a:extLst>
              <a:ext uri="{FF2B5EF4-FFF2-40B4-BE49-F238E27FC236}">
                <a16:creationId xmlns:a16="http://schemas.microsoft.com/office/drawing/2014/main" id="{ED3A1D34-370F-42D8-AE26-8E8CC9B7F8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9612" y="2503854"/>
            <a:ext cx="5278168" cy="408613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970D9A27-ADED-44BA-92AC-A28A0A5E7C0B}"/>
              </a:ext>
            </a:extLst>
          </p:cNvPr>
          <p:cNvSpPr txBox="1"/>
          <p:nvPr/>
        </p:nvSpPr>
        <p:spPr>
          <a:xfrm>
            <a:off x="190261" y="6078250"/>
            <a:ext cx="6093303" cy="584775"/>
          </a:xfrm>
          <a:prstGeom prst="rect">
            <a:avLst/>
          </a:prstGeom>
          <a:noFill/>
        </p:spPr>
        <p:txBody>
          <a:bodyPr wrap="square" rtlCol="0">
            <a:spAutoFit/>
          </a:bodyPr>
          <a:lstStyle/>
          <a:p>
            <a:pPr algn="ctr"/>
            <a:r>
              <a:rPr lang="sv-SE" sz="3200" dirty="0">
                <a:solidFill>
                  <a:srgbClr val="FFC000">
                    <a:lumMod val="60000"/>
                    <a:lumOff val="40000"/>
                  </a:srgbClr>
                </a:solidFill>
                <a:latin typeface="Calibri" panose="020F0502020204030204"/>
              </a:rPr>
              <a:t>CUDA Lenguaje propósito general</a:t>
            </a:r>
          </a:p>
        </p:txBody>
      </p:sp>
    </p:spTree>
    <p:extLst>
      <p:ext uri="{BB962C8B-B14F-4D97-AF65-F5344CB8AC3E}">
        <p14:creationId xmlns:p14="http://schemas.microsoft.com/office/powerpoint/2010/main" val="226264291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200000"/>
              </a:lnSpc>
              <a:buFont typeface="Arial" panose="020B0604020202020204" pitchFamily="34" charset="0"/>
              <a:buChar char="•"/>
            </a:pPr>
            <a:r>
              <a:rPr lang="es-ES" sz="3200" spc="300" dirty="0">
                <a:ln w="15875">
                  <a:solidFill>
                    <a:srgbClr val="99CCFF"/>
                  </a:solidFill>
                </a:ln>
                <a:solidFill>
                  <a:srgbClr val="99CCFF"/>
                </a:solidFill>
                <a:effectLst>
                  <a:glow rad="114300">
                    <a:srgbClr val="99CCFF">
                      <a:alpha val="40000"/>
                    </a:srgbClr>
                  </a:glow>
                </a:effectLst>
              </a:rPr>
              <a:t>Características de las </a:t>
            </a:r>
            <a:r>
              <a:rPr lang="es-ES" sz="3200" spc="300" dirty="0" err="1">
                <a:ln w="15875">
                  <a:solidFill>
                    <a:srgbClr val="99CCFF"/>
                  </a:solidFill>
                </a:ln>
                <a:solidFill>
                  <a:srgbClr val="99CCFF"/>
                </a:solidFill>
                <a:effectLst>
                  <a:glow rad="114300">
                    <a:srgbClr val="99CCFF">
                      <a:alpha val="40000"/>
                    </a:srgbClr>
                  </a:glow>
                </a:effectLst>
              </a:rPr>
              <a:t>GPUs</a:t>
            </a:r>
            <a:endParaRPr lang="es-ES" sz="3200" spc="300" dirty="0">
              <a:ln w="15875">
                <a:solidFill>
                  <a:srgbClr val="99CCFF"/>
                </a:solidFill>
              </a:ln>
              <a:solidFill>
                <a:srgbClr val="99CCFF"/>
              </a:solidFill>
              <a:effectLst>
                <a:glow rad="114300">
                  <a:srgbClr val="99CCFF">
                    <a:alpha val="40000"/>
                  </a:srgbClr>
                </a:glow>
              </a:effectLst>
            </a:endParaRPr>
          </a:p>
          <a:p>
            <a:pPr marL="274320" lvl="1" indent="0" algn="ctr">
              <a:lnSpc>
                <a:spcPct val="200000"/>
              </a:lnSpc>
              <a:buNone/>
            </a:pP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2" name="Imagen 1"/>
          <p:cNvPicPr>
            <a:picLocks noChangeAspect="1"/>
          </p:cNvPicPr>
          <p:nvPr/>
        </p:nvPicPr>
        <p:blipFill>
          <a:blip r:embed="rId3"/>
          <a:stretch>
            <a:fillRect/>
          </a:stretch>
        </p:blipFill>
        <p:spPr>
          <a:xfrm>
            <a:off x="1992569" y="2895600"/>
            <a:ext cx="8127486" cy="3623710"/>
          </a:xfrm>
          <a:prstGeom prst="rect">
            <a:avLst/>
          </a:prstGeom>
        </p:spPr>
      </p:pic>
      <p:sp>
        <p:nvSpPr>
          <p:cNvPr id="3" name="Rectángulo 2">
            <a:extLst>
              <a:ext uri="{FF2B5EF4-FFF2-40B4-BE49-F238E27FC236}">
                <a16:creationId xmlns:a16="http://schemas.microsoft.com/office/drawing/2014/main" id="{FCD0D407-E067-DBAA-FD3F-D1297555C376}"/>
              </a:ext>
            </a:extLst>
          </p:cNvPr>
          <p:cNvSpPr/>
          <p:nvPr/>
        </p:nvSpPr>
        <p:spPr>
          <a:xfrm>
            <a:off x="5713412" y="3505200"/>
            <a:ext cx="914400" cy="609600"/>
          </a:xfrm>
          <a:prstGeom prst="rect">
            <a:avLst/>
          </a:prstGeom>
          <a:noFill/>
          <a:ln w="76200">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5" name="Conector recto de flecha 4">
            <a:extLst>
              <a:ext uri="{FF2B5EF4-FFF2-40B4-BE49-F238E27FC236}">
                <a16:creationId xmlns:a16="http://schemas.microsoft.com/office/drawing/2014/main" id="{5866E91F-0BA8-F018-D2AF-32C5DB31160C}"/>
              </a:ext>
            </a:extLst>
          </p:cNvPr>
          <p:cNvCxnSpPr/>
          <p:nvPr/>
        </p:nvCxnSpPr>
        <p:spPr>
          <a:xfrm flipH="1">
            <a:off x="6399212" y="2057400"/>
            <a:ext cx="990600" cy="1447800"/>
          </a:xfrm>
          <a:prstGeom prst="straightConnector1">
            <a:avLst/>
          </a:prstGeom>
          <a:ln w="5715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7" name="Rectángulo 6">
            <a:extLst>
              <a:ext uri="{FF2B5EF4-FFF2-40B4-BE49-F238E27FC236}">
                <a16:creationId xmlns:a16="http://schemas.microsoft.com/office/drawing/2014/main" id="{C8723C09-28A9-E200-AFAA-8C5081E42577}"/>
              </a:ext>
            </a:extLst>
          </p:cNvPr>
          <p:cNvSpPr/>
          <p:nvPr/>
        </p:nvSpPr>
        <p:spPr>
          <a:xfrm>
            <a:off x="7173769" y="1502352"/>
            <a:ext cx="4173679" cy="923330"/>
          </a:xfrm>
          <a:prstGeom prst="rect">
            <a:avLst/>
          </a:prstGeom>
          <a:noFill/>
        </p:spPr>
        <p:txBody>
          <a:bodyPr wrap="square" lIns="91440" tIns="45720" rIns="91440" bIns="45720">
            <a:spAutoFit/>
          </a:bodyPr>
          <a:lstStyle/>
          <a:p>
            <a:pPr algn="ctr"/>
            <a:r>
              <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Importante</a:t>
            </a:r>
          </a:p>
        </p:txBody>
      </p:sp>
    </p:spTree>
    <p:extLst>
      <p:ext uri="{BB962C8B-B14F-4D97-AF65-F5344CB8AC3E}">
        <p14:creationId xmlns:p14="http://schemas.microsoft.com/office/powerpoint/2010/main" val="131725187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200000"/>
              </a:lnSpc>
              <a:buFont typeface="Arial" panose="020B0604020202020204" pitchFamily="34" charset="0"/>
              <a:buChar char="•"/>
            </a:pPr>
            <a:r>
              <a:rPr lang="es-ES" sz="3200" spc="300" dirty="0">
                <a:ln w="15875">
                  <a:solidFill>
                    <a:srgbClr val="99CCFF"/>
                  </a:solidFill>
                </a:ln>
                <a:solidFill>
                  <a:srgbClr val="99CCFF"/>
                </a:solidFill>
                <a:effectLst>
                  <a:glow rad="114300">
                    <a:srgbClr val="99CCFF">
                      <a:alpha val="40000"/>
                    </a:srgbClr>
                  </a:glow>
                </a:effectLst>
              </a:rPr>
              <a:t>Características de las GPU</a:t>
            </a:r>
          </a:p>
          <a:p>
            <a:pPr marL="274320" lvl="1" indent="0" algn="ctr">
              <a:lnSpc>
                <a:spcPct val="200000"/>
              </a:lnSpc>
              <a:buNone/>
            </a:pP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3" name="Imagen 2"/>
          <p:cNvPicPr>
            <a:picLocks noChangeAspect="1"/>
          </p:cNvPicPr>
          <p:nvPr/>
        </p:nvPicPr>
        <p:blipFill>
          <a:blip r:embed="rId3"/>
          <a:stretch>
            <a:fillRect/>
          </a:stretch>
        </p:blipFill>
        <p:spPr>
          <a:xfrm>
            <a:off x="1979612" y="2881531"/>
            <a:ext cx="8264312" cy="3138269"/>
          </a:xfrm>
          <a:prstGeom prst="rect">
            <a:avLst/>
          </a:prstGeom>
        </p:spPr>
      </p:pic>
    </p:spTree>
    <p:extLst>
      <p:ext uri="{BB962C8B-B14F-4D97-AF65-F5344CB8AC3E}">
        <p14:creationId xmlns:p14="http://schemas.microsoft.com/office/powerpoint/2010/main" val="178652512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anose="020B0604020202020204" pitchFamily="34" charset="0"/>
              <a:buChar char="•"/>
            </a:pPr>
            <a:r>
              <a:rPr lang="es-ES" sz="3200" spc="300" dirty="0">
                <a:ln w="15875">
                  <a:solidFill>
                    <a:srgbClr val="99CCFF"/>
                  </a:solidFill>
                </a:ln>
                <a:solidFill>
                  <a:srgbClr val="99CCFF"/>
                </a:solidFill>
                <a:effectLst>
                  <a:glow rad="114300">
                    <a:srgbClr val="99CCFF">
                      <a:alpha val="40000"/>
                    </a:srgbClr>
                  </a:glow>
                </a:effectLst>
              </a:rPr>
              <a:t>Características de las GPUS (acceso </a:t>
            </a:r>
            <a:r>
              <a:rPr lang="es-ES" sz="3200" i="1" spc="300" dirty="0" err="1">
                <a:ln w="15875">
                  <a:solidFill>
                    <a:srgbClr val="99CCFF"/>
                  </a:solidFill>
                </a:ln>
                <a:solidFill>
                  <a:srgbClr val="99CCFF"/>
                </a:solidFill>
                <a:effectLst>
                  <a:glow rad="114300">
                    <a:srgbClr val="99CCFF">
                      <a:alpha val="40000"/>
                    </a:srgbClr>
                  </a:glow>
                </a:effectLst>
              </a:rPr>
              <a:t>coalesced</a:t>
            </a:r>
            <a:r>
              <a:rPr lang="es-ES" sz="3200" spc="300" dirty="0">
                <a:ln w="15875">
                  <a:solidFill>
                    <a:srgbClr val="99CCFF"/>
                  </a:solidFill>
                </a:ln>
                <a:solidFill>
                  <a:srgbClr val="99CCFF"/>
                </a:solidFill>
                <a:effectLst>
                  <a:glow rad="114300">
                    <a:srgbClr val="99CCFF">
                      <a:alpha val="40000"/>
                    </a:srgbClr>
                  </a:glow>
                </a:effectLst>
              </a:rPr>
              <a:t>)</a:t>
            </a:r>
          </a:p>
          <a:p>
            <a:pPr marL="274320" lvl="1" indent="0" algn="ctr">
              <a:lnSpc>
                <a:spcPct val="200000"/>
              </a:lnSpc>
              <a:buNone/>
            </a:pP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3" name="Imagen 2"/>
          <p:cNvPicPr>
            <a:picLocks noChangeAspect="1"/>
          </p:cNvPicPr>
          <p:nvPr/>
        </p:nvPicPr>
        <p:blipFill>
          <a:blip r:embed="rId3"/>
          <a:stretch>
            <a:fillRect/>
          </a:stretch>
        </p:blipFill>
        <p:spPr>
          <a:xfrm>
            <a:off x="979486" y="2684463"/>
            <a:ext cx="10229850" cy="3686175"/>
          </a:xfrm>
          <a:prstGeom prst="rect">
            <a:avLst/>
          </a:prstGeom>
        </p:spPr>
      </p:pic>
    </p:spTree>
    <p:extLst>
      <p:ext uri="{BB962C8B-B14F-4D97-AF65-F5344CB8AC3E}">
        <p14:creationId xmlns:p14="http://schemas.microsoft.com/office/powerpoint/2010/main" val="400900266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anose="020B0604020202020204" pitchFamily="34" charset="0"/>
              <a:buChar char="•"/>
            </a:pPr>
            <a:r>
              <a:rPr lang="es-ES" sz="3200" spc="300" dirty="0">
                <a:ln w="15875">
                  <a:solidFill>
                    <a:srgbClr val="99CCFF"/>
                  </a:solidFill>
                </a:ln>
                <a:solidFill>
                  <a:srgbClr val="99CCFF"/>
                </a:solidFill>
                <a:effectLst>
                  <a:glow rad="114300">
                    <a:srgbClr val="99CCFF">
                      <a:alpha val="40000"/>
                    </a:srgbClr>
                  </a:glow>
                </a:effectLst>
              </a:rPr>
              <a:t>Arquitecturas Fermi (</a:t>
            </a:r>
            <a:r>
              <a:rPr lang="es-ES" sz="3200" i="1" spc="300" dirty="0">
                <a:ln w="15875">
                  <a:solidFill>
                    <a:srgbClr val="99CCFF"/>
                  </a:solidFill>
                </a:ln>
                <a:solidFill>
                  <a:srgbClr val="99CCFF"/>
                </a:solidFill>
                <a:effectLst>
                  <a:glow rad="114300">
                    <a:srgbClr val="99CCFF">
                      <a:alpha val="40000"/>
                    </a:srgbClr>
                  </a:glow>
                </a:effectLst>
              </a:rPr>
              <a:t>SM + 1 con 64 bits </a:t>
            </a:r>
            <a:r>
              <a:rPr lang="es-ES" sz="3200" spc="300" dirty="0">
                <a:ln w="15875">
                  <a:solidFill>
                    <a:srgbClr val="99CCFF"/>
                  </a:solidFill>
                </a:ln>
                <a:solidFill>
                  <a:srgbClr val="99CCFF"/>
                </a:solidFill>
                <a:effectLst>
                  <a:glow rad="114300">
                    <a:srgbClr val="99CCFF">
                      <a:alpha val="40000"/>
                    </a:srgbClr>
                  </a:glow>
                </a:effectLst>
              </a:rPr>
              <a:t>)</a:t>
            </a:r>
          </a:p>
          <a:p>
            <a:pPr marL="274320" lvl="1" indent="0" algn="ctr">
              <a:lnSpc>
                <a:spcPct val="200000"/>
              </a:lnSpc>
              <a:buNone/>
            </a:pP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7" name="Picture 2" descr="Resultado de imagen para NVIDIA  GeForce 400 series">
            <a:extLst>
              <a:ext uri="{FF2B5EF4-FFF2-40B4-BE49-F238E27FC236}">
                <a16:creationId xmlns:a16="http://schemas.microsoft.com/office/drawing/2014/main" id="{2DA0311D-71C2-44DA-9069-3CB195E1ED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742" y="2636838"/>
            <a:ext cx="5954300" cy="355030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Picture 4" descr="Resultado de imagen para fermi atomic control">
            <a:extLst>
              <a:ext uri="{FF2B5EF4-FFF2-40B4-BE49-F238E27FC236}">
                <a16:creationId xmlns:a16="http://schemas.microsoft.com/office/drawing/2014/main" id="{6ED4115D-B5CF-447B-8FCC-7D9B913D65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3612" y="3074058"/>
            <a:ext cx="4046917" cy="267586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73461121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anose="020B0604020202020204" pitchFamily="34" charset="0"/>
              <a:buChar char="•"/>
            </a:pPr>
            <a:r>
              <a:rPr lang="es-ES" sz="3200" spc="300" dirty="0">
                <a:ln w="15875">
                  <a:solidFill>
                    <a:srgbClr val="99CCFF"/>
                  </a:solidFill>
                </a:ln>
                <a:solidFill>
                  <a:srgbClr val="99CCFF"/>
                </a:solidFill>
                <a:effectLst>
                  <a:glow rad="114300">
                    <a:srgbClr val="99CCFF">
                      <a:alpha val="40000"/>
                    </a:srgbClr>
                  </a:glow>
                </a:effectLst>
              </a:rPr>
              <a:t>Arquitecturas Fermi (</a:t>
            </a:r>
            <a:r>
              <a:rPr lang="es-ES" sz="3200" i="1" spc="300" dirty="0">
                <a:ln w="15875">
                  <a:solidFill>
                    <a:srgbClr val="99CCFF"/>
                  </a:solidFill>
                </a:ln>
                <a:solidFill>
                  <a:srgbClr val="99CCFF"/>
                </a:solidFill>
                <a:effectLst>
                  <a:glow rad="114300">
                    <a:srgbClr val="99CCFF">
                      <a:alpha val="40000"/>
                    </a:srgbClr>
                  </a:glow>
                </a:effectLst>
              </a:rPr>
              <a:t>SM + 1 con 64 bits </a:t>
            </a:r>
            <a:r>
              <a:rPr lang="es-ES" sz="3200" spc="300" dirty="0">
                <a:ln w="15875">
                  <a:solidFill>
                    <a:srgbClr val="99CCFF"/>
                  </a:solidFill>
                </a:ln>
                <a:solidFill>
                  <a:srgbClr val="99CCFF"/>
                </a:solidFill>
                <a:effectLst>
                  <a:glow rad="114300">
                    <a:srgbClr val="99CCFF">
                      <a:alpha val="40000"/>
                    </a:srgbClr>
                  </a:glow>
                </a:effectLst>
              </a:rPr>
              <a:t>)</a:t>
            </a:r>
          </a:p>
          <a:p>
            <a:pPr marL="274320" lvl="1" indent="0" algn="ctr">
              <a:lnSpc>
                <a:spcPct val="200000"/>
              </a:lnSpc>
              <a:buNone/>
            </a:pP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6012" y="2438400"/>
            <a:ext cx="5251527" cy="4232419"/>
          </a:xfrm>
          <a:prstGeom prst="rect">
            <a:avLst/>
          </a:prstGeom>
        </p:spPr>
      </p:pic>
      <p:pic>
        <p:nvPicPr>
          <p:cNvPr id="8" name="Picture 4" descr="http://image005.flaticon.com/1/png/512/44/4498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89812" y="3048000"/>
            <a:ext cx="1981199" cy="1981200"/>
          </a:xfrm>
          <a:prstGeom prst="rect">
            <a:avLst/>
          </a:prstGeom>
          <a:noFill/>
          <a:effectLst>
            <a:glow rad="101600">
              <a:schemeClr val="tx1">
                <a:alpha val="6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328552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00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madboxpc.com/wp-content/uploads/2010/01/GF100_GPC_01-600x4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6911" y="2583656"/>
            <a:ext cx="5715000" cy="3962401"/>
          </a:xfrm>
          <a:prstGeom prst="rect">
            <a:avLst/>
          </a:prstGeom>
          <a:noFill/>
          <a:extLst>
            <a:ext uri="{909E8E84-426E-40DD-AFC4-6F175D3DCCD1}">
              <a14:hiddenFill xmlns:a14="http://schemas.microsoft.com/office/drawing/2010/main">
                <a:solidFill>
                  <a:srgbClr val="FFFFFF"/>
                </a:solidFill>
              </a14:hiddenFill>
            </a:ext>
          </a:extLst>
        </p:spPr>
      </p:pic>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anose="020B0604020202020204" pitchFamily="34" charset="0"/>
              <a:buChar char="•"/>
            </a:pPr>
            <a:r>
              <a:rPr lang="es-ES" sz="3200" spc="300" dirty="0">
                <a:ln w="15875">
                  <a:solidFill>
                    <a:srgbClr val="99CCFF"/>
                  </a:solidFill>
                </a:ln>
                <a:solidFill>
                  <a:srgbClr val="99CCFF"/>
                </a:solidFill>
                <a:effectLst>
                  <a:glow rad="114300">
                    <a:srgbClr val="99CCFF">
                      <a:alpha val="40000"/>
                    </a:srgbClr>
                  </a:glow>
                </a:effectLst>
              </a:rPr>
              <a:t>Arquitecturas Fermi (</a:t>
            </a:r>
            <a:r>
              <a:rPr lang="es-ES" sz="3200" i="1" spc="300" dirty="0" err="1">
                <a:ln w="15875">
                  <a:solidFill>
                    <a:srgbClr val="99CCFF"/>
                  </a:solidFill>
                </a:ln>
                <a:solidFill>
                  <a:srgbClr val="99CCFF"/>
                </a:solidFill>
                <a:effectLst>
                  <a:glow rad="114300">
                    <a:srgbClr val="99CCFF">
                      <a:alpha val="40000"/>
                    </a:srgbClr>
                  </a:glow>
                </a:effectLst>
              </a:rPr>
              <a:t>Graphic</a:t>
            </a:r>
            <a:r>
              <a:rPr lang="es-ES" sz="3200" i="1" spc="300" dirty="0">
                <a:ln w="15875">
                  <a:solidFill>
                    <a:srgbClr val="99CCFF"/>
                  </a:solidFill>
                </a:ln>
                <a:solidFill>
                  <a:srgbClr val="99CCFF"/>
                </a:solidFill>
                <a:effectLst>
                  <a:glow rad="114300">
                    <a:srgbClr val="99CCFF">
                      <a:alpha val="40000"/>
                    </a:srgbClr>
                  </a:glow>
                </a:effectLst>
              </a:rPr>
              <a:t> </a:t>
            </a:r>
            <a:r>
              <a:rPr lang="es-ES" sz="3200" i="1" spc="300" dirty="0" err="1">
                <a:ln w="15875">
                  <a:solidFill>
                    <a:srgbClr val="99CCFF"/>
                  </a:solidFill>
                </a:ln>
                <a:solidFill>
                  <a:srgbClr val="99CCFF"/>
                </a:solidFill>
                <a:effectLst>
                  <a:glow rad="114300">
                    <a:srgbClr val="99CCFF">
                      <a:alpha val="40000"/>
                    </a:srgbClr>
                  </a:glow>
                </a:effectLst>
              </a:rPr>
              <a:t>Procesor</a:t>
            </a:r>
            <a:r>
              <a:rPr lang="es-ES" sz="3200" i="1" spc="300" dirty="0">
                <a:ln w="15875">
                  <a:solidFill>
                    <a:srgbClr val="99CCFF"/>
                  </a:solidFill>
                </a:ln>
                <a:solidFill>
                  <a:srgbClr val="99CCFF"/>
                </a:solidFill>
                <a:effectLst>
                  <a:glow rad="114300">
                    <a:srgbClr val="99CCFF">
                      <a:alpha val="40000"/>
                    </a:srgbClr>
                  </a:glow>
                </a:effectLst>
              </a:rPr>
              <a:t> </a:t>
            </a:r>
            <a:r>
              <a:rPr lang="es-ES" sz="3200" i="1" spc="300" dirty="0" err="1">
                <a:ln w="15875">
                  <a:solidFill>
                    <a:srgbClr val="99CCFF"/>
                  </a:solidFill>
                </a:ln>
                <a:solidFill>
                  <a:srgbClr val="99CCFF"/>
                </a:solidFill>
                <a:effectLst>
                  <a:glow rad="114300">
                    <a:srgbClr val="99CCFF">
                      <a:alpha val="40000"/>
                    </a:srgbClr>
                  </a:glow>
                </a:effectLst>
              </a:rPr>
              <a:t>Cluster</a:t>
            </a:r>
            <a:r>
              <a:rPr lang="es-ES" sz="3200" spc="300" dirty="0">
                <a:ln w="15875">
                  <a:solidFill>
                    <a:srgbClr val="99CCFF"/>
                  </a:solidFill>
                </a:ln>
                <a:solidFill>
                  <a:srgbClr val="99CCFF"/>
                </a:solidFill>
                <a:effectLst>
                  <a:glow rad="114300">
                    <a:srgbClr val="99CCFF">
                      <a:alpha val="40000"/>
                    </a:srgbClr>
                  </a:glow>
                </a:effectLst>
              </a:rPr>
              <a:t>)</a:t>
            </a:r>
          </a:p>
          <a:p>
            <a:pPr marL="274320" lvl="1" indent="0" algn="ctr">
              <a:lnSpc>
                <a:spcPct val="200000"/>
              </a:lnSpc>
              <a:buNone/>
            </a:pP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8" name="Picture 4" descr="http://image005.flaticon.com/1/png/512/44/4498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70712" y="3848100"/>
            <a:ext cx="1981199" cy="1981200"/>
          </a:xfrm>
          <a:prstGeom prst="rect">
            <a:avLst/>
          </a:prstGeom>
          <a:noFill/>
          <a:effectLst>
            <a:glow rad="101600">
              <a:schemeClr val="tx1">
                <a:alpha val="6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4916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50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anose="020B0604020202020204" pitchFamily="34" charset="0"/>
              <a:buChar char="•"/>
            </a:pPr>
            <a:r>
              <a:rPr lang="es-ES" sz="3200" spc="300" dirty="0">
                <a:ln w="15875">
                  <a:solidFill>
                    <a:srgbClr val="99CCFF"/>
                  </a:solidFill>
                </a:ln>
                <a:solidFill>
                  <a:srgbClr val="99CCFF"/>
                </a:solidFill>
                <a:effectLst>
                  <a:glow rad="114300">
                    <a:srgbClr val="99CCFF">
                      <a:alpha val="40000"/>
                    </a:srgbClr>
                  </a:glow>
                </a:effectLst>
              </a:rPr>
              <a:t>Arquitecturas Fermi (</a:t>
            </a:r>
            <a:r>
              <a:rPr lang="es-ES" sz="3200" i="1" spc="300" dirty="0">
                <a:ln w="15875">
                  <a:solidFill>
                    <a:srgbClr val="99CCFF"/>
                  </a:solidFill>
                </a:ln>
                <a:solidFill>
                  <a:srgbClr val="99CCFF"/>
                </a:solidFill>
                <a:effectLst>
                  <a:glow rad="114300">
                    <a:srgbClr val="99CCFF">
                      <a:alpha val="40000"/>
                    </a:srgbClr>
                  </a:glow>
                </a:effectLst>
              </a:rPr>
              <a:t>SM</a:t>
            </a:r>
            <a:r>
              <a:rPr lang="es-ES" sz="3200" spc="300" dirty="0">
                <a:ln w="15875">
                  <a:solidFill>
                    <a:srgbClr val="99CCFF"/>
                  </a:solidFill>
                </a:ln>
                <a:solidFill>
                  <a:srgbClr val="99CCFF"/>
                </a:solidFill>
                <a:effectLst>
                  <a:glow rad="114300">
                    <a:srgbClr val="99CCFF">
                      <a:alpha val="40000"/>
                    </a:srgbClr>
                  </a:glow>
                </a:effectLst>
              </a:rPr>
              <a:t>)</a:t>
            </a:r>
          </a:p>
          <a:p>
            <a:pPr marL="274320" lvl="1" indent="0" algn="ctr">
              <a:lnSpc>
                <a:spcPct val="200000"/>
              </a:lnSpc>
              <a:buNone/>
            </a:pP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2" name="Imagen 1"/>
          <p:cNvPicPr>
            <a:picLocks noChangeAspect="1"/>
          </p:cNvPicPr>
          <p:nvPr/>
        </p:nvPicPr>
        <p:blipFill>
          <a:blip r:embed="rId3"/>
          <a:stretch>
            <a:fillRect/>
          </a:stretch>
        </p:blipFill>
        <p:spPr>
          <a:xfrm>
            <a:off x="4989512" y="2438400"/>
            <a:ext cx="2133600" cy="4164239"/>
          </a:xfrm>
          <a:prstGeom prst="rect">
            <a:avLst/>
          </a:prstGeom>
        </p:spPr>
      </p:pic>
      <p:pic>
        <p:nvPicPr>
          <p:cNvPr id="8" name="Picture 4" descr="http://image005.flaticon.com/1/png/512/44/4498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8012" y="2857500"/>
            <a:ext cx="1981199" cy="1981200"/>
          </a:xfrm>
          <a:prstGeom prst="rect">
            <a:avLst/>
          </a:prstGeom>
          <a:noFill/>
          <a:effectLst>
            <a:glow rad="101600">
              <a:schemeClr val="tx1">
                <a:alpha val="6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11676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90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3"/>
          <a:stretch>
            <a:fillRect/>
          </a:stretch>
        </p:blipFill>
        <p:spPr>
          <a:xfrm>
            <a:off x="3500171" y="2657744"/>
            <a:ext cx="5112282" cy="3712894"/>
          </a:xfrm>
          <a:prstGeom prst="rect">
            <a:avLst/>
          </a:prstGeom>
        </p:spPr>
      </p:pic>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anose="020B0604020202020204" pitchFamily="34" charset="0"/>
              <a:buChar char="•"/>
            </a:pPr>
            <a:r>
              <a:rPr lang="es-ES" sz="3200" spc="300" dirty="0">
                <a:ln w="15875">
                  <a:solidFill>
                    <a:srgbClr val="99CCFF"/>
                  </a:solidFill>
                </a:ln>
                <a:solidFill>
                  <a:srgbClr val="99CCFF"/>
                </a:solidFill>
                <a:effectLst>
                  <a:glow rad="114300">
                    <a:srgbClr val="99CCFF">
                      <a:alpha val="40000"/>
                    </a:srgbClr>
                  </a:glow>
                </a:effectLst>
              </a:rPr>
              <a:t>Arquitecturas Fermi (</a:t>
            </a:r>
            <a:r>
              <a:rPr lang="es-ES" sz="3200" i="1" spc="300" dirty="0">
                <a:ln w="15875">
                  <a:solidFill>
                    <a:srgbClr val="99CCFF"/>
                  </a:solidFill>
                </a:ln>
                <a:solidFill>
                  <a:srgbClr val="99CCFF"/>
                </a:solidFill>
                <a:effectLst>
                  <a:glow rad="114300">
                    <a:srgbClr val="99CCFF">
                      <a:alpha val="40000"/>
                    </a:srgbClr>
                  </a:glow>
                </a:effectLst>
              </a:rPr>
              <a:t>CUDA CORE</a:t>
            </a:r>
            <a:r>
              <a:rPr lang="es-ES" sz="3200" spc="300" dirty="0">
                <a:ln w="15875">
                  <a:solidFill>
                    <a:srgbClr val="99CCFF"/>
                  </a:solidFill>
                </a:ln>
                <a:solidFill>
                  <a:srgbClr val="99CCFF"/>
                </a:solidFill>
                <a:effectLst>
                  <a:glow rad="114300">
                    <a:srgbClr val="99CCFF">
                      <a:alpha val="40000"/>
                    </a:srgbClr>
                  </a:glow>
                </a:effectLst>
              </a:rPr>
              <a:t>)</a:t>
            </a:r>
          </a:p>
          <a:p>
            <a:pPr marL="274320" lvl="1" indent="0" algn="ctr">
              <a:lnSpc>
                <a:spcPct val="200000"/>
              </a:lnSpc>
              <a:buNone/>
            </a:pPr>
            <a:endParaRPr lang="es-ES" sz="2800" i="1" spc="300" dirty="0">
              <a:ln w="15875">
                <a:solidFill>
                  <a:srgbClr val="99CCFF"/>
                </a:solidFill>
              </a:ln>
              <a:solidFill>
                <a:srgbClr val="99CCFF"/>
              </a:solidFill>
              <a:effectLst>
                <a:glow rad="114300">
                  <a:srgbClr val="99CCFF">
                    <a:alpha val="40000"/>
                  </a:srgbClr>
                </a:glow>
              </a:effectLst>
            </a:endParaRPr>
          </a:p>
        </p:txBody>
      </p:sp>
    </p:spTree>
    <p:extLst>
      <p:ext uri="{BB962C8B-B14F-4D97-AF65-F5344CB8AC3E}">
        <p14:creationId xmlns:p14="http://schemas.microsoft.com/office/powerpoint/2010/main" val="372761579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Evolución GPGPU</a:t>
            </a:r>
          </a:p>
        </p:txBody>
      </p:sp>
      <p:sp>
        <p:nvSpPr>
          <p:cNvPr id="6" name="Marcador de contenido 2"/>
          <p:cNvSpPr txBox="1">
            <a:spLocks/>
          </p:cNvSpPr>
          <p:nvPr/>
        </p:nvSpPr>
        <p:spPr>
          <a:xfrm>
            <a:off x="684212" y="1676400"/>
            <a:ext cx="10744200" cy="4343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anose="020B0604020202020204" pitchFamily="34" charset="0"/>
              <a:buChar char="•"/>
            </a:pPr>
            <a:r>
              <a:rPr lang="es-ES" sz="3200" spc="300" dirty="0">
                <a:ln w="15875">
                  <a:solidFill>
                    <a:srgbClr val="99CCFF"/>
                  </a:solidFill>
                </a:ln>
                <a:solidFill>
                  <a:srgbClr val="99CCFF"/>
                </a:solidFill>
                <a:effectLst>
                  <a:glow rad="114300">
                    <a:srgbClr val="99CCFF">
                      <a:alpha val="40000"/>
                    </a:srgbClr>
                  </a:glow>
                </a:effectLst>
              </a:rPr>
              <a:t>Arquitecturas Fermi (</a:t>
            </a:r>
            <a:r>
              <a:rPr lang="es-ES" sz="3200" i="1" spc="300" dirty="0">
                <a:ln w="15875">
                  <a:solidFill>
                    <a:srgbClr val="99CCFF"/>
                  </a:solidFill>
                </a:ln>
                <a:solidFill>
                  <a:srgbClr val="99CCFF"/>
                </a:solidFill>
                <a:effectLst>
                  <a:glow rad="114300">
                    <a:srgbClr val="99CCFF">
                      <a:alpha val="40000"/>
                    </a:srgbClr>
                  </a:glow>
                </a:effectLst>
              </a:rPr>
              <a:t>Giga </a:t>
            </a:r>
            <a:r>
              <a:rPr lang="es-ES" sz="3200" i="1" spc="300" dirty="0" err="1">
                <a:ln w="15875">
                  <a:solidFill>
                    <a:srgbClr val="99CCFF"/>
                  </a:solidFill>
                </a:ln>
                <a:solidFill>
                  <a:srgbClr val="99CCFF"/>
                </a:solidFill>
                <a:effectLst>
                  <a:glow rad="114300">
                    <a:srgbClr val="99CCFF">
                      <a:alpha val="40000"/>
                    </a:srgbClr>
                  </a:glow>
                </a:effectLst>
              </a:rPr>
              <a:t>Thread</a:t>
            </a:r>
            <a:r>
              <a:rPr lang="es-ES" sz="3200" i="1" spc="300" dirty="0">
                <a:ln w="15875">
                  <a:solidFill>
                    <a:srgbClr val="99CCFF"/>
                  </a:solidFill>
                </a:ln>
                <a:solidFill>
                  <a:srgbClr val="99CCFF"/>
                </a:solidFill>
                <a:effectLst>
                  <a:glow rad="114300">
                    <a:srgbClr val="99CCFF">
                      <a:alpha val="40000"/>
                    </a:srgbClr>
                  </a:glow>
                </a:effectLst>
              </a:rPr>
              <a:t> </a:t>
            </a:r>
            <a:r>
              <a:rPr lang="es-ES" sz="3200" i="1" spc="300" dirty="0" err="1">
                <a:ln w="15875">
                  <a:solidFill>
                    <a:srgbClr val="99CCFF"/>
                  </a:solidFill>
                </a:ln>
                <a:solidFill>
                  <a:srgbClr val="99CCFF"/>
                </a:solidFill>
                <a:effectLst>
                  <a:glow rad="114300">
                    <a:srgbClr val="99CCFF">
                      <a:alpha val="40000"/>
                    </a:srgbClr>
                  </a:glow>
                </a:effectLst>
              </a:rPr>
              <a:t>Engine</a:t>
            </a:r>
            <a:r>
              <a:rPr lang="es-ES" sz="3200" i="1" spc="300" dirty="0">
                <a:ln w="15875">
                  <a:solidFill>
                    <a:srgbClr val="99CCFF"/>
                  </a:solidFill>
                </a:ln>
                <a:solidFill>
                  <a:srgbClr val="99CCFF"/>
                </a:solidFill>
                <a:effectLst>
                  <a:glow rad="114300">
                    <a:srgbClr val="99CCFF">
                      <a:alpha val="40000"/>
                    </a:srgbClr>
                  </a:glow>
                </a:effectLst>
              </a:rPr>
              <a:t> + </a:t>
            </a:r>
            <a:r>
              <a:rPr lang="es-ES" sz="3200" i="1" spc="300" dirty="0" err="1">
                <a:ln w="15875">
                  <a:solidFill>
                    <a:srgbClr val="99CCFF"/>
                  </a:solidFill>
                </a:ln>
                <a:solidFill>
                  <a:srgbClr val="99CCFF"/>
                </a:solidFill>
                <a:effectLst>
                  <a:glow rad="114300">
                    <a:srgbClr val="99CCFF">
                      <a:alpha val="40000"/>
                    </a:srgbClr>
                  </a:glow>
                </a:effectLst>
              </a:rPr>
              <a:t>warp</a:t>
            </a:r>
            <a:r>
              <a:rPr lang="es-ES" sz="3200" spc="300" dirty="0">
                <a:ln w="15875">
                  <a:solidFill>
                    <a:srgbClr val="99CCFF"/>
                  </a:solidFill>
                </a:ln>
                <a:solidFill>
                  <a:srgbClr val="99CCFF"/>
                </a:solidFill>
                <a:effectLst>
                  <a:glow rad="114300">
                    <a:srgbClr val="99CCFF">
                      <a:alpha val="40000"/>
                    </a:srgbClr>
                  </a:glow>
                </a:effectLst>
              </a:rPr>
              <a:t>)</a:t>
            </a:r>
          </a:p>
          <a:p>
            <a:pPr marL="274320" lvl="1" indent="0" algn="ctr">
              <a:lnSpc>
                <a:spcPct val="200000"/>
              </a:lnSpc>
              <a:buNone/>
            </a:pP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12290" name="Picture 2" descr="http://techreport.com/r.x/nvidia-fermi/kernel-executio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412" y="2667000"/>
            <a:ext cx="7289698" cy="3703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589602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Evolución GPGPU</a:t>
            </a:r>
          </a:p>
        </p:txBody>
      </p:sp>
      <p:sp>
        <p:nvSpPr>
          <p:cNvPr id="3" name="Rectángulo 2"/>
          <p:cNvSpPr/>
          <p:nvPr/>
        </p:nvSpPr>
        <p:spPr>
          <a:xfrm>
            <a:off x="2436812" y="1905000"/>
            <a:ext cx="6896099" cy="4724400"/>
          </a:xfrm>
          <a:prstGeom prst="rect">
            <a:avLst/>
          </a:prstGeom>
          <a:solidFill>
            <a:schemeClr val="tx1"/>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AR" sz="16600" b="1" dirty="0">
                <a:solidFill>
                  <a:schemeClr val="accent6">
                    <a:lumMod val="75000"/>
                  </a:schemeClr>
                </a:solidFill>
              </a:rPr>
              <a:t>FERMI</a:t>
            </a:r>
          </a:p>
          <a:p>
            <a:pPr algn="ctr"/>
            <a:endParaRPr lang="es-AR" sz="2400" b="1" dirty="0">
              <a:solidFill>
                <a:schemeClr val="accent6">
                  <a:lumMod val="50000"/>
                </a:schemeClr>
              </a:solidFill>
            </a:endParaRPr>
          </a:p>
          <a:p>
            <a:pPr algn="ctr"/>
            <a:r>
              <a:rPr lang="es-AR" sz="2800" b="1" dirty="0">
                <a:solidFill>
                  <a:schemeClr val="accent6">
                    <a:lumMod val="50000"/>
                  </a:schemeClr>
                </a:solidFill>
              </a:rPr>
              <a:t>SM = 1536 </a:t>
            </a:r>
            <a:r>
              <a:rPr lang="es-AR" sz="2800" b="1" dirty="0" err="1">
                <a:solidFill>
                  <a:schemeClr val="accent6">
                    <a:lumMod val="50000"/>
                  </a:schemeClr>
                </a:solidFill>
              </a:rPr>
              <a:t>thread</a:t>
            </a:r>
            <a:r>
              <a:rPr lang="es-AR" sz="2800" b="1" dirty="0">
                <a:solidFill>
                  <a:schemeClr val="accent6">
                    <a:lumMod val="50000"/>
                  </a:schemeClr>
                </a:solidFill>
              </a:rPr>
              <a:t> * 8 blocks</a:t>
            </a:r>
          </a:p>
          <a:p>
            <a:pPr algn="ctr"/>
            <a:r>
              <a:rPr lang="es-AR" sz="2800" b="1" dirty="0">
                <a:solidFill>
                  <a:schemeClr val="accent6">
                    <a:lumMod val="50000"/>
                  </a:schemeClr>
                </a:solidFill>
              </a:rPr>
              <a:t>16 * SM     </a:t>
            </a:r>
            <a:r>
              <a:rPr lang="es-AR" sz="2800" b="1" dirty="0">
                <a:solidFill>
                  <a:schemeClr val="accent6">
                    <a:lumMod val="50000"/>
                  </a:schemeClr>
                </a:solidFill>
                <a:sym typeface="Wingdings" panose="05000000000000000000" pitchFamily="2" charset="2"/>
              </a:rPr>
              <a:t>  </a:t>
            </a:r>
            <a:r>
              <a:rPr lang="es-AR" sz="2800" b="1" dirty="0">
                <a:solidFill>
                  <a:srgbClr val="C00000"/>
                </a:solidFill>
                <a:sym typeface="Wingdings" panose="05000000000000000000" pitchFamily="2" charset="2"/>
              </a:rPr>
              <a:t>196.608  </a:t>
            </a:r>
            <a:r>
              <a:rPr lang="es-AR" sz="2800" b="1" dirty="0" err="1">
                <a:solidFill>
                  <a:srgbClr val="C00000"/>
                </a:solidFill>
                <a:sym typeface="Wingdings" panose="05000000000000000000" pitchFamily="2" charset="2"/>
              </a:rPr>
              <a:t>trhead</a:t>
            </a:r>
            <a:r>
              <a:rPr lang="es-AR" sz="2800" b="1" dirty="0">
                <a:solidFill>
                  <a:srgbClr val="C00000"/>
                </a:solidFill>
                <a:sym typeface="Wingdings" panose="05000000000000000000" pitchFamily="2" charset="2"/>
              </a:rPr>
              <a:t> </a:t>
            </a:r>
            <a:r>
              <a:rPr lang="es-AR" sz="3200" b="1" dirty="0">
                <a:solidFill>
                  <a:schemeClr val="accent6">
                    <a:lumMod val="50000"/>
                  </a:schemeClr>
                </a:solidFill>
              </a:rPr>
              <a:t> </a:t>
            </a:r>
          </a:p>
          <a:p>
            <a:pPr algn="ctr"/>
            <a:endParaRPr lang="es-AR" b="1" dirty="0">
              <a:solidFill>
                <a:schemeClr val="accent6">
                  <a:lumMod val="50000"/>
                </a:schemeClr>
              </a:solidFill>
            </a:endParaRPr>
          </a:p>
        </p:txBody>
      </p:sp>
    </p:spTree>
    <p:extLst>
      <p:ext uri="{BB962C8B-B14F-4D97-AF65-F5344CB8AC3E}">
        <p14:creationId xmlns:p14="http://schemas.microsoft.com/office/powerpoint/2010/main" val="7098325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Evolución GPGPU</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99CCFF"/>
                  </a:solidFill>
                </a:ln>
                <a:solidFill>
                  <a:srgbClr val="99CCFF"/>
                </a:solidFill>
                <a:effectLst>
                  <a:glow rad="114300">
                    <a:srgbClr val="99CCFF">
                      <a:alpha val="40000"/>
                    </a:srgbClr>
                  </a:glow>
                </a:effectLst>
              </a:rPr>
              <a:t>Evolución actual </a:t>
            </a:r>
            <a:r>
              <a:rPr lang="es-ES" sz="3200" spc="300" dirty="0" err="1">
                <a:ln w="15875">
                  <a:solidFill>
                    <a:srgbClr val="99CCFF"/>
                  </a:solidFill>
                </a:ln>
                <a:solidFill>
                  <a:srgbClr val="99CCFF"/>
                </a:solidFill>
                <a:effectLst>
                  <a:glow rad="114300">
                    <a:srgbClr val="99CCFF">
                      <a:alpha val="40000"/>
                    </a:srgbClr>
                  </a:glow>
                </a:effectLst>
              </a:rPr>
              <a:t>GPUs</a:t>
            </a:r>
            <a:endParaRPr lang="es-ES" sz="3200" spc="300" dirty="0">
              <a:ln w="15875">
                <a:solidFill>
                  <a:srgbClr val="99CCFF"/>
                </a:solidFill>
              </a:ln>
              <a:solidFill>
                <a:srgbClr val="99CCFF"/>
              </a:solidFill>
              <a:effectLst>
                <a:glow rad="114300">
                  <a:srgbClr val="99CCFF">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2010</a:t>
            </a:r>
            <a:r>
              <a:rPr lang="es-AR" b="1" dirty="0">
                <a:solidFill>
                  <a:schemeClr val="tx1"/>
                </a:solidFill>
                <a:latin typeface="Arial Narrow" panose="020B0606020202030204" pitchFamily="34" charset="0"/>
              </a:rPr>
              <a:t>s</a:t>
            </a:r>
          </a:p>
        </p:txBody>
      </p:sp>
      <p:pic>
        <p:nvPicPr>
          <p:cNvPr id="24578" name="Picture 2" descr="NVIDIA Pascal Volta GPU Road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1998" y="3052397"/>
            <a:ext cx="7944826" cy="3805603"/>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AFEC9B5C-91FD-48B2-90A3-E199A48A09B7}"/>
              </a:ext>
            </a:extLst>
          </p:cNvPr>
          <p:cNvSpPr txBox="1"/>
          <p:nvPr/>
        </p:nvSpPr>
        <p:spPr>
          <a:xfrm>
            <a:off x="2121998" y="2364696"/>
            <a:ext cx="8849214" cy="944292"/>
          </a:xfrm>
          <a:prstGeom prst="rect">
            <a:avLst/>
          </a:prstGeom>
          <a:solidFill>
            <a:schemeClr val="bg1"/>
          </a:solidFill>
          <a:ln w="28575">
            <a:solidFill>
              <a:srgbClr val="92D050"/>
            </a:solidFill>
          </a:ln>
        </p:spPr>
        <p:txBody>
          <a:bodyPr wrap="square" tIns="36000" rtlCol="0">
            <a:spAutoFit/>
          </a:bodyPr>
          <a:lstStyle/>
          <a:p>
            <a:r>
              <a:rPr lang="es-AR" sz="1600" dirty="0">
                <a:latin typeface="Calibri" panose="020F0502020204030204"/>
              </a:rPr>
              <a:t>350 W</a:t>
            </a:r>
            <a:r>
              <a:rPr lang="es-AR" sz="2800" dirty="0">
                <a:solidFill>
                  <a:srgbClr val="FFC000">
                    <a:lumMod val="60000"/>
                    <a:lumOff val="40000"/>
                  </a:srgbClr>
                </a:solidFill>
                <a:latin typeface="Calibri" panose="020F0502020204030204"/>
              </a:rPr>
              <a:t> </a:t>
            </a:r>
          </a:p>
          <a:p>
            <a:endParaRPr lang="en-US" sz="2800" dirty="0">
              <a:solidFill>
                <a:srgbClr val="FFC000">
                  <a:lumMod val="60000"/>
                  <a:lumOff val="40000"/>
                </a:srgbClr>
              </a:solidFill>
              <a:latin typeface="Calibri" panose="020F0502020204030204"/>
            </a:endParaRPr>
          </a:p>
        </p:txBody>
      </p:sp>
      <p:sp>
        <p:nvSpPr>
          <p:cNvPr id="8" name="CuadroTexto 7">
            <a:extLst>
              <a:ext uri="{FF2B5EF4-FFF2-40B4-BE49-F238E27FC236}">
                <a16:creationId xmlns:a16="http://schemas.microsoft.com/office/drawing/2014/main" id="{C18DC967-FEC5-4601-8208-7F77341472B6}"/>
              </a:ext>
            </a:extLst>
          </p:cNvPr>
          <p:cNvSpPr txBox="1"/>
          <p:nvPr/>
        </p:nvSpPr>
        <p:spPr>
          <a:xfrm>
            <a:off x="10008701" y="2821301"/>
            <a:ext cx="962511" cy="523220"/>
          </a:xfrm>
          <a:prstGeom prst="rect">
            <a:avLst/>
          </a:prstGeom>
          <a:noFill/>
        </p:spPr>
        <p:txBody>
          <a:bodyPr wrap="square" rtlCol="0">
            <a:spAutoFit/>
          </a:bodyPr>
          <a:lstStyle/>
          <a:p>
            <a:r>
              <a:rPr lang="es-AR" dirty="0">
                <a:solidFill>
                  <a:srgbClr val="92D050"/>
                </a:solidFill>
                <a:latin typeface="Calibri" panose="020F0502020204030204"/>
              </a:rPr>
              <a:t>Ampere</a:t>
            </a:r>
            <a:r>
              <a:rPr lang="es-AR" sz="2800" dirty="0">
                <a:solidFill>
                  <a:srgbClr val="FFC000">
                    <a:lumMod val="60000"/>
                    <a:lumOff val="40000"/>
                  </a:srgbClr>
                </a:solidFill>
                <a:latin typeface="Calibri" panose="020F0502020204030204"/>
              </a:rPr>
              <a:t> </a:t>
            </a:r>
            <a:endParaRPr lang="en-US" sz="2800" dirty="0">
              <a:solidFill>
                <a:srgbClr val="FFC000">
                  <a:lumMod val="60000"/>
                  <a:lumOff val="40000"/>
                </a:srgbClr>
              </a:solidFill>
              <a:latin typeface="Calibri" panose="020F0502020204030204"/>
            </a:endParaRPr>
          </a:p>
        </p:txBody>
      </p:sp>
      <p:pic>
        <p:nvPicPr>
          <p:cNvPr id="4" name="Imagen 3">
            <a:extLst>
              <a:ext uri="{FF2B5EF4-FFF2-40B4-BE49-F238E27FC236}">
                <a16:creationId xmlns:a16="http://schemas.microsoft.com/office/drawing/2014/main" id="{BDE6ADD3-6EB0-49BE-90A6-85A3CDC3E859}"/>
              </a:ext>
            </a:extLst>
          </p:cNvPr>
          <p:cNvPicPr>
            <a:picLocks noChangeAspect="1"/>
          </p:cNvPicPr>
          <p:nvPr/>
        </p:nvPicPr>
        <p:blipFill>
          <a:blip r:embed="rId4"/>
          <a:stretch>
            <a:fillRect/>
          </a:stretch>
        </p:blipFill>
        <p:spPr>
          <a:xfrm>
            <a:off x="9874864" y="2403840"/>
            <a:ext cx="1076812" cy="560571"/>
          </a:xfrm>
          <a:prstGeom prst="rect">
            <a:avLst/>
          </a:prstGeom>
        </p:spPr>
      </p:pic>
    </p:spTree>
    <p:extLst>
      <p:ext uri="{BB962C8B-B14F-4D97-AF65-F5344CB8AC3E}">
        <p14:creationId xmlns:p14="http://schemas.microsoft.com/office/powerpoint/2010/main" val="194310152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VIDIA details GeForce RTX 30 Ampere architecture - VideoCardz.com">
            <a:extLst>
              <a:ext uri="{FF2B5EF4-FFF2-40B4-BE49-F238E27FC236}">
                <a16:creationId xmlns:a16="http://schemas.microsoft.com/office/drawing/2014/main" id="{B35BF07D-59CE-44A5-B7A3-B677532F63A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393" t="13679" r="27436" b="2632"/>
          <a:stretch/>
        </p:blipFill>
        <p:spPr bwMode="auto">
          <a:xfrm>
            <a:off x="5103812" y="1946384"/>
            <a:ext cx="6705600" cy="4846638"/>
          </a:xfrm>
          <a:prstGeom prst="rect">
            <a:avLst/>
          </a:prstGeom>
          <a:noFill/>
          <a:extLst>
            <a:ext uri="{909E8E84-426E-40DD-AFC4-6F175D3DCCD1}">
              <a14:hiddenFill xmlns:a14="http://schemas.microsoft.com/office/drawing/2010/main">
                <a:solidFill>
                  <a:srgbClr val="FFFFFF"/>
                </a:solidFill>
              </a14:hiddenFill>
            </a:ext>
          </a:extLst>
        </p:spPr>
      </p:pic>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Evolución GPGPU</a:t>
            </a:r>
          </a:p>
        </p:txBody>
      </p:sp>
      <p:sp>
        <p:nvSpPr>
          <p:cNvPr id="6" name="Marcador de contenido 2"/>
          <p:cNvSpPr txBox="1">
            <a:spLocks/>
          </p:cNvSpPr>
          <p:nvPr/>
        </p:nvSpPr>
        <p:spPr>
          <a:xfrm>
            <a:off x="-1" y="1676400"/>
            <a:ext cx="5103813" cy="811898"/>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anose="020B0604020202020204" pitchFamily="34" charset="0"/>
              <a:buChar char="•"/>
            </a:pPr>
            <a:r>
              <a:rPr lang="es-ES" sz="3200" spc="300" dirty="0">
                <a:ln w="15875">
                  <a:solidFill>
                    <a:srgbClr val="99CCFF"/>
                  </a:solidFill>
                </a:ln>
                <a:solidFill>
                  <a:srgbClr val="99CCFF"/>
                </a:solidFill>
                <a:effectLst>
                  <a:glow rad="114300">
                    <a:srgbClr val="99CCFF">
                      <a:alpha val="40000"/>
                    </a:srgbClr>
                  </a:glow>
                </a:effectLst>
              </a:rPr>
              <a:t>Arquitectura Ampere</a:t>
            </a:r>
          </a:p>
        </p:txBody>
      </p:sp>
      <p:sp>
        <p:nvSpPr>
          <p:cNvPr id="7" name="CuadroTexto 6">
            <a:extLst>
              <a:ext uri="{FF2B5EF4-FFF2-40B4-BE49-F238E27FC236}">
                <a16:creationId xmlns:a16="http://schemas.microsoft.com/office/drawing/2014/main" id="{07BAFD83-BCE0-4A5B-8C67-0513FCB16B3E}"/>
              </a:ext>
            </a:extLst>
          </p:cNvPr>
          <p:cNvSpPr txBox="1"/>
          <p:nvPr/>
        </p:nvSpPr>
        <p:spPr>
          <a:xfrm>
            <a:off x="152398" y="2699314"/>
            <a:ext cx="4799013" cy="3354765"/>
          </a:xfrm>
          <a:prstGeom prst="rect">
            <a:avLst/>
          </a:prstGeom>
          <a:noFill/>
        </p:spPr>
        <p:txBody>
          <a:bodyPr wrap="square" rtlCol="0">
            <a:spAutoFit/>
          </a:bodyPr>
          <a:lstStyle/>
          <a:p>
            <a:r>
              <a:rPr lang="sv-SE" sz="3200" dirty="0">
                <a:solidFill>
                  <a:srgbClr val="FFC000">
                    <a:lumMod val="60000"/>
                    <a:lumOff val="40000"/>
                  </a:srgbClr>
                </a:solidFill>
                <a:latin typeface="Calibri" panose="020F0502020204030204"/>
              </a:rPr>
              <a:t>GeForce RTX 3090: </a:t>
            </a:r>
          </a:p>
          <a:p>
            <a:r>
              <a:rPr lang="en-US" sz="3200" dirty="0">
                <a:solidFill>
                  <a:srgbClr val="FFC000">
                    <a:lumMod val="60000"/>
                    <a:lumOff val="40000"/>
                  </a:srgbClr>
                </a:solidFill>
                <a:latin typeface="Calibri" panose="020F0502020204030204"/>
              </a:rPr>
              <a:t>- 10.496 CUDA core. </a:t>
            </a:r>
          </a:p>
          <a:p>
            <a:r>
              <a:rPr lang="en-US" sz="3200" dirty="0">
                <a:solidFill>
                  <a:srgbClr val="FFC000">
                    <a:lumMod val="60000"/>
                    <a:lumOff val="40000"/>
                  </a:srgbClr>
                </a:solidFill>
                <a:latin typeface="Calibri" panose="020F0502020204030204"/>
              </a:rPr>
              <a:t>- 24 GB Ram.</a:t>
            </a:r>
          </a:p>
          <a:p>
            <a:r>
              <a:rPr lang="en-US" sz="3200" dirty="0">
                <a:solidFill>
                  <a:srgbClr val="FFC000">
                    <a:lumMod val="60000"/>
                    <a:lumOff val="40000"/>
                  </a:srgbClr>
                </a:solidFill>
                <a:latin typeface="Calibri" panose="020F0502020204030204"/>
              </a:rPr>
              <a:t>- 82 RTX</a:t>
            </a:r>
            <a:r>
              <a:rPr lang="en-US" sz="2800" dirty="0">
                <a:solidFill>
                  <a:srgbClr val="FFC000">
                    <a:lumMod val="60000"/>
                    <a:lumOff val="40000"/>
                  </a:srgbClr>
                </a:solidFill>
                <a:latin typeface="Calibri" panose="020F0502020204030204"/>
              </a:rPr>
              <a:t> </a:t>
            </a:r>
            <a:r>
              <a:rPr lang="en-US" sz="2400" dirty="0">
                <a:solidFill>
                  <a:srgbClr val="FFC000">
                    <a:lumMod val="60000"/>
                    <a:lumOff val="40000"/>
                  </a:srgbClr>
                </a:solidFill>
                <a:latin typeface="Calibri" panose="020F0502020204030204"/>
              </a:rPr>
              <a:t>(Real-Time Ray Tracing)</a:t>
            </a:r>
            <a:endParaRPr lang="en-US" sz="2800" dirty="0">
              <a:solidFill>
                <a:srgbClr val="FFC000">
                  <a:lumMod val="60000"/>
                  <a:lumOff val="40000"/>
                </a:srgbClr>
              </a:solidFill>
              <a:latin typeface="Calibri" panose="020F0502020204030204"/>
            </a:endParaRPr>
          </a:p>
          <a:p>
            <a:r>
              <a:rPr lang="en-US" sz="3200" dirty="0">
                <a:solidFill>
                  <a:srgbClr val="FFC000">
                    <a:lumMod val="60000"/>
                    <a:lumOff val="40000"/>
                  </a:srgbClr>
                </a:solidFill>
                <a:latin typeface="Calibri" panose="020F0502020204030204"/>
              </a:rPr>
              <a:t>- 328 T </a:t>
            </a:r>
            <a:r>
              <a:rPr lang="en-US" sz="2400" dirty="0">
                <a:solidFill>
                  <a:srgbClr val="FFC000">
                    <a:lumMod val="60000"/>
                    <a:lumOff val="40000"/>
                  </a:srgbClr>
                </a:solidFill>
                <a:latin typeface="Calibri" panose="020F0502020204030204"/>
              </a:rPr>
              <a:t>(Tensor cores).</a:t>
            </a:r>
            <a:endParaRPr lang="en-US" sz="3200" dirty="0">
              <a:solidFill>
                <a:srgbClr val="FFC000">
                  <a:lumMod val="60000"/>
                  <a:lumOff val="40000"/>
                </a:srgbClr>
              </a:solidFill>
              <a:latin typeface="Calibri" panose="020F0502020204030204"/>
            </a:endParaRPr>
          </a:p>
          <a:p>
            <a:r>
              <a:rPr lang="en-US" sz="3200" dirty="0">
                <a:solidFill>
                  <a:srgbClr val="FFC000">
                    <a:lumMod val="60000"/>
                    <a:lumOff val="40000"/>
                  </a:srgbClr>
                </a:solidFill>
                <a:latin typeface="Calibri" panose="020F0502020204030204"/>
              </a:rPr>
              <a:t> </a:t>
            </a:r>
          </a:p>
          <a:p>
            <a:r>
              <a:rPr lang="es-AR" sz="2000" dirty="0">
                <a:solidFill>
                  <a:srgbClr val="FFC000">
                    <a:lumMod val="60000"/>
                    <a:lumOff val="40000"/>
                  </a:srgbClr>
                </a:solidFill>
                <a:latin typeface="Calibri" panose="020F0502020204030204"/>
              </a:rPr>
              <a:t> </a:t>
            </a:r>
          </a:p>
        </p:txBody>
      </p:sp>
      <p:sp>
        <p:nvSpPr>
          <p:cNvPr id="2" name="Rectángulo: esquinas redondeadas 1">
            <a:extLst>
              <a:ext uri="{FF2B5EF4-FFF2-40B4-BE49-F238E27FC236}">
                <a16:creationId xmlns:a16="http://schemas.microsoft.com/office/drawing/2014/main" id="{9C1C650E-C7BE-40B4-A813-2E3251C07767}"/>
              </a:ext>
            </a:extLst>
          </p:cNvPr>
          <p:cNvSpPr/>
          <p:nvPr/>
        </p:nvSpPr>
        <p:spPr>
          <a:xfrm>
            <a:off x="5484812" y="2488298"/>
            <a:ext cx="762000" cy="710099"/>
          </a:xfrm>
          <a:prstGeom prst="roundRect">
            <a:avLst/>
          </a:prstGeom>
          <a:noFill/>
          <a:ln w="571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CuadroTexto 7">
            <a:extLst>
              <a:ext uri="{FF2B5EF4-FFF2-40B4-BE49-F238E27FC236}">
                <a16:creationId xmlns:a16="http://schemas.microsoft.com/office/drawing/2014/main" id="{3F24372A-0153-4864-81D6-36FEFE5819F2}"/>
              </a:ext>
            </a:extLst>
          </p:cNvPr>
          <p:cNvSpPr txBox="1"/>
          <p:nvPr/>
        </p:nvSpPr>
        <p:spPr>
          <a:xfrm>
            <a:off x="5511694" y="1734038"/>
            <a:ext cx="3505200" cy="584775"/>
          </a:xfrm>
          <a:prstGeom prst="rect">
            <a:avLst/>
          </a:prstGeom>
          <a:solidFill>
            <a:schemeClr val="bg1">
              <a:lumMod val="85000"/>
              <a:lumOff val="15000"/>
            </a:schemeClr>
          </a:solidFill>
          <a:ln>
            <a:solidFill>
              <a:schemeClr val="tx1">
                <a:lumMod val="85000"/>
              </a:schemeClr>
            </a:solidFill>
          </a:ln>
        </p:spPr>
        <p:txBody>
          <a:bodyPr wrap="square" rtlCol="0">
            <a:spAutoFit/>
          </a:bodyPr>
          <a:lstStyle/>
          <a:p>
            <a:r>
              <a:rPr lang="sv-SE" sz="3200" dirty="0">
                <a:latin typeface="Calibri" panose="020F0502020204030204"/>
              </a:rPr>
              <a:t>Arquitectura FERMI</a:t>
            </a:r>
            <a:r>
              <a:rPr lang="sv-SE" sz="3200" dirty="0">
                <a:solidFill>
                  <a:srgbClr val="FFC000">
                    <a:lumMod val="60000"/>
                    <a:lumOff val="40000"/>
                  </a:srgbClr>
                </a:solidFill>
                <a:latin typeface="Calibri" panose="020F0502020204030204"/>
              </a:rPr>
              <a:t> </a:t>
            </a:r>
            <a:r>
              <a:rPr lang="es-AR" sz="2000" dirty="0">
                <a:solidFill>
                  <a:srgbClr val="FFC000">
                    <a:lumMod val="60000"/>
                    <a:lumOff val="40000"/>
                  </a:srgbClr>
                </a:solidFill>
                <a:latin typeface="Calibri" panose="020F0502020204030204"/>
              </a:rPr>
              <a:t> </a:t>
            </a:r>
          </a:p>
        </p:txBody>
      </p:sp>
    </p:spTree>
    <p:extLst>
      <p:ext uri="{BB962C8B-B14F-4D97-AF65-F5344CB8AC3E}">
        <p14:creationId xmlns:p14="http://schemas.microsoft.com/office/powerpoint/2010/main" val="188914691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5900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5900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effectLst>
            <a:glow rad="139700">
              <a:schemeClr val="accent1">
                <a:satMod val="175000"/>
                <a:alpha val="40000"/>
              </a:schemeClr>
            </a:glow>
            <a:outerShdw blurRad="63500" sx="102000" sy="102000" algn="ctr" rotWithShape="0">
              <a:prstClr val="black">
                <a:alpha val="40000"/>
              </a:prstClr>
            </a:outerShdw>
            <a:softEdge rad="31750"/>
          </a:effectLst>
        </p:spPr>
        <p:txBody>
          <a:bodyPr/>
          <a:lstStyle/>
          <a:p>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Agenda Clase 2 “C”</a:t>
            </a:r>
          </a:p>
        </p:txBody>
      </p:sp>
      <p:sp>
        <p:nvSpPr>
          <p:cNvPr id="3" name="Marcador de contenido 2"/>
          <p:cNvSpPr>
            <a:spLocks noGrp="1"/>
          </p:cNvSpPr>
          <p:nvPr>
            <p:ph idx="1"/>
          </p:nvPr>
        </p:nvSpPr>
        <p:spPr>
          <a:xfrm>
            <a:off x="4722812" y="1905000"/>
            <a:ext cx="5791200" cy="4114800"/>
          </a:xfrm>
        </p:spPr>
        <p:txBody>
          <a:bodyPr>
            <a:normAutofit/>
          </a:bodyPr>
          <a:lstStyle/>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Historia. </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Filosofía GPU. </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Programación del GPGPU. </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Programación multidimensional.</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Evolución GPU.</a:t>
            </a:r>
          </a:p>
          <a:p>
            <a:pPr>
              <a:buFont typeface="Arial" panose="020B0604020202020204" pitchFamily="34" charset="0"/>
              <a:buChar char="•"/>
            </a:pPr>
            <a:r>
              <a:rPr lang="es-ES" spc="300" dirty="0">
                <a:ln w="15875">
                  <a:solidFill>
                    <a:schemeClr val="tx1"/>
                  </a:solidFill>
                </a:ln>
                <a:effectLst>
                  <a:glow rad="114300">
                    <a:srgbClr val="92D050">
                      <a:alpha val="40000"/>
                    </a:srgbClr>
                  </a:glow>
                </a:effectLst>
              </a:rPr>
              <a:t>División de memoria. </a:t>
            </a:r>
            <a:r>
              <a:rPr lang="es-ES" spc="300" dirty="0">
                <a:ln w="15875">
                  <a:solidFill>
                    <a:schemeClr val="tx1"/>
                  </a:solidFill>
                </a:ln>
                <a:effectLst>
                  <a:glow rad="114300">
                    <a:srgbClr val="92D050">
                      <a:alpha val="40000"/>
                    </a:srgbClr>
                  </a:glow>
                </a:effectLst>
                <a:sym typeface="Wingdings" panose="05000000000000000000" pitchFamily="2" charset="2"/>
              </a:rPr>
              <a:t></a:t>
            </a:r>
            <a:endParaRPr lang="es-ES" spc="300" dirty="0">
              <a:ln w="15875">
                <a:solidFill>
                  <a:schemeClr val="tx1"/>
                </a:solidFill>
              </a:ln>
              <a:effectLst>
                <a:glow rad="114300">
                  <a:srgbClr val="92D050">
                    <a:alpha val="40000"/>
                  </a:srgbClr>
                </a:glow>
              </a:effectLst>
            </a:endParaRP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No todo lo que brilla es </a:t>
            </a:r>
            <a:r>
              <a:rPr lang="es-ES" spc="300" dirty="0">
                <a:ln w="15875">
                  <a:solidFill>
                    <a:srgbClr val="00B050"/>
                  </a:solidFill>
                </a:ln>
                <a:solidFill>
                  <a:srgbClr val="FFFF00"/>
                </a:solidFill>
                <a:effectLst>
                  <a:glow rad="114300">
                    <a:srgbClr val="92D050">
                      <a:alpha val="40000"/>
                    </a:srgbClr>
                  </a:glow>
                </a:effectLst>
              </a:rPr>
              <a:t>oro</a:t>
            </a:r>
            <a:r>
              <a:rPr lang="es-ES" spc="300" dirty="0">
                <a:ln w="15875">
                  <a:solidFill>
                    <a:srgbClr val="00B050"/>
                  </a:solidFill>
                </a:ln>
                <a:solidFill>
                  <a:srgbClr val="00B050"/>
                </a:solidFill>
                <a:effectLst>
                  <a:glow rad="114300">
                    <a:srgbClr val="92D050">
                      <a:alpha val="40000"/>
                    </a:srgbClr>
                  </a:glow>
                </a:effectLst>
              </a:rPr>
              <a:t>.</a:t>
            </a:r>
          </a:p>
        </p:txBody>
      </p:sp>
    </p:spTree>
    <p:extLst>
      <p:ext uri="{BB962C8B-B14F-4D97-AF65-F5344CB8AC3E}">
        <p14:creationId xmlns:p14="http://schemas.microsoft.com/office/powerpoint/2010/main" val="11601514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División de memoria</a:t>
            </a:r>
          </a:p>
        </p:txBody>
      </p:sp>
      <p:pic>
        <p:nvPicPr>
          <p:cNvPr id="2" name="Imagen 1"/>
          <p:cNvPicPr>
            <a:picLocks noChangeAspect="1"/>
          </p:cNvPicPr>
          <p:nvPr/>
        </p:nvPicPr>
        <p:blipFill>
          <a:blip r:embed="rId3"/>
          <a:stretch>
            <a:fillRect/>
          </a:stretch>
        </p:blipFill>
        <p:spPr>
          <a:xfrm>
            <a:off x="2322511" y="1752600"/>
            <a:ext cx="7543800" cy="4956333"/>
          </a:xfrm>
          <a:prstGeom prst="rect">
            <a:avLst/>
          </a:prstGeom>
        </p:spPr>
      </p:pic>
    </p:spTree>
    <p:extLst>
      <p:ext uri="{BB962C8B-B14F-4D97-AF65-F5344CB8AC3E}">
        <p14:creationId xmlns:p14="http://schemas.microsoft.com/office/powerpoint/2010/main" val="1542710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División de memoria</a:t>
            </a:r>
          </a:p>
        </p:txBody>
      </p:sp>
      <p:pic>
        <p:nvPicPr>
          <p:cNvPr id="18434" name="Picture 2" descr="http://yuwang-cg.com/images/project1/memory_mod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7210" y="1752600"/>
            <a:ext cx="8534402" cy="4861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856094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División de memoria</a:t>
            </a:r>
          </a:p>
        </p:txBody>
      </p:sp>
      <p:sp>
        <p:nvSpPr>
          <p:cNvPr id="4" name="Marcador de contenido 2"/>
          <p:cNvSpPr txBox="1">
            <a:spLocks/>
          </p:cNvSpPr>
          <p:nvPr/>
        </p:nvSpPr>
        <p:spPr>
          <a:xfrm>
            <a:off x="684212" y="1676400"/>
            <a:ext cx="7409090" cy="762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itchFamily="34" charset="0"/>
              <a:buChar char="•"/>
            </a:pPr>
            <a:r>
              <a:rPr lang="es-ES" sz="3200" spc="300" dirty="0">
                <a:ln w="15875">
                  <a:solidFill>
                    <a:srgbClr val="99CCFF"/>
                  </a:solidFill>
                </a:ln>
                <a:solidFill>
                  <a:srgbClr val="99CCFF"/>
                </a:solidFill>
                <a:effectLst>
                  <a:glow rad="114300">
                    <a:srgbClr val="99CCFF">
                      <a:alpha val="40000"/>
                    </a:srgbClr>
                  </a:glow>
                </a:effectLst>
              </a:rPr>
              <a:t>Memoria Global</a:t>
            </a:r>
          </a:p>
        </p:txBody>
      </p:sp>
      <p:pic>
        <p:nvPicPr>
          <p:cNvPr id="3" name="Imagen 2"/>
          <p:cNvPicPr>
            <a:picLocks noChangeAspect="1"/>
          </p:cNvPicPr>
          <p:nvPr/>
        </p:nvPicPr>
        <p:blipFill>
          <a:blip r:embed="rId3"/>
          <a:stretch>
            <a:fillRect/>
          </a:stretch>
        </p:blipFill>
        <p:spPr>
          <a:xfrm>
            <a:off x="2539608" y="2784756"/>
            <a:ext cx="7109606" cy="2761688"/>
          </a:xfrm>
          <a:prstGeom prst="rect">
            <a:avLst/>
          </a:prstGeom>
        </p:spPr>
      </p:pic>
    </p:spTree>
    <p:extLst>
      <p:ext uri="{BB962C8B-B14F-4D97-AF65-F5344CB8AC3E}">
        <p14:creationId xmlns:p14="http://schemas.microsoft.com/office/powerpoint/2010/main" val="37014000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División de memoria</a:t>
            </a:r>
          </a:p>
        </p:txBody>
      </p:sp>
      <p:sp>
        <p:nvSpPr>
          <p:cNvPr id="4" name="Marcador de contenido 2"/>
          <p:cNvSpPr txBox="1">
            <a:spLocks/>
          </p:cNvSpPr>
          <p:nvPr/>
        </p:nvSpPr>
        <p:spPr>
          <a:xfrm>
            <a:off x="684212" y="1676400"/>
            <a:ext cx="7409090" cy="762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itchFamily="34" charset="0"/>
              <a:buChar char="•"/>
            </a:pPr>
            <a:r>
              <a:rPr lang="es-ES" sz="3200" spc="300" dirty="0">
                <a:ln w="15875">
                  <a:solidFill>
                    <a:srgbClr val="99CCFF"/>
                  </a:solidFill>
                </a:ln>
                <a:solidFill>
                  <a:srgbClr val="99CCFF"/>
                </a:solidFill>
                <a:effectLst>
                  <a:glow rad="114300">
                    <a:srgbClr val="99CCFF">
                      <a:alpha val="40000"/>
                    </a:srgbClr>
                  </a:glow>
                </a:effectLst>
              </a:rPr>
              <a:t>Memoria Global</a:t>
            </a:r>
          </a:p>
        </p:txBody>
      </p:sp>
      <p:pic>
        <p:nvPicPr>
          <p:cNvPr id="2" name="Imagen 1"/>
          <p:cNvPicPr>
            <a:picLocks noChangeAspect="1"/>
          </p:cNvPicPr>
          <p:nvPr/>
        </p:nvPicPr>
        <p:blipFill>
          <a:blip r:embed="rId3"/>
          <a:stretch>
            <a:fillRect/>
          </a:stretch>
        </p:blipFill>
        <p:spPr>
          <a:xfrm>
            <a:off x="2526194" y="3048000"/>
            <a:ext cx="7136434" cy="2527079"/>
          </a:xfrm>
          <a:prstGeom prst="rect">
            <a:avLst/>
          </a:prstGeom>
        </p:spPr>
      </p:pic>
    </p:spTree>
    <p:extLst>
      <p:ext uri="{BB962C8B-B14F-4D97-AF65-F5344CB8AC3E}">
        <p14:creationId xmlns:p14="http://schemas.microsoft.com/office/powerpoint/2010/main" val="280393032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División de memoria</a:t>
            </a:r>
          </a:p>
        </p:txBody>
      </p:sp>
      <p:sp>
        <p:nvSpPr>
          <p:cNvPr id="4" name="Marcador de contenido 2"/>
          <p:cNvSpPr txBox="1">
            <a:spLocks/>
          </p:cNvSpPr>
          <p:nvPr/>
        </p:nvSpPr>
        <p:spPr>
          <a:xfrm>
            <a:off x="684212" y="1676400"/>
            <a:ext cx="7409090" cy="762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itchFamily="34" charset="0"/>
              <a:buChar char="•"/>
            </a:pPr>
            <a:r>
              <a:rPr lang="es-ES" sz="3200" spc="300" dirty="0">
                <a:ln w="15875">
                  <a:solidFill>
                    <a:srgbClr val="99CCFF"/>
                  </a:solidFill>
                </a:ln>
                <a:solidFill>
                  <a:srgbClr val="99CCFF"/>
                </a:solidFill>
                <a:effectLst>
                  <a:glow rad="114300">
                    <a:srgbClr val="99CCFF">
                      <a:alpha val="40000"/>
                    </a:srgbClr>
                  </a:glow>
                </a:effectLst>
              </a:rPr>
              <a:t>Memoria Registros</a:t>
            </a:r>
          </a:p>
        </p:txBody>
      </p:sp>
      <p:pic>
        <p:nvPicPr>
          <p:cNvPr id="3" name="Imagen 2"/>
          <p:cNvPicPr>
            <a:picLocks noChangeAspect="1"/>
          </p:cNvPicPr>
          <p:nvPr/>
        </p:nvPicPr>
        <p:blipFill>
          <a:blip r:embed="rId3"/>
          <a:stretch>
            <a:fillRect/>
          </a:stretch>
        </p:blipFill>
        <p:spPr>
          <a:xfrm>
            <a:off x="2781066" y="2789238"/>
            <a:ext cx="6626689" cy="3023110"/>
          </a:xfrm>
          <a:prstGeom prst="rect">
            <a:avLst/>
          </a:prstGeom>
        </p:spPr>
      </p:pic>
    </p:spTree>
    <p:extLst>
      <p:ext uri="{BB962C8B-B14F-4D97-AF65-F5344CB8AC3E}">
        <p14:creationId xmlns:p14="http://schemas.microsoft.com/office/powerpoint/2010/main" val="247539063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División de memoria</a:t>
            </a:r>
          </a:p>
        </p:txBody>
      </p:sp>
      <p:sp>
        <p:nvSpPr>
          <p:cNvPr id="4" name="Marcador de contenido 2"/>
          <p:cNvSpPr txBox="1">
            <a:spLocks/>
          </p:cNvSpPr>
          <p:nvPr/>
        </p:nvSpPr>
        <p:spPr>
          <a:xfrm>
            <a:off x="684212" y="1676400"/>
            <a:ext cx="7409090" cy="762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itchFamily="34" charset="0"/>
              <a:buChar char="•"/>
            </a:pPr>
            <a:r>
              <a:rPr lang="es-ES" sz="3200" spc="300" dirty="0">
                <a:ln w="15875">
                  <a:solidFill>
                    <a:srgbClr val="99CCFF"/>
                  </a:solidFill>
                </a:ln>
                <a:solidFill>
                  <a:srgbClr val="99CCFF"/>
                </a:solidFill>
                <a:effectLst>
                  <a:glow rad="114300">
                    <a:srgbClr val="99CCFF">
                      <a:alpha val="40000"/>
                    </a:srgbClr>
                  </a:glow>
                </a:effectLst>
              </a:rPr>
              <a:t>Memoria Registros</a:t>
            </a:r>
          </a:p>
        </p:txBody>
      </p:sp>
      <p:pic>
        <p:nvPicPr>
          <p:cNvPr id="2" name="Imagen 1"/>
          <p:cNvPicPr>
            <a:picLocks noChangeAspect="1"/>
          </p:cNvPicPr>
          <p:nvPr/>
        </p:nvPicPr>
        <p:blipFill>
          <a:blip r:embed="rId3"/>
          <a:stretch>
            <a:fillRect/>
          </a:stretch>
        </p:blipFill>
        <p:spPr>
          <a:xfrm>
            <a:off x="2217664" y="3124200"/>
            <a:ext cx="7753494" cy="2500266"/>
          </a:xfrm>
          <a:prstGeom prst="rect">
            <a:avLst/>
          </a:prstGeom>
        </p:spPr>
      </p:pic>
    </p:spTree>
    <p:extLst>
      <p:ext uri="{BB962C8B-B14F-4D97-AF65-F5344CB8AC3E}">
        <p14:creationId xmlns:p14="http://schemas.microsoft.com/office/powerpoint/2010/main" val="15371384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División de memoria</a:t>
            </a:r>
          </a:p>
        </p:txBody>
      </p:sp>
      <p:sp>
        <p:nvSpPr>
          <p:cNvPr id="4" name="Marcador de contenido 2"/>
          <p:cNvSpPr txBox="1">
            <a:spLocks/>
          </p:cNvSpPr>
          <p:nvPr/>
        </p:nvSpPr>
        <p:spPr>
          <a:xfrm>
            <a:off x="684212" y="1676400"/>
            <a:ext cx="7409090" cy="762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itchFamily="34" charset="0"/>
              <a:buChar char="•"/>
            </a:pPr>
            <a:r>
              <a:rPr lang="es-ES" sz="3200" spc="300" dirty="0">
                <a:ln w="15875">
                  <a:solidFill>
                    <a:srgbClr val="99CCFF"/>
                  </a:solidFill>
                </a:ln>
                <a:solidFill>
                  <a:srgbClr val="99CCFF"/>
                </a:solidFill>
                <a:effectLst>
                  <a:glow rad="114300">
                    <a:srgbClr val="99CCFF">
                      <a:alpha val="40000"/>
                    </a:srgbClr>
                  </a:glow>
                </a:effectLst>
              </a:rPr>
              <a:t>Memoria Local</a:t>
            </a:r>
          </a:p>
        </p:txBody>
      </p:sp>
      <p:pic>
        <p:nvPicPr>
          <p:cNvPr id="3" name="Imagen 2"/>
          <p:cNvPicPr>
            <a:picLocks noChangeAspect="1"/>
          </p:cNvPicPr>
          <p:nvPr/>
        </p:nvPicPr>
        <p:blipFill>
          <a:blip r:embed="rId3"/>
          <a:stretch>
            <a:fillRect/>
          </a:stretch>
        </p:blipFill>
        <p:spPr>
          <a:xfrm>
            <a:off x="2579851" y="3200400"/>
            <a:ext cx="7029119" cy="1608750"/>
          </a:xfrm>
          <a:prstGeom prst="rect">
            <a:avLst/>
          </a:prstGeom>
        </p:spPr>
      </p:pic>
    </p:spTree>
    <p:extLst>
      <p:ext uri="{BB962C8B-B14F-4D97-AF65-F5344CB8AC3E}">
        <p14:creationId xmlns:p14="http://schemas.microsoft.com/office/powerpoint/2010/main" val="306733602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División de memoria</a:t>
            </a:r>
          </a:p>
        </p:txBody>
      </p:sp>
      <p:sp>
        <p:nvSpPr>
          <p:cNvPr id="4" name="Marcador de contenido 2"/>
          <p:cNvSpPr txBox="1">
            <a:spLocks/>
          </p:cNvSpPr>
          <p:nvPr/>
        </p:nvSpPr>
        <p:spPr>
          <a:xfrm>
            <a:off x="684212" y="1676400"/>
            <a:ext cx="7409090" cy="762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itchFamily="34" charset="0"/>
              <a:buChar char="•"/>
            </a:pPr>
            <a:r>
              <a:rPr lang="es-ES" sz="3200" spc="300" dirty="0">
                <a:ln w="15875">
                  <a:solidFill>
                    <a:srgbClr val="99CCFF"/>
                  </a:solidFill>
                </a:ln>
                <a:solidFill>
                  <a:srgbClr val="99CCFF"/>
                </a:solidFill>
                <a:effectLst>
                  <a:glow rad="114300">
                    <a:srgbClr val="99CCFF">
                      <a:alpha val="40000"/>
                    </a:srgbClr>
                  </a:glow>
                </a:effectLst>
              </a:rPr>
              <a:t>Memoria Local</a:t>
            </a:r>
          </a:p>
        </p:txBody>
      </p:sp>
      <p:pic>
        <p:nvPicPr>
          <p:cNvPr id="2" name="Imagen 1"/>
          <p:cNvPicPr>
            <a:picLocks noChangeAspect="1"/>
          </p:cNvPicPr>
          <p:nvPr/>
        </p:nvPicPr>
        <p:blipFill>
          <a:blip r:embed="rId3"/>
          <a:stretch>
            <a:fillRect/>
          </a:stretch>
        </p:blipFill>
        <p:spPr>
          <a:xfrm>
            <a:off x="2298150" y="3048000"/>
            <a:ext cx="7592522" cy="2580704"/>
          </a:xfrm>
          <a:prstGeom prst="rect">
            <a:avLst/>
          </a:prstGeom>
        </p:spPr>
      </p:pic>
    </p:spTree>
    <p:extLst>
      <p:ext uri="{BB962C8B-B14F-4D97-AF65-F5344CB8AC3E}">
        <p14:creationId xmlns:p14="http://schemas.microsoft.com/office/powerpoint/2010/main" val="342028595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División de memoria</a:t>
            </a:r>
          </a:p>
        </p:txBody>
      </p:sp>
      <p:sp>
        <p:nvSpPr>
          <p:cNvPr id="4" name="Marcador de contenido 2"/>
          <p:cNvSpPr txBox="1">
            <a:spLocks/>
          </p:cNvSpPr>
          <p:nvPr/>
        </p:nvSpPr>
        <p:spPr>
          <a:xfrm>
            <a:off x="684212" y="1676400"/>
            <a:ext cx="7409090" cy="762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itchFamily="34" charset="0"/>
              <a:buChar char="•"/>
            </a:pPr>
            <a:r>
              <a:rPr lang="es-ES" sz="3200" spc="300" dirty="0">
                <a:ln w="15875">
                  <a:solidFill>
                    <a:srgbClr val="99CCFF"/>
                  </a:solidFill>
                </a:ln>
                <a:solidFill>
                  <a:srgbClr val="99CCFF"/>
                </a:solidFill>
                <a:effectLst>
                  <a:glow rad="114300">
                    <a:srgbClr val="99CCFF">
                      <a:alpha val="40000"/>
                    </a:srgbClr>
                  </a:glow>
                </a:effectLst>
              </a:rPr>
              <a:t>Memoria Compartida</a:t>
            </a:r>
          </a:p>
        </p:txBody>
      </p:sp>
      <p:pic>
        <p:nvPicPr>
          <p:cNvPr id="3" name="Imagen 2"/>
          <p:cNvPicPr>
            <a:picLocks noChangeAspect="1"/>
          </p:cNvPicPr>
          <p:nvPr/>
        </p:nvPicPr>
        <p:blipFill>
          <a:blip r:embed="rId3"/>
          <a:stretch>
            <a:fillRect/>
          </a:stretch>
        </p:blipFill>
        <p:spPr>
          <a:xfrm>
            <a:off x="1868891" y="3048000"/>
            <a:ext cx="8451040" cy="2500266"/>
          </a:xfrm>
          <a:prstGeom prst="rect">
            <a:avLst/>
          </a:prstGeom>
        </p:spPr>
      </p:pic>
    </p:spTree>
    <p:extLst>
      <p:ext uri="{BB962C8B-B14F-4D97-AF65-F5344CB8AC3E}">
        <p14:creationId xmlns:p14="http://schemas.microsoft.com/office/powerpoint/2010/main" val="36672714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División de memoria</a:t>
            </a:r>
          </a:p>
        </p:txBody>
      </p:sp>
      <p:sp>
        <p:nvSpPr>
          <p:cNvPr id="4" name="Marcador de contenido 2"/>
          <p:cNvSpPr txBox="1">
            <a:spLocks/>
          </p:cNvSpPr>
          <p:nvPr/>
        </p:nvSpPr>
        <p:spPr>
          <a:xfrm>
            <a:off x="684212" y="1676400"/>
            <a:ext cx="7409090" cy="762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100000"/>
              </a:lnSpc>
              <a:buFont typeface="Arial" pitchFamily="34" charset="0"/>
              <a:buChar char="•"/>
            </a:pPr>
            <a:r>
              <a:rPr lang="es-ES" sz="3200" spc="300" dirty="0">
                <a:ln w="15875">
                  <a:solidFill>
                    <a:srgbClr val="99CCFF"/>
                  </a:solidFill>
                </a:ln>
                <a:solidFill>
                  <a:srgbClr val="99CCFF"/>
                </a:solidFill>
                <a:effectLst>
                  <a:glow rad="114300">
                    <a:srgbClr val="99CCFF">
                      <a:alpha val="40000"/>
                    </a:srgbClr>
                  </a:glow>
                </a:effectLst>
              </a:rPr>
              <a:t>Memoria Compartida</a:t>
            </a:r>
          </a:p>
        </p:txBody>
      </p:sp>
      <p:pic>
        <p:nvPicPr>
          <p:cNvPr id="2" name="Imagen 1"/>
          <p:cNvPicPr>
            <a:picLocks noChangeAspect="1"/>
          </p:cNvPicPr>
          <p:nvPr/>
        </p:nvPicPr>
        <p:blipFill>
          <a:blip r:embed="rId3"/>
          <a:stretch>
            <a:fillRect/>
          </a:stretch>
        </p:blipFill>
        <p:spPr>
          <a:xfrm>
            <a:off x="1815233" y="3048000"/>
            <a:ext cx="8558355" cy="2527079"/>
          </a:xfrm>
          <a:prstGeom prst="rect">
            <a:avLst/>
          </a:prstGeom>
        </p:spPr>
      </p:pic>
    </p:spTree>
    <p:extLst>
      <p:ext uri="{BB962C8B-B14F-4D97-AF65-F5344CB8AC3E}">
        <p14:creationId xmlns:p14="http://schemas.microsoft.com/office/powerpoint/2010/main" val="409054015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550685" y="152400"/>
            <a:ext cx="11125200"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Bibliografía</a:t>
            </a:r>
          </a:p>
        </p:txBody>
      </p:sp>
      <p:sp>
        <p:nvSpPr>
          <p:cNvPr id="4" name="Abrir llave 3"/>
          <p:cNvSpPr/>
          <p:nvPr/>
        </p:nvSpPr>
        <p:spPr>
          <a:xfrm>
            <a:off x="550685" y="2895600"/>
            <a:ext cx="685800" cy="2286000"/>
          </a:xfrm>
          <a:prstGeom prst="leftBrace">
            <a:avLst/>
          </a:prstGeom>
          <a:ln w="25400">
            <a:solidFill>
              <a:srgbClr val="FFC000"/>
            </a:solidFill>
            <a:miter lim="800000"/>
            <a:tailEnd type="none"/>
          </a:ln>
          <a:effectLst>
            <a:glow rad="101600">
              <a:srgbClr val="FFC000">
                <a:alpha val="40000"/>
              </a:srgbClr>
            </a:glow>
          </a:effectLst>
        </p:spPr>
        <p:style>
          <a:lnRef idx="1">
            <a:schemeClr val="accent1"/>
          </a:lnRef>
          <a:fillRef idx="0">
            <a:schemeClr val="accent1"/>
          </a:fillRef>
          <a:effectRef idx="0">
            <a:schemeClr val="accent1"/>
          </a:effectRef>
          <a:fontRef idx="minor">
            <a:schemeClr val="tx1"/>
          </a:fontRef>
        </p:style>
        <p:txBody>
          <a:bodyPr rtlCol="0" anchor="ctr"/>
          <a:lstStyle/>
          <a:p>
            <a:pPr algn="r"/>
            <a:endParaRPr lang="es-AR" dirty="0"/>
          </a:p>
        </p:txBody>
      </p:sp>
      <p:sp>
        <p:nvSpPr>
          <p:cNvPr id="8" name="Abrir llave 7"/>
          <p:cNvSpPr/>
          <p:nvPr/>
        </p:nvSpPr>
        <p:spPr>
          <a:xfrm rot="10800000">
            <a:off x="10666414" y="2895600"/>
            <a:ext cx="685800" cy="2286000"/>
          </a:xfrm>
          <a:prstGeom prst="leftBrace">
            <a:avLst/>
          </a:prstGeom>
          <a:ln w="25400">
            <a:solidFill>
              <a:srgbClr val="FFC000"/>
            </a:solidFill>
            <a:miter lim="800000"/>
            <a:tailEnd type="none"/>
          </a:ln>
          <a:effectLst>
            <a:glow rad="101600">
              <a:srgbClr val="FFC000">
                <a:alpha val="40000"/>
              </a:srgbClr>
            </a:glow>
          </a:effectLst>
        </p:spPr>
        <p:style>
          <a:lnRef idx="1">
            <a:schemeClr val="accent1"/>
          </a:lnRef>
          <a:fillRef idx="0">
            <a:schemeClr val="accent1"/>
          </a:fillRef>
          <a:effectRef idx="0">
            <a:schemeClr val="accent1"/>
          </a:effectRef>
          <a:fontRef idx="minor">
            <a:schemeClr val="tx1"/>
          </a:fontRef>
        </p:style>
        <p:txBody>
          <a:bodyPr rtlCol="0" anchor="ctr"/>
          <a:lstStyle/>
          <a:p>
            <a:pPr algn="r"/>
            <a:endParaRPr lang="es-AR" dirty="0"/>
          </a:p>
        </p:txBody>
      </p:sp>
      <p:sp>
        <p:nvSpPr>
          <p:cNvPr id="2" name="Marcador de contenido 1"/>
          <p:cNvSpPr>
            <a:spLocks noGrp="1"/>
          </p:cNvSpPr>
          <p:nvPr>
            <p:ph idx="1"/>
          </p:nvPr>
        </p:nvSpPr>
        <p:spPr>
          <a:xfrm>
            <a:off x="1522414" y="1905000"/>
            <a:ext cx="9144000" cy="4876800"/>
          </a:xfrm>
        </p:spPr>
        <p:txBody>
          <a:bodyPr>
            <a:normAutofit/>
          </a:bodyPr>
          <a:lstStyle/>
          <a:p>
            <a:r>
              <a:rPr lang="es-ES" spc="300" dirty="0">
                <a:ln w="15875">
                  <a:solidFill>
                    <a:srgbClr val="00B050"/>
                  </a:solidFill>
                </a:ln>
                <a:solidFill>
                  <a:srgbClr val="00B050"/>
                </a:solidFill>
                <a:effectLst>
                  <a:glow rad="114300">
                    <a:srgbClr val="92D050">
                      <a:alpha val="40000"/>
                    </a:srgbClr>
                  </a:glow>
                </a:effectLst>
              </a:rPr>
              <a:t>Apunte de la materia GPGPU.</a:t>
            </a:r>
          </a:p>
          <a:p>
            <a:endParaRPr lang="es-ES" spc="300" dirty="0">
              <a:ln w="15875">
                <a:solidFill>
                  <a:srgbClr val="00B050"/>
                </a:solidFill>
              </a:ln>
              <a:solidFill>
                <a:srgbClr val="00B050"/>
              </a:solidFill>
              <a:effectLst>
                <a:glow rad="114300">
                  <a:srgbClr val="92D050">
                    <a:alpha val="40000"/>
                  </a:srgbClr>
                </a:glow>
              </a:effectLst>
            </a:endParaRPr>
          </a:p>
          <a:p>
            <a:r>
              <a:rPr lang="es-ES" spc="300" dirty="0">
                <a:ln w="15875">
                  <a:solidFill>
                    <a:srgbClr val="00B050"/>
                  </a:solidFill>
                </a:ln>
                <a:solidFill>
                  <a:srgbClr val="00B050"/>
                </a:solidFill>
                <a:effectLst>
                  <a:glow rad="114300">
                    <a:srgbClr val="92D050">
                      <a:alpha val="40000"/>
                    </a:srgbClr>
                  </a:glow>
                </a:effectLst>
              </a:rPr>
              <a:t>Libro- “Computación de Alto Desempeño en GPU”, </a:t>
            </a:r>
            <a:r>
              <a:rPr lang="es-ES" spc="300" dirty="0" err="1">
                <a:ln w="15875">
                  <a:solidFill>
                    <a:srgbClr val="00B050"/>
                  </a:solidFill>
                </a:ln>
                <a:solidFill>
                  <a:srgbClr val="00B050"/>
                </a:solidFill>
                <a:effectLst>
                  <a:glow rad="114300">
                    <a:srgbClr val="92D050">
                      <a:alpha val="40000"/>
                    </a:srgbClr>
                  </a:glow>
                </a:effectLst>
              </a:rPr>
              <a:t>Piccoli</a:t>
            </a:r>
            <a:r>
              <a:rPr lang="es-ES" spc="300" dirty="0">
                <a:ln w="15875">
                  <a:solidFill>
                    <a:srgbClr val="00B050"/>
                  </a:solidFill>
                </a:ln>
                <a:solidFill>
                  <a:srgbClr val="00B050"/>
                </a:solidFill>
                <a:effectLst>
                  <a:glow rad="114300">
                    <a:srgbClr val="92D050">
                      <a:alpha val="40000"/>
                    </a:srgbClr>
                  </a:glow>
                </a:effectLst>
              </a:rPr>
              <a:t> M – UNLP 2011. </a:t>
            </a:r>
            <a:r>
              <a:rPr lang="es-ES" spc="300" dirty="0" err="1">
                <a:ln w="15875">
                  <a:solidFill>
                    <a:schemeClr val="tx1"/>
                  </a:solidFill>
                </a:ln>
                <a:effectLst>
                  <a:glow rad="114300">
                    <a:srgbClr val="92D050">
                      <a:alpha val="40000"/>
                    </a:srgbClr>
                  </a:glow>
                </a:effectLst>
              </a:rPr>
              <a:t>Cap</a:t>
            </a:r>
            <a:r>
              <a:rPr lang="es-ES" spc="300" dirty="0">
                <a:ln w="15875">
                  <a:solidFill>
                    <a:schemeClr val="tx1"/>
                  </a:solidFill>
                </a:ln>
                <a:effectLst>
                  <a:glow rad="114300">
                    <a:srgbClr val="92D050">
                      <a:alpha val="40000"/>
                    </a:srgbClr>
                  </a:glow>
                </a:effectLst>
              </a:rPr>
              <a:t> 1,2,3,4</a:t>
            </a:r>
          </a:p>
          <a:p>
            <a:endParaRPr lang="es-ES" spc="300" dirty="0">
              <a:ln w="15875">
                <a:solidFill>
                  <a:srgbClr val="00B050"/>
                </a:solidFill>
              </a:ln>
              <a:solidFill>
                <a:srgbClr val="00B050"/>
              </a:solidFill>
              <a:effectLst>
                <a:glow rad="114300">
                  <a:srgbClr val="92D050">
                    <a:alpha val="40000"/>
                  </a:srgbClr>
                </a:glow>
              </a:effectLst>
            </a:endParaRPr>
          </a:p>
          <a:p>
            <a:r>
              <a:rPr lang="es-ES" spc="300" dirty="0">
                <a:ln w="15875">
                  <a:solidFill>
                    <a:srgbClr val="00B050"/>
                  </a:solidFill>
                </a:ln>
                <a:solidFill>
                  <a:srgbClr val="00B050"/>
                </a:solidFill>
                <a:effectLst>
                  <a:glow rad="114300">
                    <a:srgbClr val="92D050">
                      <a:alpha val="40000"/>
                    </a:srgbClr>
                  </a:glow>
                </a:effectLst>
              </a:rPr>
              <a:t>“</a:t>
            </a:r>
            <a:r>
              <a:rPr lang="es-ES" spc="300" dirty="0" err="1">
                <a:ln w="15875">
                  <a:solidFill>
                    <a:srgbClr val="00B050"/>
                  </a:solidFill>
                </a:ln>
                <a:solidFill>
                  <a:srgbClr val="00B050"/>
                </a:solidFill>
                <a:effectLst>
                  <a:glow rad="114300">
                    <a:srgbClr val="92D050">
                      <a:alpha val="40000"/>
                    </a:srgbClr>
                  </a:glow>
                </a:effectLst>
              </a:rPr>
              <a:t>Nvidia</a:t>
            </a:r>
            <a:r>
              <a:rPr lang="es-ES" spc="300" dirty="0">
                <a:ln w="15875">
                  <a:solidFill>
                    <a:srgbClr val="00B050"/>
                  </a:solidFill>
                </a:ln>
                <a:solidFill>
                  <a:srgbClr val="00B050"/>
                </a:solidFill>
                <a:effectLst>
                  <a:glow rad="114300">
                    <a:srgbClr val="92D050">
                      <a:alpha val="40000"/>
                    </a:srgbClr>
                  </a:glow>
                </a:effectLst>
              </a:rPr>
              <a:t> CUDA C </a:t>
            </a:r>
            <a:r>
              <a:rPr lang="es-ES" spc="300" dirty="0" err="1">
                <a:ln w="15875">
                  <a:solidFill>
                    <a:srgbClr val="00B050"/>
                  </a:solidFill>
                </a:ln>
                <a:solidFill>
                  <a:srgbClr val="00B050"/>
                </a:solidFill>
                <a:effectLst>
                  <a:glow rad="114300">
                    <a:srgbClr val="92D050">
                      <a:alpha val="40000"/>
                    </a:srgbClr>
                  </a:glow>
                </a:effectLst>
              </a:rPr>
              <a:t>Programming</a:t>
            </a:r>
            <a:r>
              <a:rPr lang="es-ES" spc="300" dirty="0">
                <a:ln w="15875">
                  <a:solidFill>
                    <a:srgbClr val="00B050"/>
                  </a:solidFill>
                </a:ln>
                <a:solidFill>
                  <a:srgbClr val="00B050"/>
                </a:solidFill>
                <a:effectLst>
                  <a:glow rad="114300">
                    <a:srgbClr val="92D050">
                      <a:alpha val="40000"/>
                    </a:srgbClr>
                  </a:glow>
                </a:effectLst>
              </a:rPr>
              <a:t> </a:t>
            </a:r>
            <a:r>
              <a:rPr lang="es-ES" spc="300" dirty="0" err="1">
                <a:ln w="15875">
                  <a:solidFill>
                    <a:srgbClr val="00B050"/>
                  </a:solidFill>
                </a:ln>
                <a:solidFill>
                  <a:srgbClr val="00B050"/>
                </a:solidFill>
                <a:effectLst>
                  <a:glow rad="114300">
                    <a:srgbClr val="92D050">
                      <a:alpha val="40000"/>
                    </a:srgbClr>
                  </a:glow>
                </a:effectLst>
              </a:rPr>
              <a:t>Guide</a:t>
            </a:r>
            <a:r>
              <a:rPr lang="es-ES" spc="300" dirty="0">
                <a:ln w="15875">
                  <a:solidFill>
                    <a:srgbClr val="00B050"/>
                  </a:solidFill>
                </a:ln>
                <a:solidFill>
                  <a:srgbClr val="00B050"/>
                </a:solidFill>
                <a:effectLst>
                  <a:glow rad="114300">
                    <a:srgbClr val="92D050">
                      <a:alpha val="40000"/>
                    </a:srgbClr>
                  </a:glow>
                </a:effectLst>
              </a:rPr>
              <a:t>”, NVIDIA v8. </a:t>
            </a:r>
          </a:p>
          <a:p>
            <a:pPr marL="0" indent="0" algn="ctr">
              <a:buNone/>
            </a:pPr>
            <a:r>
              <a:rPr lang="es-ES" spc="300" dirty="0">
                <a:ln w="15875">
                  <a:solidFill>
                    <a:srgbClr val="00B050"/>
                  </a:solidFill>
                </a:ln>
                <a:solidFill>
                  <a:srgbClr val="00B050"/>
                </a:solidFill>
                <a:effectLst>
                  <a:glow rad="114300">
                    <a:srgbClr val="92D050">
                      <a:alpha val="40000"/>
                    </a:srgbClr>
                  </a:glow>
                </a:effectLst>
                <a:hlinkClick r:id="rId3"/>
              </a:rPr>
              <a:t>https://developer.nvidia.com/pascal</a:t>
            </a:r>
            <a:r>
              <a:rPr lang="es-ES" spc="300" dirty="0">
                <a:ln w="15875">
                  <a:solidFill>
                    <a:srgbClr val="00B050"/>
                  </a:solidFill>
                </a:ln>
                <a:solidFill>
                  <a:srgbClr val="00B050"/>
                </a:solidFill>
                <a:effectLst>
                  <a:glow rad="114300">
                    <a:srgbClr val="92D050">
                      <a:alpha val="40000"/>
                    </a:srgbClr>
                  </a:glow>
                </a:effectLst>
              </a:rPr>
              <a:t>.</a:t>
            </a:r>
          </a:p>
          <a:p>
            <a:endParaRPr lang="es-ES" spc="300" dirty="0">
              <a:ln w="15875">
                <a:solidFill>
                  <a:srgbClr val="00B050"/>
                </a:solidFill>
              </a:ln>
              <a:solidFill>
                <a:srgbClr val="00B050"/>
              </a:solidFill>
              <a:effectLst>
                <a:glow rad="114300">
                  <a:srgbClr val="92D050">
                    <a:alpha val="40000"/>
                  </a:srgbClr>
                </a:glow>
              </a:effectLst>
            </a:endParaRPr>
          </a:p>
        </p:txBody>
      </p:sp>
    </p:spTree>
    <p:extLst>
      <p:ext uri="{BB962C8B-B14F-4D97-AF65-F5344CB8AC3E}">
        <p14:creationId xmlns:p14="http://schemas.microsoft.com/office/powerpoint/2010/main" val="1788822316"/>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izarra 16x9">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Este valor indica el número de revisiones o de veces que se ha guardado. La aplicación es la responsable de actualizar este valor después de cada revisión.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DocumentoBibliotecaFormulario</Display>
  <Edit>DocumentoBibliotecaFormulario</Edit>
  <New>DocumentoBibliotecaFormulario</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85DBF61-A50A-4EA0-945F-5445B1740A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441CC889-B55A-4246-8D72-AEC912BCD209}">
  <ds:schemaRefs>
    <ds:schemaRef ds:uri="http://schemas.microsoft.com/sharepoint/v3/contenttype/forms"/>
  </ds:schemaRefs>
</ds:datastoreItem>
</file>

<file path=customXml/itemProps3.xml><?xml version="1.0" encoding="utf-8"?>
<ds:datastoreItem xmlns:ds="http://schemas.openxmlformats.org/officeDocument/2006/customXml" ds:itemID="{08F4CB80-51E5-47C8-B45D-3834AA25DD5F}">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92</TotalTime>
  <Words>644</Words>
  <Application>Microsoft Office PowerPoint</Application>
  <PresentationFormat>Personalizado</PresentationFormat>
  <Paragraphs>121</Paragraphs>
  <Slides>27</Slides>
  <Notes>27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27</vt:i4>
      </vt:variant>
    </vt:vector>
  </HeadingPairs>
  <TitlesOfParts>
    <vt:vector size="33" baseType="lpstr">
      <vt:lpstr>Arial</vt:lpstr>
      <vt:lpstr>Arial Narrow</vt:lpstr>
      <vt:lpstr>Calibri</vt:lpstr>
      <vt:lpstr>Consolas</vt:lpstr>
      <vt:lpstr>Corbel</vt:lpstr>
      <vt:lpstr>Pizarra 16x9</vt:lpstr>
      <vt:lpstr>Computación de Altas Prestaciones (HPC) parte 2 “C” - GPU</vt:lpstr>
      <vt:lpstr>Agenda Clase 2 “C”</vt:lpstr>
      <vt:lpstr>Evolución GPGPU</vt:lpstr>
      <vt:lpstr>Evolución GPGPU</vt:lpstr>
      <vt:lpstr>Evolución GPGPU</vt:lpstr>
      <vt:lpstr>Evolución GPGPU</vt:lpstr>
      <vt:lpstr>Evolución GPGPU</vt:lpstr>
      <vt:lpstr>Evolución GPGPU</vt:lpstr>
      <vt:lpstr>Evolución GPGPU</vt:lpstr>
      <vt:lpstr>Evolución GPGPU</vt:lpstr>
      <vt:lpstr>Evolución GPGPU</vt:lpstr>
      <vt:lpstr>Evolución GPGPU</vt:lpstr>
      <vt:lpstr>Evolución GPGPU</vt:lpstr>
      <vt:lpstr>Evolución GPGPU</vt:lpstr>
      <vt:lpstr>Evolución GPGPU</vt:lpstr>
      <vt:lpstr>Agenda Clase 2 “C”</vt:lpstr>
      <vt:lpstr>División de memoria</vt:lpstr>
      <vt:lpstr>División de memoria</vt:lpstr>
      <vt:lpstr>División de memoria</vt:lpstr>
      <vt:lpstr>División de memoria</vt:lpstr>
      <vt:lpstr>División de memoria</vt:lpstr>
      <vt:lpstr>División de memoria</vt:lpstr>
      <vt:lpstr>División de memoria</vt:lpstr>
      <vt:lpstr>División de memoria</vt:lpstr>
      <vt:lpstr>División de memoria</vt:lpstr>
      <vt:lpstr>División de memoria</vt:lpstr>
      <vt:lpstr>Bibliografía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Diseño del título</dc:title>
  <dc:creator>Summer</dc:creator>
  <cp:lastModifiedBy>ESTEBAN CARNUCCIO</cp:lastModifiedBy>
  <cp:revision>238</cp:revision>
  <dcterms:created xsi:type="dcterms:W3CDTF">2013-04-05T19:59:21Z</dcterms:created>
  <dcterms:modified xsi:type="dcterms:W3CDTF">2022-10-31T00:13:37Z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ies>
</file>