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6"/>
  </p:notesMasterIdLst>
  <p:handoutMasterIdLst>
    <p:handoutMasterId r:id="rId57"/>
  </p:handoutMasterIdLst>
  <p:sldIdLst>
    <p:sldId id="256" r:id="rId5"/>
    <p:sldId id="391" r:id="rId6"/>
    <p:sldId id="392" r:id="rId7"/>
    <p:sldId id="497" r:id="rId8"/>
    <p:sldId id="498" r:id="rId9"/>
    <p:sldId id="499" r:id="rId10"/>
    <p:sldId id="501" r:id="rId11"/>
    <p:sldId id="502" r:id="rId12"/>
    <p:sldId id="521" r:id="rId13"/>
    <p:sldId id="518" r:id="rId14"/>
    <p:sldId id="519" r:id="rId15"/>
    <p:sldId id="520" r:id="rId16"/>
    <p:sldId id="438" r:id="rId17"/>
    <p:sldId id="531" r:id="rId18"/>
    <p:sldId id="539" r:id="rId19"/>
    <p:sldId id="532" r:id="rId20"/>
    <p:sldId id="439" r:id="rId21"/>
    <p:sldId id="533" r:id="rId22"/>
    <p:sldId id="509" r:id="rId23"/>
    <p:sldId id="523" r:id="rId24"/>
    <p:sldId id="530" r:id="rId25"/>
    <p:sldId id="541" r:id="rId26"/>
    <p:sldId id="542" r:id="rId27"/>
    <p:sldId id="543" r:id="rId28"/>
    <p:sldId id="440" r:id="rId29"/>
    <p:sldId id="534" r:id="rId30"/>
    <p:sldId id="535" r:id="rId31"/>
    <p:sldId id="514" r:id="rId32"/>
    <p:sldId id="525" r:id="rId33"/>
    <p:sldId id="536" r:id="rId34"/>
    <p:sldId id="526" r:id="rId35"/>
    <p:sldId id="441" r:id="rId36"/>
    <p:sldId id="537" r:id="rId37"/>
    <p:sldId id="443" r:id="rId38"/>
    <p:sldId id="511" r:id="rId39"/>
    <p:sldId id="513" r:id="rId40"/>
    <p:sldId id="524" r:id="rId41"/>
    <p:sldId id="445" r:id="rId42"/>
    <p:sldId id="515" r:id="rId43"/>
    <p:sldId id="527" r:id="rId44"/>
    <p:sldId id="545" r:id="rId45"/>
    <p:sldId id="540" r:id="rId46"/>
    <p:sldId id="446" r:id="rId47"/>
    <p:sldId id="544" r:id="rId48"/>
    <p:sldId id="517" r:id="rId49"/>
    <p:sldId id="447" r:id="rId50"/>
    <p:sldId id="448" r:id="rId51"/>
    <p:sldId id="529" r:id="rId52"/>
    <p:sldId id="516" r:id="rId53"/>
    <p:sldId id="505" r:id="rId54"/>
    <p:sldId id="528" r:id="rId5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600"/>
    <a:srgbClr val="009999"/>
    <a:srgbClr val="8E2F00"/>
    <a:srgbClr val="FF732D"/>
    <a:srgbClr val="FDBD2F"/>
    <a:srgbClr val="FF99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9DA0C9-5C8E-4682-87CE-AD21689E58F1}" v="123" dt="2022-10-23T23:40:20.206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2308" autoAdjust="0"/>
  </p:normalViewPr>
  <p:slideViewPr>
    <p:cSldViewPr>
      <p:cViewPr varScale="1">
        <p:scale>
          <a:sx n="79" d="100"/>
          <a:sy n="79" d="100"/>
        </p:scale>
        <p:origin x="336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2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8"/>
    </p:cViewPr>
  </p:sorter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679DA0C9-5C8E-4682-87CE-AD21689E58F1}"/>
    <pc:docChg chg="undo redo custSel addSld delSld modSld sldOrd">
      <pc:chgData name="ESTEBAN CARNUCCIO" userId="c3264e5c-2653-4344-b673-ed77aafc2c20" providerId="ADAL" clId="{679DA0C9-5C8E-4682-87CE-AD21689E58F1}" dt="2022-10-24T20:00:02.429" v="1751" actId="20577"/>
      <pc:docMkLst>
        <pc:docMk/>
      </pc:docMkLst>
      <pc:sldChg chg="addSp modSp mod ord modAnim">
        <pc:chgData name="ESTEBAN CARNUCCIO" userId="c3264e5c-2653-4344-b673-ed77aafc2c20" providerId="ADAL" clId="{679DA0C9-5C8E-4682-87CE-AD21689E58F1}" dt="2022-10-23T23:46:48.805" v="777"/>
        <pc:sldMkLst>
          <pc:docMk/>
          <pc:sldMk cId="815184174" sldId="439"/>
        </pc:sldMkLst>
        <pc:spChg chg="mod">
          <ac:chgData name="ESTEBAN CARNUCCIO" userId="c3264e5c-2653-4344-b673-ed77aafc2c20" providerId="ADAL" clId="{679DA0C9-5C8E-4682-87CE-AD21689E58F1}" dt="2022-10-23T23:33:01.859" v="251" actId="13926"/>
          <ac:spMkLst>
            <pc:docMk/>
            <pc:sldMk cId="815184174" sldId="439"/>
            <ac:spMk id="6" creationId="{00000000-0000-0000-0000-000000000000}"/>
          </ac:spMkLst>
        </pc:spChg>
        <pc:cxnChg chg="add mod">
          <ac:chgData name="ESTEBAN CARNUCCIO" userId="c3264e5c-2653-4344-b673-ed77aafc2c20" providerId="ADAL" clId="{679DA0C9-5C8E-4682-87CE-AD21689E58F1}" dt="2022-10-23T23:35:21.933" v="253" actId="208"/>
          <ac:cxnSpMkLst>
            <pc:docMk/>
            <pc:sldMk cId="815184174" sldId="439"/>
            <ac:cxnSpMk id="3" creationId="{E378F815-64BF-277B-11D6-07B26759F841}"/>
          </ac:cxnSpMkLst>
        </pc:cxnChg>
        <pc:cxnChg chg="add mod">
          <ac:chgData name="ESTEBAN CARNUCCIO" userId="c3264e5c-2653-4344-b673-ed77aafc2c20" providerId="ADAL" clId="{679DA0C9-5C8E-4682-87CE-AD21689E58F1}" dt="2022-10-23T23:35:37.764" v="256" actId="1076"/>
          <ac:cxnSpMkLst>
            <pc:docMk/>
            <pc:sldMk cId="815184174" sldId="439"/>
            <ac:cxnSpMk id="4" creationId="{B33984A8-20FE-FC4F-A896-CE1138E318F9}"/>
          </ac:cxnSpMkLst>
        </pc:cxnChg>
        <pc:cxnChg chg="add mod">
          <ac:chgData name="ESTEBAN CARNUCCIO" userId="c3264e5c-2653-4344-b673-ed77aafc2c20" providerId="ADAL" clId="{679DA0C9-5C8E-4682-87CE-AD21689E58F1}" dt="2022-10-23T23:36:55.369" v="261" actId="1076"/>
          <ac:cxnSpMkLst>
            <pc:docMk/>
            <pc:sldMk cId="815184174" sldId="439"/>
            <ac:cxnSpMk id="5" creationId="{AFEC42F9-071D-C692-AF5B-6A079DEE3621}"/>
          </ac:cxnSpMkLst>
        </pc:cxnChg>
        <pc:cxnChg chg="add mod">
          <ac:chgData name="ESTEBAN CARNUCCIO" userId="c3264e5c-2653-4344-b673-ed77aafc2c20" providerId="ADAL" clId="{679DA0C9-5C8E-4682-87CE-AD21689E58F1}" dt="2022-10-23T23:36:55.369" v="261" actId="1076"/>
          <ac:cxnSpMkLst>
            <pc:docMk/>
            <pc:sldMk cId="815184174" sldId="439"/>
            <ac:cxnSpMk id="7" creationId="{442E1BDB-FB37-FE4D-14CA-C75AE2D13E4D}"/>
          </ac:cxnSpMkLst>
        </pc:cxnChg>
        <pc:cxnChg chg="add mod">
          <ac:chgData name="ESTEBAN CARNUCCIO" userId="c3264e5c-2653-4344-b673-ed77aafc2c20" providerId="ADAL" clId="{679DA0C9-5C8E-4682-87CE-AD21689E58F1}" dt="2022-10-23T23:37:00.808" v="263" actId="1076"/>
          <ac:cxnSpMkLst>
            <pc:docMk/>
            <pc:sldMk cId="815184174" sldId="439"/>
            <ac:cxnSpMk id="8" creationId="{D33F5E1F-0918-2DC5-48EC-3022C9B56C36}"/>
          </ac:cxnSpMkLst>
        </pc:cxnChg>
        <pc:cxnChg chg="add mod">
          <ac:chgData name="ESTEBAN CARNUCCIO" userId="c3264e5c-2653-4344-b673-ed77aafc2c20" providerId="ADAL" clId="{679DA0C9-5C8E-4682-87CE-AD21689E58F1}" dt="2022-10-23T23:37:00.808" v="263" actId="1076"/>
          <ac:cxnSpMkLst>
            <pc:docMk/>
            <pc:sldMk cId="815184174" sldId="439"/>
            <ac:cxnSpMk id="9" creationId="{1FF66F1B-6C25-5C24-8D24-43807C0793E9}"/>
          </ac:cxnSpMkLst>
        </pc:cxnChg>
        <pc:cxnChg chg="add mod">
          <ac:chgData name="ESTEBAN CARNUCCIO" userId="c3264e5c-2653-4344-b673-ed77aafc2c20" providerId="ADAL" clId="{679DA0C9-5C8E-4682-87CE-AD21689E58F1}" dt="2022-10-23T23:37:04.843" v="265" actId="1076"/>
          <ac:cxnSpMkLst>
            <pc:docMk/>
            <pc:sldMk cId="815184174" sldId="439"/>
            <ac:cxnSpMk id="10" creationId="{6914CD6C-C8B9-4806-5DB3-2325F1A53895}"/>
          </ac:cxnSpMkLst>
        </pc:cxnChg>
        <pc:cxnChg chg="add mod">
          <ac:chgData name="ESTEBAN CARNUCCIO" userId="c3264e5c-2653-4344-b673-ed77aafc2c20" providerId="ADAL" clId="{679DA0C9-5C8E-4682-87CE-AD21689E58F1}" dt="2022-10-23T23:37:04.843" v="265" actId="1076"/>
          <ac:cxnSpMkLst>
            <pc:docMk/>
            <pc:sldMk cId="815184174" sldId="439"/>
            <ac:cxnSpMk id="11" creationId="{BF9C1BA9-BFDD-89C3-6391-5966F5EA4DF4}"/>
          </ac:cxnSpMkLst>
        </pc:cxnChg>
      </pc:sldChg>
      <pc:sldChg chg="modSp mod">
        <pc:chgData name="ESTEBAN CARNUCCIO" userId="c3264e5c-2653-4344-b673-ed77aafc2c20" providerId="ADAL" clId="{679DA0C9-5C8E-4682-87CE-AD21689E58F1}" dt="2022-10-23T23:53:09.153" v="790" actId="20577"/>
        <pc:sldMkLst>
          <pc:docMk/>
          <pc:sldMk cId="2566095773" sldId="440"/>
        </pc:sldMkLst>
        <pc:spChg chg="mod">
          <ac:chgData name="ESTEBAN CARNUCCIO" userId="c3264e5c-2653-4344-b673-ed77aafc2c20" providerId="ADAL" clId="{679DA0C9-5C8E-4682-87CE-AD21689E58F1}" dt="2022-10-23T23:53:09.153" v="790" actId="20577"/>
          <ac:spMkLst>
            <pc:docMk/>
            <pc:sldMk cId="2566095773" sldId="440"/>
            <ac:spMk id="6" creationId="{00000000-0000-0000-0000-000000000000}"/>
          </ac:spMkLst>
        </pc:spChg>
      </pc:sldChg>
      <pc:sldChg chg="addSp delSp modSp mod">
        <pc:chgData name="ESTEBAN CARNUCCIO" userId="c3264e5c-2653-4344-b673-ed77aafc2c20" providerId="ADAL" clId="{679DA0C9-5C8E-4682-87CE-AD21689E58F1}" dt="2022-10-24T01:27:47.724" v="1033" actId="20577"/>
        <pc:sldMkLst>
          <pc:docMk/>
          <pc:sldMk cId="3757822368" sldId="441"/>
        </pc:sldMkLst>
        <pc:spChg chg="add mod">
          <ac:chgData name="ESTEBAN CARNUCCIO" userId="c3264e5c-2653-4344-b673-ed77aafc2c20" providerId="ADAL" clId="{679DA0C9-5C8E-4682-87CE-AD21689E58F1}" dt="2022-10-24T01:27:47.724" v="1033" actId="20577"/>
          <ac:spMkLst>
            <pc:docMk/>
            <pc:sldMk cId="3757822368" sldId="441"/>
            <ac:spMk id="2" creationId="{F90A14D5-C561-6F1B-F1E0-2EED37D4943B}"/>
          </ac:spMkLst>
        </pc:spChg>
        <pc:spChg chg="del">
          <ac:chgData name="ESTEBAN CARNUCCIO" userId="c3264e5c-2653-4344-b673-ed77aafc2c20" providerId="ADAL" clId="{679DA0C9-5C8E-4682-87CE-AD21689E58F1}" dt="2022-10-24T01:27:43.840" v="1030" actId="478"/>
          <ac:spMkLst>
            <pc:docMk/>
            <pc:sldMk cId="3757822368" sldId="441"/>
            <ac:spMk id="6" creationId="{00000000-0000-0000-0000-000000000000}"/>
          </ac:spMkLst>
        </pc:spChg>
      </pc:sldChg>
      <pc:sldChg chg="modSp mod">
        <pc:chgData name="ESTEBAN CARNUCCIO" userId="c3264e5c-2653-4344-b673-ed77aafc2c20" providerId="ADAL" clId="{679DA0C9-5C8E-4682-87CE-AD21689E58F1}" dt="2022-10-24T01:31:35.440" v="1082" actId="108"/>
        <pc:sldMkLst>
          <pc:docMk/>
          <pc:sldMk cId="2399683074" sldId="443"/>
        </pc:sldMkLst>
        <pc:spChg chg="mod">
          <ac:chgData name="ESTEBAN CARNUCCIO" userId="c3264e5c-2653-4344-b673-ed77aafc2c20" providerId="ADAL" clId="{679DA0C9-5C8E-4682-87CE-AD21689E58F1}" dt="2022-10-24T01:31:35.440" v="1082" actId="108"/>
          <ac:spMkLst>
            <pc:docMk/>
            <pc:sldMk cId="2399683074" sldId="443"/>
            <ac:spMk id="6" creationId="{00000000-0000-0000-0000-000000000000}"/>
          </ac:spMkLst>
        </pc:spChg>
      </pc:sldChg>
      <pc:sldChg chg="modSp mod">
        <pc:chgData name="ESTEBAN CARNUCCIO" userId="c3264e5c-2653-4344-b673-ed77aafc2c20" providerId="ADAL" clId="{679DA0C9-5C8E-4682-87CE-AD21689E58F1}" dt="2022-10-24T01:54:04.444" v="1088" actId="108"/>
        <pc:sldMkLst>
          <pc:docMk/>
          <pc:sldMk cId="3883364574" sldId="445"/>
        </pc:sldMkLst>
        <pc:spChg chg="mod">
          <ac:chgData name="ESTEBAN CARNUCCIO" userId="c3264e5c-2653-4344-b673-ed77aafc2c20" providerId="ADAL" clId="{679DA0C9-5C8E-4682-87CE-AD21689E58F1}" dt="2022-10-24T01:54:04.444" v="1088" actId="108"/>
          <ac:spMkLst>
            <pc:docMk/>
            <pc:sldMk cId="3883364574" sldId="445"/>
            <ac:spMk id="6" creationId="{00000000-0000-0000-0000-000000000000}"/>
          </ac:spMkLst>
        </pc:spChg>
      </pc:sldChg>
      <pc:sldChg chg="modSp mod">
        <pc:chgData name="ESTEBAN CARNUCCIO" userId="c3264e5c-2653-4344-b673-ed77aafc2c20" providerId="ADAL" clId="{679DA0C9-5C8E-4682-87CE-AD21689E58F1}" dt="2022-10-24T19:57:09.582" v="1747" actId="1076"/>
        <pc:sldMkLst>
          <pc:docMk/>
          <pc:sldMk cId="744456027" sldId="446"/>
        </pc:sldMkLst>
        <pc:spChg chg="mod">
          <ac:chgData name="ESTEBAN CARNUCCIO" userId="c3264e5c-2653-4344-b673-ed77aafc2c20" providerId="ADAL" clId="{679DA0C9-5C8E-4682-87CE-AD21689E58F1}" dt="2022-10-24T19:57:03.617" v="1745" actId="1076"/>
          <ac:spMkLst>
            <pc:docMk/>
            <pc:sldMk cId="744456027" sldId="446"/>
            <ac:spMk id="111" creationId="{BFA12582-7CB7-456A-A250-3008C3FD6D3D}"/>
          </ac:spMkLst>
        </pc:spChg>
        <pc:spChg chg="mod">
          <ac:chgData name="ESTEBAN CARNUCCIO" userId="c3264e5c-2653-4344-b673-ed77aafc2c20" providerId="ADAL" clId="{679DA0C9-5C8E-4682-87CE-AD21689E58F1}" dt="2022-10-24T19:56:59.515" v="1743" actId="1076"/>
          <ac:spMkLst>
            <pc:docMk/>
            <pc:sldMk cId="744456027" sldId="446"/>
            <ac:spMk id="127" creationId="{345E0C82-DBDD-4A69-8E03-D63FA5E30B11}"/>
          </ac:spMkLst>
        </pc:spChg>
        <pc:spChg chg="mod">
          <ac:chgData name="ESTEBAN CARNUCCIO" userId="c3264e5c-2653-4344-b673-ed77aafc2c20" providerId="ADAL" clId="{679DA0C9-5C8E-4682-87CE-AD21689E58F1}" dt="2022-10-24T19:57:09.582" v="1747" actId="1076"/>
          <ac:spMkLst>
            <pc:docMk/>
            <pc:sldMk cId="744456027" sldId="446"/>
            <ac:spMk id="131" creationId="{7F58EEAD-469F-4513-998C-306BC0D61F40}"/>
          </ac:spMkLst>
        </pc:spChg>
      </pc:sldChg>
      <pc:sldChg chg="modSp mod">
        <pc:chgData name="ESTEBAN CARNUCCIO" userId="c3264e5c-2653-4344-b673-ed77aafc2c20" providerId="ADAL" clId="{679DA0C9-5C8E-4682-87CE-AD21689E58F1}" dt="2022-10-24T19:53:38.582" v="1741" actId="20577"/>
        <pc:sldMkLst>
          <pc:docMk/>
          <pc:sldMk cId="2917218682" sldId="447"/>
        </pc:sldMkLst>
        <pc:spChg chg="mod">
          <ac:chgData name="ESTEBAN CARNUCCIO" userId="c3264e5c-2653-4344-b673-ed77aafc2c20" providerId="ADAL" clId="{679DA0C9-5C8E-4682-87CE-AD21689E58F1}" dt="2022-10-24T19:53:38.582" v="1741" actId="20577"/>
          <ac:spMkLst>
            <pc:docMk/>
            <pc:sldMk cId="2917218682" sldId="447"/>
            <ac:spMk id="6" creationId="{00000000-0000-0000-0000-000000000000}"/>
          </ac:spMkLst>
        </pc:spChg>
        <pc:spChg chg="mod">
          <ac:chgData name="ESTEBAN CARNUCCIO" userId="c3264e5c-2653-4344-b673-ed77aafc2c20" providerId="ADAL" clId="{679DA0C9-5C8E-4682-87CE-AD21689E58F1}" dt="2022-10-24T14:26:08.132" v="1408" actId="1076"/>
          <ac:spMkLst>
            <pc:docMk/>
            <pc:sldMk cId="2917218682" sldId="447"/>
            <ac:spMk id="192" creationId="{168EE2B4-EB78-44AE-B313-FB52991FBF52}"/>
          </ac:spMkLst>
        </pc:spChg>
      </pc:sldChg>
      <pc:sldChg chg="modSp mod">
        <pc:chgData name="ESTEBAN CARNUCCIO" userId="c3264e5c-2653-4344-b673-ed77aafc2c20" providerId="ADAL" clId="{679DA0C9-5C8E-4682-87CE-AD21689E58F1}" dt="2022-10-24T19:59:48.075" v="1749" actId="20577"/>
        <pc:sldMkLst>
          <pc:docMk/>
          <pc:sldMk cId="488251906" sldId="448"/>
        </pc:sldMkLst>
        <pc:spChg chg="mod">
          <ac:chgData name="ESTEBAN CARNUCCIO" userId="c3264e5c-2653-4344-b673-ed77aafc2c20" providerId="ADAL" clId="{679DA0C9-5C8E-4682-87CE-AD21689E58F1}" dt="2022-10-24T19:59:48.075" v="1749" actId="20577"/>
          <ac:spMkLst>
            <pc:docMk/>
            <pc:sldMk cId="488251906" sldId="448"/>
            <ac:spMk id="7" creationId="{00000000-0000-0000-0000-000000000000}"/>
          </ac:spMkLst>
        </pc:spChg>
      </pc:sldChg>
      <pc:sldChg chg="modSp mod modAnim">
        <pc:chgData name="ESTEBAN CARNUCCIO" userId="c3264e5c-2653-4344-b673-ed77aafc2c20" providerId="ADAL" clId="{679DA0C9-5C8E-4682-87CE-AD21689E58F1}" dt="2022-10-24T19:45:29.025" v="1704" actId="20577"/>
        <pc:sldMkLst>
          <pc:docMk/>
          <pc:sldMk cId="1977358005" sldId="515"/>
        </pc:sldMkLst>
        <pc:spChg chg="mod">
          <ac:chgData name="ESTEBAN CARNUCCIO" userId="c3264e5c-2653-4344-b673-ed77aafc2c20" providerId="ADAL" clId="{679DA0C9-5C8E-4682-87CE-AD21689E58F1}" dt="2022-10-24T19:45:29.025" v="1704" actId="20577"/>
          <ac:spMkLst>
            <pc:docMk/>
            <pc:sldMk cId="1977358005" sldId="515"/>
            <ac:spMk id="3" creationId="{E6C14A44-C924-416C-86AD-5063DD202FA1}"/>
          </ac:spMkLst>
        </pc:spChg>
        <pc:spChg chg="mod">
          <ac:chgData name="ESTEBAN CARNUCCIO" userId="c3264e5c-2653-4344-b673-ed77aafc2c20" providerId="ADAL" clId="{679DA0C9-5C8E-4682-87CE-AD21689E58F1}" dt="2022-10-24T19:45:09.755" v="1680" actId="20577"/>
          <ac:spMkLst>
            <pc:docMk/>
            <pc:sldMk cId="1977358005" sldId="515"/>
            <ac:spMk id="36" creationId="{487BDF41-2694-4B24-9C22-E493B590A809}"/>
          </ac:spMkLst>
        </pc:spChg>
        <pc:spChg chg="mod">
          <ac:chgData name="ESTEBAN CARNUCCIO" userId="c3264e5c-2653-4344-b673-ed77aafc2c20" providerId="ADAL" clId="{679DA0C9-5C8E-4682-87CE-AD21689E58F1}" dt="2022-10-24T19:45:12.385" v="1682" actId="20577"/>
          <ac:spMkLst>
            <pc:docMk/>
            <pc:sldMk cId="1977358005" sldId="515"/>
            <ac:spMk id="37" creationId="{5937FFC6-1023-4436-9B4A-9D3D8674392A}"/>
          </ac:spMkLst>
        </pc:spChg>
        <pc:spChg chg="mod">
          <ac:chgData name="ESTEBAN CARNUCCIO" userId="c3264e5c-2653-4344-b673-ed77aafc2c20" providerId="ADAL" clId="{679DA0C9-5C8E-4682-87CE-AD21689E58F1}" dt="2022-10-24T19:45:06.066" v="1678" actId="20577"/>
          <ac:spMkLst>
            <pc:docMk/>
            <pc:sldMk cId="1977358005" sldId="515"/>
            <ac:spMk id="38" creationId="{260B9129-1209-4ADB-A61A-37A1ABB8FA24}"/>
          </ac:spMkLst>
        </pc:spChg>
        <pc:spChg chg="mod">
          <ac:chgData name="ESTEBAN CARNUCCIO" userId="c3264e5c-2653-4344-b673-ed77aafc2c20" providerId="ADAL" clId="{679DA0C9-5C8E-4682-87CE-AD21689E58F1}" dt="2022-10-24T19:45:15.768" v="1686" actId="20577"/>
          <ac:spMkLst>
            <pc:docMk/>
            <pc:sldMk cId="1977358005" sldId="515"/>
            <ac:spMk id="39" creationId="{719A3A6B-934B-470C-A361-06F5842C3805}"/>
          </ac:spMkLst>
        </pc:spChg>
        <pc:spChg chg="mod">
          <ac:chgData name="ESTEBAN CARNUCCIO" userId="c3264e5c-2653-4344-b673-ed77aafc2c20" providerId="ADAL" clId="{679DA0C9-5C8E-4682-87CE-AD21689E58F1}" dt="2022-10-24T19:45:19.386" v="1690" actId="20577"/>
          <ac:spMkLst>
            <pc:docMk/>
            <pc:sldMk cId="1977358005" sldId="515"/>
            <ac:spMk id="40" creationId="{E3102C0E-CEA7-4035-8423-13D6A9A05C4F}"/>
          </ac:spMkLst>
        </pc:spChg>
        <pc:spChg chg="mod">
          <ac:chgData name="ESTEBAN CARNUCCIO" userId="c3264e5c-2653-4344-b673-ed77aafc2c20" providerId="ADAL" clId="{679DA0C9-5C8E-4682-87CE-AD21689E58F1}" dt="2022-10-24T19:44:57.331" v="1668" actId="20577"/>
          <ac:spMkLst>
            <pc:docMk/>
            <pc:sldMk cId="1977358005" sldId="515"/>
            <ac:spMk id="46" creationId="{E3F684FD-AA26-4FBE-832B-3BFF8A37BB12}"/>
          </ac:spMkLst>
        </pc:spChg>
      </pc:sldChg>
      <pc:sldChg chg="delSp modSp add del mod delAnim modAnim">
        <pc:chgData name="ESTEBAN CARNUCCIO" userId="c3264e5c-2653-4344-b673-ed77aafc2c20" providerId="ADAL" clId="{679DA0C9-5C8E-4682-87CE-AD21689E58F1}" dt="2022-10-24T00:59:10.405" v="1029" actId="478"/>
        <pc:sldMkLst>
          <pc:docMk/>
          <pc:sldMk cId="1371466112" sldId="525"/>
        </pc:sldMkLst>
        <pc:spChg chg="del mod">
          <ac:chgData name="ESTEBAN CARNUCCIO" userId="c3264e5c-2653-4344-b673-ed77aafc2c20" providerId="ADAL" clId="{679DA0C9-5C8E-4682-87CE-AD21689E58F1}" dt="2022-10-24T00:59:10.405" v="1029" actId="478"/>
          <ac:spMkLst>
            <pc:docMk/>
            <pc:sldMk cId="1371466112" sldId="525"/>
            <ac:spMk id="21" creationId="{754DDAF3-7483-497D-9702-6DD7F0A5DD1C}"/>
          </ac:spMkLst>
        </pc:spChg>
      </pc:sldChg>
      <pc:sldChg chg="modSp mod">
        <pc:chgData name="ESTEBAN CARNUCCIO" userId="c3264e5c-2653-4344-b673-ed77aafc2c20" providerId="ADAL" clId="{679DA0C9-5C8E-4682-87CE-AD21689E58F1}" dt="2022-10-24T20:00:02.429" v="1751" actId="20577"/>
        <pc:sldMkLst>
          <pc:docMk/>
          <pc:sldMk cId="1878298551" sldId="529"/>
        </pc:sldMkLst>
        <pc:spChg chg="mod">
          <ac:chgData name="ESTEBAN CARNUCCIO" userId="c3264e5c-2653-4344-b673-ed77aafc2c20" providerId="ADAL" clId="{679DA0C9-5C8E-4682-87CE-AD21689E58F1}" dt="2022-10-24T20:00:02.429" v="1751" actId="20577"/>
          <ac:spMkLst>
            <pc:docMk/>
            <pc:sldMk cId="1878298551" sldId="529"/>
            <ac:spMk id="7" creationId="{00000000-0000-0000-0000-000000000000}"/>
          </ac:spMkLst>
        </pc:spChg>
      </pc:sldChg>
      <pc:sldChg chg="addSp modSp mod modAnim">
        <pc:chgData name="ESTEBAN CARNUCCIO" userId="c3264e5c-2653-4344-b673-ed77aafc2c20" providerId="ADAL" clId="{679DA0C9-5C8E-4682-87CE-AD21689E58F1}" dt="2022-10-23T23:51:55.597" v="787"/>
        <pc:sldMkLst>
          <pc:docMk/>
          <pc:sldMk cId="2086148348" sldId="530"/>
        </pc:sldMkLst>
        <pc:spChg chg="add mod">
          <ac:chgData name="ESTEBAN CARNUCCIO" userId="c3264e5c-2653-4344-b673-ed77aafc2c20" providerId="ADAL" clId="{679DA0C9-5C8E-4682-87CE-AD21689E58F1}" dt="2022-10-23T23:51:26.691" v="783" actId="208"/>
          <ac:spMkLst>
            <pc:docMk/>
            <pc:sldMk cId="2086148348" sldId="530"/>
            <ac:spMk id="4" creationId="{AF35F8E2-02B5-D116-B0BC-3B45D6D7B436}"/>
          </ac:spMkLst>
        </pc:spChg>
        <pc:spChg chg="add mod">
          <ac:chgData name="ESTEBAN CARNUCCIO" userId="c3264e5c-2653-4344-b673-ed77aafc2c20" providerId="ADAL" clId="{679DA0C9-5C8E-4682-87CE-AD21689E58F1}" dt="2022-10-23T23:51:36.011" v="785" actId="1076"/>
          <ac:spMkLst>
            <pc:docMk/>
            <pc:sldMk cId="2086148348" sldId="530"/>
            <ac:spMk id="5" creationId="{2627970F-D12A-ABC8-A2C0-9FF7190742BD}"/>
          </ac:spMkLst>
        </pc:spChg>
      </pc:sldChg>
      <pc:sldChg chg="addSp delSp modSp add mod modAnim">
        <pc:chgData name="ESTEBAN CARNUCCIO" userId="c3264e5c-2653-4344-b673-ed77aafc2c20" providerId="ADAL" clId="{679DA0C9-5C8E-4682-87CE-AD21689E58F1}" dt="2022-10-24T02:13:15.755" v="1091" actId="27636"/>
        <pc:sldMkLst>
          <pc:docMk/>
          <pc:sldMk cId="1131833644" sldId="531"/>
        </pc:sldMkLst>
        <pc:spChg chg="add mod">
          <ac:chgData name="ESTEBAN CARNUCCIO" userId="c3264e5c-2653-4344-b673-ed77aafc2c20" providerId="ADAL" clId="{679DA0C9-5C8E-4682-87CE-AD21689E58F1}" dt="2022-10-24T02:13:15.755" v="1091" actId="27636"/>
          <ac:spMkLst>
            <pc:docMk/>
            <pc:sldMk cId="1131833644" sldId="531"/>
            <ac:spMk id="7" creationId="{32F79AF8-21DD-7027-6286-54B96138F87C}"/>
          </ac:spMkLst>
        </pc:spChg>
        <pc:spChg chg="del">
          <ac:chgData name="ESTEBAN CARNUCCIO" userId="c3264e5c-2653-4344-b673-ed77aafc2c20" providerId="ADAL" clId="{679DA0C9-5C8E-4682-87CE-AD21689E58F1}" dt="2022-10-23T23:17:36.101" v="5" actId="478"/>
          <ac:spMkLst>
            <pc:docMk/>
            <pc:sldMk cId="1131833644" sldId="531"/>
            <ac:spMk id="8" creationId="{332B23F8-6184-4E72-BFD9-4E1559FFA8FF}"/>
          </ac:spMkLst>
        </pc:spChg>
        <pc:spChg chg="add mod">
          <ac:chgData name="ESTEBAN CARNUCCIO" userId="c3264e5c-2653-4344-b673-ed77aafc2c20" providerId="ADAL" clId="{679DA0C9-5C8E-4682-87CE-AD21689E58F1}" dt="2022-10-23T23:23:10.185" v="140" actId="5793"/>
          <ac:spMkLst>
            <pc:docMk/>
            <pc:sldMk cId="1131833644" sldId="531"/>
            <ac:spMk id="9" creationId="{4C244DD7-29B8-DFE0-3A70-927400F21EE5}"/>
          </ac:spMkLst>
        </pc:spChg>
        <pc:spChg chg="del">
          <ac:chgData name="ESTEBAN CARNUCCIO" userId="c3264e5c-2653-4344-b673-ed77aafc2c20" providerId="ADAL" clId="{679DA0C9-5C8E-4682-87CE-AD21689E58F1}" dt="2022-10-23T23:17:39.981" v="6" actId="478"/>
          <ac:spMkLst>
            <pc:docMk/>
            <pc:sldMk cId="1131833644" sldId="531"/>
            <ac:spMk id="10" creationId="{317CF1CA-612B-4A85-AE84-FC3218F858DD}"/>
          </ac:spMkLst>
        </pc:spChg>
        <pc:spChg chg="del">
          <ac:chgData name="ESTEBAN CARNUCCIO" userId="c3264e5c-2653-4344-b673-ed77aafc2c20" providerId="ADAL" clId="{679DA0C9-5C8E-4682-87CE-AD21689E58F1}" dt="2022-10-23T23:17:42.390" v="7" actId="478"/>
          <ac:spMkLst>
            <pc:docMk/>
            <pc:sldMk cId="1131833644" sldId="531"/>
            <ac:spMk id="16" creationId="{A1C8BAC7-1988-4C37-91AC-BDBA990325AF}"/>
          </ac:spMkLst>
        </pc:spChg>
        <pc:spChg chg="del">
          <ac:chgData name="ESTEBAN CARNUCCIO" userId="c3264e5c-2653-4344-b673-ed77aafc2c20" providerId="ADAL" clId="{679DA0C9-5C8E-4682-87CE-AD21689E58F1}" dt="2022-10-23T23:17:44.685" v="8" actId="478"/>
          <ac:spMkLst>
            <pc:docMk/>
            <pc:sldMk cId="1131833644" sldId="531"/>
            <ac:spMk id="18" creationId="{6E7A0935-44A5-4FF6-90D2-75460116D723}"/>
          </ac:spMkLst>
        </pc:spChg>
        <pc:picChg chg="del">
          <ac:chgData name="ESTEBAN CARNUCCIO" userId="c3264e5c-2653-4344-b673-ed77aafc2c20" providerId="ADAL" clId="{679DA0C9-5C8E-4682-87CE-AD21689E58F1}" dt="2022-10-23T23:17:29.763" v="1" actId="478"/>
          <ac:picMkLst>
            <pc:docMk/>
            <pc:sldMk cId="1131833644" sldId="531"/>
            <ac:picMk id="5" creationId="{B7126A87-0D06-46B8-B428-B09D98BF8F5F}"/>
          </ac:picMkLst>
        </pc:picChg>
        <pc:picChg chg="add mod">
          <ac:chgData name="ESTEBAN CARNUCCIO" userId="c3264e5c-2653-4344-b673-ed77aafc2c20" providerId="ADAL" clId="{679DA0C9-5C8E-4682-87CE-AD21689E58F1}" dt="2022-10-23T23:21:25.878" v="127" actId="1076"/>
          <ac:picMkLst>
            <pc:docMk/>
            <pc:sldMk cId="1131833644" sldId="531"/>
            <ac:picMk id="6" creationId="{C3A08573-C93D-3BB0-0968-39DC2C398CCD}"/>
          </ac:picMkLst>
        </pc:picChg>
        <pc:cxnChg chg="add mod">
          <ac:chgData name="ESTEBAN CARNUCCIO" userId="c3264e5c-2653-4344-b673-ed77aafc2c20" providerId="ADAL" clId="{679DA0C9-5C8E-4682-87CE-AD21689E58F1}" dt="2022-10-23T23:21:54.589" v="132" actId="1582"/>
          <ac:cxnSpMkLst>
            <pc:docMk/>
            <pc:sldMk cId="1131833644" sldId="531"/>
            <ac:cxnSpMk id="15" creationId="{7E9CFDEB-76CB-58D1-EA42-3F7EEC40ABD2}"/>
          </ac:cxnSpMkLst>
        </pc:cxnChg>
        <pc:cxnChg chg="add mod">
          <ac:chgData name="ESTEBAN CARNUCCIO" userId="c3264e5c-2653-4344-b673-ed77aafc2c20" providerId="ADAL" clId="{679DA0C9-5C8E-4682-87CE-AD21689E58F1}" dt="2022-10-23T23:22:04.460" v="135" actId="14100"/>
          <ac:cxnSpMkLst>
            <pc:docMk/>
            <pc:sldMk cId="1131833644" sldId="531"/>
            <ac:cxnSpMk id="17" creationId="{C5CA7780-CED1-9F2E-4339-5CFE516F49D6}"/>
          </ac:cxnSpMkLst>
        </pc:cxnChg>
      </pc:sldChg>
      <pc:sldChg chg="add del">
        <pc:chgData name="ESTEBAN CARNUCCIO" userId="c3264e5c-2653-4344-b673-ed77aafc2c20" providerId="ADAL" clId="{679DA0C9-5C8E-4682-87CE-AD21689E58F1}" dt="2022-10-23T23:27:51.207" v="155" actId="2890"/>
        <pc:sldMkLst>
          <pc:docMk/>
          <pc:sldMk cId="1833405958" sldId="532"/>
        </pc:sldMkLst>
      </pc:sldChg>
      <pc:sldChg chg="addSp delSp modSp add mod delAnim modAnim">
        <pc:chgData name="ESTEBAN CARNUCCIO" userId="c3264e5c-2653-4344-b673-ed77aafc2c20" providerId="ADAL" clId="{679DA0C9-5C8E-4682-87CE-AD21689E58F1}" dt="2022-10-23T23:31:35.713" v="249" actId="3062"/>
        <pc:sldMkLst>
          <pc:docMk/>
          <pc:sldMk cId="2768472231" sldId="532"/>
        </pc:sldMkLst>
        <pc:spChg chg="mod">
          <ac:chgData name="ESTEBAN CARNUCCIO" userId="c3264e5c-2653-4344-b673-ed77aafc2c20" providerId="ADAL" clId="{679DA0C9-5C8E-4682-87CE-AD21689E58F1}" dt="2022-10-23T23:31:35.713" v="249" actId="3062"/>
          <ac:spMkLst>
            <pc:docMk/>
            <pc:sldMk cId="2768472231" sldId="532"/>
            <ac:spMk id="2" creationId="{4E44DDB0-8606-4C69-BBE2-7F34A3EB40A9}"/>
          </ac:spMkLst>
        </pc:spChg>
        <pc:spChg chg="del">
          <ac:chgData name="ESTEBAN CARNUCCIO" userId="c3264e5c-2653-4344-b673-ed77aafc2c20" providerId="ADAL" clId="{679DA0C9-5C8E-4682-87CE-AD21689E58F1}" dt="2022-10-23T23:27:57.126" v="157" actId="478"/>
          <ac:spMkLst>
            <pc:docMk/>
            <pc:sldMk cId="2768472231" sldId="532"/>
            <ac:spMk id="7" creationId="{32F79AF8-21DD-7027-6286-54B96138F87C}"/>
          </ac:spMkLst>
        </pc:spChg>
        <pc:spChg chg="del">
          <ac:chgData name="ESTEBAN CARNUCCIO" userId="c3264e5c-2653-4344-b673-ed77aafc2c20" providerId="ADAL" clId="{679DA0C9-5C8E-4682-87CE-AD21689E58F1}" dt="2022-10-23T23:27:59.139" v="158" actId="478"/>
          <ac:spMkLst>
            <pc:docMk/>
            <pc:sldMk cId="2768472231" sldId="532"/>
            <ac:spMk id="9" creationId="{4C244DD7-29B8-DFE0-3A70-927400F21EE5}"/>
          </ac:spMkLst>
        </pc:spChg>
        <pc:picChg chg="add del">
          <ac:chgData name="ESTEBAN CARNUCCIO" userId="c3264e5c-2653-4344-b673-ed77aafc2c20" providerId="ADAL" clId="{679DA0C9-5C8E-4682-87CE-AD21689E58F1}" dt="2022-10-23T23:29:03.085" v="193" actId="22"/>
          <ac:picMkLst>
            <pc:docMk/>
            <pc:sldMk cId="2768472231" sldId="532"/>
            <ac:picMk id="5" creationId="{9A5C6BF1-CC0B-0C06-777B-9B202B07EEB2}"/>
          </ac:picMkLst>
        </pc:picChg>
        <pc:picChg chg="add del mod">
          <ac:chgData name="ESTEBAN CARNUCCIO" userId="c3264e5c-2653-4344-b673-ed77aafc2c20" providerId="ADAL" clId="{679DA0C9-5C8E-4682-87CE-AD21689E58F1}" dt="2022-10-23T23:29:03.503" v="194" actId="478"/>
          <ac:picMkLst>
            <pc:docMk/>
            <pc:sldMk cId="2768472231" sldId="532"/>
            <ac:picMk id="6" creationId="{C3A08573-C93D-3BB0-0968-39DC2C398CCD}"/>
          </ac:picMkLst>
        </pc:picChg>
        <pc:picChg chg="add mod">
          <ac:chgData name="ESTEBAN CARNUCCIO" userId="c3264e5c-2653-4344-b673-ed77aafc2c20" providerId="ADAL" clId="{679DA0C9-5C8E-4682-87CE-AD21689E58F1}" dt="2022-10-23T23:29:51.349" v="242" actId="1035"/>
          <ac:picMkLst>
            <pc:docMk/>
            <pc:sldMk cId="2768472231" sldId="532"/>
            <ac:picMk id="10" creationId="{44BA54E8-328D-2994-D9BA-329AF57F9B36}"/>
          </ac:picMkLst>
        </pc:picChg>
        <pc:cxnChg chg="del">
          <ac:chgData name="ESTEBAN CARNUCCIO" userId="c3264e5c-2653-4344-b673-ed77aafc2c20" providerId="ADAL" clId="{679DA0C9-5C8E-4682-87CE-AD21689E58F1}" dt="2022-10-23T23:28:11.117" v="160" actId="478"/>
          <ac:cxnSpMkLst>
            <pc:docMk/>
            <pc:sldMk cId="2768472231" sldId="532"/>
            <ac:cxnSpMk id="15" creationId="{7E9CFDEB-76CB-58D1-EA42-3F7EEC40ABD2}"/>
          </ac:cxnSpMkLst>
        </pc:cxnChg>
        <pc:cxnChg chg="del mod">
          <ac:chgData name="ESTEBAN CARNUCCIO" userId="c3264e5c-2653-4344-b673-ed77aafc2c20" providerId="ADAL" clId="{679DA0C9-5C8E-4682-87CE-AD21689E58F1}" dt="2022-10-23T23:28:00.348" v="159" actId="478"/>
          <ac:cxnSpMkLst>
            <pc:docMk/>
            <pc:sldMk cId="2768472231" sldId="532"/>
            <ac:cxnSpMk id="17" creationId="{C5CA7780-CED1-9F2E-4339-5CFE516F49D6}"/>
          </ac:cxnSpMkLst>
        </pc:cxnChg>
      </pc:sldChg>
      <pc:sldChg chg="addSp delSp modSp add del mod ord">
        <pc:chgData name="ESTEBAN CARNUCCIO" userId="c3264e5c-2653-4344-b673-ed77aafc2c20" providerId="ADAL" clId="{679DA0C9-5C8E-4682-87CE-AD21689E58F1}" dt="2022-10-23T23:27:44.216" v="153" actId="47"/>
        <pc:sldMkLst>
          <pc:docMk/>
          <pc:sldMk cId="4227767643" sldId="532"/>
        </pc:sldMkLst>
        <pc:spChg chg="mod">
          <ac:chgData name="ESTEBAN CARNUCCIO" userId="c3264e5c-2653-4344-b673-ed77aafc2c20" providerId="ADAL" clId="{679DA0C9-5C8E-4682-87CE-AD21689E58F1}" dt="2022-10-23T23:24:54.873" v="149" actId="20577"/>
          <ac:spMkLst>
            <pc:docMk/>
            <pc:sldMk cId="4227767643" sldId="532"/>
            <ac:spMk id="2" creationId="{4E44DDB0-8606-4C69-BBE2-7F34A3EB40A9}"/>
          </ac:spMkLst>
        </pc:spChg>
        <pc:picChg chg="del">
          <ac:chgData name="ESTEBAN CARNUCCIO" userId="c3264e5c-2653-4344-b673-ed77aafc2c20" providerId="ADAL" clId="{679DA0C9-5C8E-4682-87CE-AD21689E58F1}" dt="2022-10-23T23:27:05.010" v="150" actId="478"/>
          <ac:picMkLst>
            <pc:docMk/>
            <pc:sldMk cId="4227767643" sldId="532"/>
            <ac:picMk id="5" creationId="{B7126A87-0D06-46B8-B428-B09D98BF8F5F}"/>
          </ac:picMkLst>
        </pc:picChg>
        <pc:picChg chg="add del">
          <ac:chgData name="ESTEBAN CARNUCCIO" userId="c3264e5c-2653-4344-b673-ed77aafc2c20" providerId="ADAL" clId="{679DA0C9-5C8E-4682-87CE-AD21689E58F1}" dt="2022-10-23T23:27:41.609" v="152" actId="478"/>
          <ac:picMkLst>
            <pc:docMk/>
            <pc:sldMk cId="4227767643" sldId="532"/>
            <ac:picMk id="6" creationId="{68AAFF12-A50D-EE7D-6B49-C20D15CA5DA4}"/>
          </ac:picMkLst>
        </pc:picChg>
      </pc:sldChg>
      <pc:sldChg chg="addSp delSp modSp add del mod addAnim delAnim modAnim">
        <pc:chgData name="ESTEBAN CARNUCCIO" userId="c3264e5c-2653-4344-b673-ed77aafc2c20" providerId="ADAL" clId="{679DA0C9-5C8E-4682-87CE-AD21689E58F1}" dt="2022-10-23T23:46:11.799" v="771" actId="255"/>
        <pc:sldMkLst>
          <pc:docMk/>
          <pc:sldMk cId="3206683167" sldId="533"/>
        </pc:sldMkLst>
        <pc:spChg chg="add mod">
          <ac:chgData name="ESTEBAN CARNUCCIO" userId="c3264e5c-2653-4344-b673-ed77aafc2c20" providerId="ADAL" clId="{679DA0C9-5C8E-4682-87CE-AD21689E58F1}" dt="2022-10-23T23:46:11.799" v="771" actId="255"/>
          <ac:spMkLst>
            <pc:docMk/>
            <pc:sldMk cId="3206683167" sldId="533"/>
            <ac:spMk id="2" creationId="{B0BEA335-9DA6-B195-6FB0-A2F6BED9DC06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1" creationId="{F68160F3-D460-4427-A49C-EB6358D09195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2" creationId="{0BA10CFB-FDF6-42B1-A41D-C9A4095A6D07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3" creationId="{378BEBE3-63A0-4F21-BBDD-21B2C405D66A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4" creationId="{02F5C7B5-BFB7-47AB-8DE4-E2019C8B3788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5" creationId="{9C03F544-2E7E-46A4-8D1D-1FFE1074A700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6" creationId="{8BCA80DF-6152-4003-9306-9B5BECB06A0E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7" creationId="{40CCE0F5-FC99-480E-9BA0-A3EA308077E3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8" creationId="{A45717A8-4276-4525-83E3-3F4247583BFC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9" creationId="{3F7D54AF-8EBA-4615-AFCF-E1419F4DE356}"/>
          </ac:spMkLst>
        </pc:spChg>
        <pc:spChg chg="add del mod">
          <ac:chgData name="ESTEBAN CARNUCCIO" userId="c3264e5c-2653-4344-b673-ed77aafc2c20" providerId="ADAL" clId="{679DA0C9-5C8E-4682-87CE-AD21689E58F1}" dt="2022-10-23T23:39:50.109" v="276" actId="478"/>
          <ac:spMkLst>
            <pc:docMk/>
            <pc:sldMk cId="3206683167" sldId="533"/>
            <ac:spMk id="50" creationId="{2F3B0915-285C-470C-ACAF-A4A871815F87}"/>
          </ac:spMkLst>
        </pc:spChg>
        <pc:spChg chg="add del">
          <ac:chgData name="ESTEBAN CARNUCCIO" userId="c3264e5c-2653-4344-b673-ed77aafc2c20" providerId="ADAL" clId="{679DA0C9-5C8E-4682-87CE-AD21689E58F1}" dt="2022-10-23T23:39:46.094" v="273" actId="478"/>
          <ac:spMkLst>
            <pc:docMk/>
            <pc:sldMk cId="3206683167" sldId="533"/>
            <ac:spMk id="51" creationId="{8EA8E579-E9E2-496F-8412-63C16C566261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52" creationId="{7C510D4B-6672-49CC-8BB6-214D3A501AA0}"/>
          </ac:spMkLst>
        </pc:spChg>
        <pc:spChg chg="add del">
          <ac:chgData name="ESTEBAN CARNUCCIO" userId="c3264e5c-2653-4344-b673-ed77aafc2c20" providerId="ADAL" clId="{679DA0C9-5C8E-4682-87CE-AD21689E58F1}" dt="2022-10-23T23:39:52.497" v="277" actId="478"/>
          <ac:spMkLst>
            <pc:docMk/>
            <pc:sldMk cId="3206683167" sldId="533"/>
            <ac:spMk id="53" creationId="{5C510377-0C77-4141-BF20-F094373C555F}"/>
          </ac:spMkLst>
        </pc:spChg>
        <pc:spChg chg="add del">
          <ac:chgData name="ESTEBAN CARNUCCIO" userId="c3264e5c-2653-4344-b673-ed77aafc2c20" providerId="ADAL" clId="{679DA0C9-5C8E-4682-87CE-AD21689E58F1}" dt="2022-10-23T23:39:46.094" v="273" actId="478"/>
          <ac:spMkLst>
            <pc:docMk/>
            <pc:sldMk cId="3206683167" sldId="533"/>
            <ac:spMk id="54" creationId="{FEC9E790-B4B1-407A-8B80-BB25267890CD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55" creationId="{3BE4FA19-8271-4F79-B253-136FCF249524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56" creationId="{60110BB0-7AA8-4EB7-BA80-9F39BC0E984C}"/>
          </ac:spMkLst>
        </pc:spChg>
        <pc:picChg chg="add del">
          <ac:chgData name="ESTEBAN CARNUCCIO" userId="c3264e5c-2653-4344-b673-ed77aafc2c20" providerId="ADAL" clId="{679DA0C9-5C8E-4682-87CE-AD21689E58F1}" dt="2022-10-23T23:39:33.845" v="269" actId="478"/>
          <ac:picMkLst>
            <pc:docMk/>
            <pc:sldMk cId="3206683167" sldId="533"/>
            <ac:picMk id="58" creationId="{34C25C51-96F1-45EE-8E2A-6D89C6B28AB1}"/>
          </ac:picMkLst>
        </pc:pic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3" creationId="{E378F815-64BF-277B-11D6-07B26759F841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4" creationId="{B33984A8-20FE-FC4F-A896-CE1138E318F9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5" creationId="{AFEC42F9-071D-C692-AF5B-6A079DEE3621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7" creationId="{442E1BDB-FB37-FE4D-14CA-C75AE2D13E4D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8" creationId="{D33F5E1F-0918-2DC5-48EC-3022C9B56C36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9" creationId="{1FF66F1B-6C25-5C24-8D24-43807C0793E9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10" creationId="{6914CD6C-C8B9-4806-5DB3-2325F1A53895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11" creationId="{BF9C1BA9-BFDD-89C3-6391-5966F5EA4DF4}"/>
          </ac:cxnSpMkLst>
        </pc:cxnChg>
      </pc:sldChg>
      <pc:sldChg chg="addSp delSp modSp add mod delAnim modAnim">
        <pc:chgData name="ESTEBAN CARNUCCIO" userId="c3264e5c-2653-4344-b673-ed77aafc2c20" providerId="ADAL" clId="{679DA0C9-5C8E-4682-87CE-AD21689E58F1}" dt="2022-10-23T23:59:19.811" v="830" actId="14100"/>
        <pc:sldMkLst>
          <pc:docMk/>
          <pc:sldMk cId="878176820" sldId="534"/>
        </pc:sldMkLst>
        <pc:spChg chg="add mod">
          <ac:chgData name="ESTEBAN CARNUCCIO" userId="c3264e5c-2653-4344-b673-ed77aafc2c20" providerId="ADAL" clId="{679DA0C9-5C8E-4682-87CE-AD21689E58F1}" dt="2022-10-23T23:56:42.205" v="801" actId="1076"/>
          <ac:spMkLst>
            <pc:docMk/>
            <pc:sldMk cId="878176820" sldId="534"/>
            <ac:spMk id="2" creationId="{1C3A78FD-1FB1-FBA1-1478-35484BEEE612}"/>
          </ac:spMkLst>
        </pc:spChg>
        <pc:spChg chg="add mod">
          <ac:chgData name="ESTEBAN CARNUCCIO" userId="c3264e5c-2653-4344-b673-ed77aafc2c20" providerId="ADAL" clId="{679DA0C9-5C8E-4682-87CE-AD21689E58F1}" dt="2022-10-23T23:56:42.205" v="801" actId="1076"/>
          <ac:spMkLst>
            <pc:docMk/>
            <pc:sldMk cId="878176820" sldId="534"/>
            <ac:spMk id="3" creationId="{A55A73BB-0A60-0881-1CF2-0CCB5AE3A224}"/>
          </ac:spMkLst>
        </pc:spChg>
        <pc:spChg chg="add mod">
          <ac:chgData name="ESTEBAN CARNUCCIO" userId="c3264e5c-2653-4344-b673-ed77aafc2c20" providerId="ADAL" clId="{679DA0C9-5C8E-4682-87CE-AD21689E58F1}" dt="2022-10-23T23:56:42.205" v="801" actId="1076"/>
          <ac:spMkLst>
            <pc:docMk/>
            <pc:sldMk cId="878176820" sldId="534"/>
            <ac:spMk id="4" creationId="{835713EE-ED60-68C3-2A54-E0F0E0892A16}"/>
          </ac:spMkLst>
        </pc:spChg>
        <pc:spChg chg="add mod">
          <ac:chgData name="ESTEBAN CARNUCCIO" userId="c3264e5c-2653-4344-b673-ed77aafc2c20" providerId="ADAL" clId="{679DA0C9-5C8E-4682-87CE-AD21689E58F1}" dt="2022-10-23T23:57:17.777" v="806" actId="1076"/>
          <ac:spMkLst>
            <pc:docMk/>
            <pc:sldMk cId="878176820" sldId="534"/>
            <ac:spMk id="5" creationId="{4C173B31-2766-5834-5E4B-8C228F811B51}"/>
          </ac:spMkLst>
        </pc:spChg>
        <pc:spChg chg="add mod">
          <ac:chgData name="ESTEBAN CARNUCCIO" userId="c3264e5c-2653-4344-b673-ed77aafc2c20" providerId="ADAL" clId="{679DA0C9-5C8E-4682-87CE-AD21689E58F1}" dt="2022-10-23T23:57:09.531" v="803" actId="1076"/>
          <ac:spMkLst>
            <pc:docMk/>
            <pc:sldMk cId="878176820" sldId="534"/>
            <ac:spMk id="7" creationId="{75EBB7D3-6A68-45F1-E9F5-C37D42900010}"/>
          </ac:spMkLst>
        </pc:spChg>
        <pc:spChg chg="add mod">
          <ac:chgData name="ESTEBAN CARNUCCIO" userId="c3264e5c-2653-4344-b673-ed77aafc2c20" providerId="ADAL" clId="{679DA0C9-5C8E-4682-87CE-AD21689E58F1}" dt="2022-10-23T23:57:11.519" v="804" actId="1076"/>
          <ac:spMkLst>
            <pc:docMk/>
            <pc:sldMk cId="878176820" sldId="534"/>
            <ac:spMk id="8" creationId="{EE938B8B-DB32-89C7-DB2E-842F9D8FC2D0}"/>
          </ac:spMkLst>
        </pc:spChg>
        <pc:spChg chg="add mod">
          <ac:chgData name="ESTEBAN CARNUCCIO" userId="c3264e5c-2653-4344-b673-ed77aafc2c20" providerId="ADAL" clId="{679DA0C9-5C8E-4682-87CE-AD21689E58F1}" dt="2022-10-23T23:57:13.412" v="805" actId="1076"/>
          <ac:spMkLst>
            <pc:docMk/>
            <pc:sldMk cId="878176820" sldId="534"/>
            <ac:spMk id="9" creationId="{2345E120-7A79-E478-4E0E-01818233BE63}"/>
          </ac:spMkLst>
        </pc:spChg>
        <pc:spChg chg="del">
          <ac:chgData name="ESTEBAN CARNUCCIO" userId="c3264e5c-2653-4344-b673-ed77aafc2c20" providerId="ADAL" clId="{679DA0C9-5C8E-4682-87CE-AD21689E58F1}" dt="2022-10-23T23:56:10.672" v="793" actId="478"/>
          <ac:spMkLst>
            <pc:docMk/>
            <pc:sldMk cId="878176820" sldId="534"/>
            <ac:spMk id="56" creationId="{82C7AC90-918E-4789-B8FA-00FB1F91FCA8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57" creationId="{42B5A5E2-2D5E-430B-8D20-9DD929136D29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58" creationId="{7D49FCDB-D203-4109-9CAA-618894B760BE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59" creationId="{953B924B-AA79-495B-95E4-2936E94C63AA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0" creationId="{A9D90A18-43ED-413C-977C-4C9C41076E8A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1" creationId="{E692F391-55AB-42E9-8E21-E7C5D8DAF590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2" creationId="{1D97895A-B6F0-474C-AE08-CB11F525CC63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3" creationId="{DB88E451-A153-4152-9D27-D23C50A316AA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4" creationId="{6F71FA1A-84BE-407B-9292-D11E4C0CBBBB}"/>
          </ac:spMkLst>
        </pc:spChg>
        <pc:spChg chg="del">
          <ac:chgData name="ESTEBAN CARNUCCIO" userId="c3264e5c-2653-4344-b673-ed77aafc2c20" providerId="ADAL" clId="{679DA0C9-5C8E-4682-87CE-AD21689E58F1}" dt="2022-10-23T23:56:13.399" v="794" actId="478"/>
          <ac:spMkLst>
            <pc:docMk/>
            <pc:sldMk cId="878176820" sldId="534"/>
            <ac:spMk id="65" creationId="{CCEF47F3-F483-4B92-B106-C2C2CC0DE17E}"/>
          </ac:spMkLst>
        </pc:spChg>
        <pc:spChg chg="del mod">
          <ac:chgData name="ESTEBAN CARNUCCIO" userId="c3264e5c-2653-4344-b673-ed77aafc2c20" providerId="ADAL" clId="{679DA0C9-5C8E-4682-87CE-AD21689E58F1}" dt="2022-10-23T23:56:17.396" v="796" actId="478"/>
          <ac:spMkLst>
            <pc:docMk/>
            <pc:sldMk cId="878176820" sldId="534"/>
            <ac:spMk id="66" creationId="{0048B001-A533-477E-B2DD-3F0D0BC622A4}"/>
          </ac:spMkLst>
        </pc:spChg>
        <pc:spChg chg="del">
          <ac:chgData name="ESTEBAN CARNUCCIO" userId="c3264e5c-2653-4344-b673-ed77aafc2c20" providerId="ADAL" clId="{679DA0C9-5C8E-4682-87CE-AD21689E58F1}" dt="2022-10-23T23:56:18.562" v="797" actId="478"/>
          <ac:spMkLst>
            <pc:docMk/>
            <pc:sldMk cId="878176820" sldId="534"/>
            <ac:spMk id="67" creationId="{4709E541-6C47-4DAD-9D12-55238511F77C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8" creationId="{0A16B71F-AD8A-4E51-A223-9A89A24EBBA4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9" creationId="{DC8D3A11-7734-49D5-A4D2-62FAA3C819DF}"/>
          </ac:spMkLst>
        </pc:spChg>
        <pc:spChg chg="del">
          <ac:chgData name="ESTEBAN CARNUCCIO" userId="c3264e5c-2653-4344-b673-ed77aafc2c20" providerId="ADAL" clId="{679DA0C9-5C8E-4682-87CE-AD21689E58F1}" dt="2022-10-23T23:56:21.048" v="798" actId="478"/>
          <ac:spMkLst>
            <pc:docMk/>
            <pc:sldMk cId="878176820" sldId="534"/>
            <ac:spMk id="70" creationId="{2256763A-7C1A-4BD6-9F8A-BC187AD9C3A6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1" creationId="{F789455C-E7D6-48BD-B5C2-59051078FA96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2" creationId="{9F931169-3235-4431-9204-D8EFC025FE8E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3" creationId="{09991D52-3FB7-4080-931A-34DD11F3E419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4" creationId="{D76FE8C3-7624-490D-B8A1-B506A80341D0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5" creationId="{CB0EF73A-0B4E-49F8-B9C0-1408F4D9D585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6" creationId="{E6D3962F-D141-4889-B621-46B529F90F69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7" creationId="{9E7944AE-85D6-4551-AC8F-255DE55E647B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8" creationId="{CF03E2A8-AA15-4ADA-B55B-CB88DF602190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9" creationId="{7A784008-F1C2-484E-B6D9-FCC829DD42F7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0" creationId="{AF46877D-D547-4760-844F-BD9711E8275F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1" creationId="{3B685D35-D7B3-4DC3-8C1E-1AB84072F732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2" creationId="{8FEE4169-7DE5-4AA4-ACA1-F5BB3D7D96E1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3" creationId="{5C54A3B9-ED8F-4C69-AA08-6921F8CFF3E5}"/>
          </ac:spMkLst>
        </pc:spChg>
        <pc:picChg chg="mod">
          <ac:chgData name="ESTEBAN CARNUCCIO" userId="c3264e5c-2653-4344-b673-ed77aafc2c20" providerId="ADAL" clId="{679DA0C9-5C8E-4682-87CE-AD21689E58F1}" dt="2022-10-23T23:56:25.576" v="799" actId="1076"/>
          <ac:picMkLst>
            <pc:docMk/>
            <pc:sldMk cId="878176820" sldId="534"/>
            <ac:picMk id="84" creationId="{7968733C-488D-4FFF-8F8E-AC1D2A2F336D}"/>
          </ac:picMkLst>
        </pc:picChg>
        <pc:cxnChg chg="add del">
          <ac:chgData name="ESTEBAN CARNUCCIO" userId="c3264e5c-2653-4344-b673-ed77aafc2c20" providerId="ADAL" clId="{679DA0C9-5C8E-4682-87CE-AD21689E58F1}" dt="2022-10-23T23:58:14.128" v="809" actId="11529"/>
          <ac:cxnSpMkLst>
            <pc:docMk/>
            <pc:sldMk cId="878176820" sldId="534"/>
            <ac:cxnSpMk id="11" creationId="{8839FD1D-B460-2ADC-2618-17403A1F22B4}"/>
          </ac:cxnSpMkLst>
        </pc:cxnChg>
        <pc:cxnChg chg="add mod">
          <ac:chgData name="ESTEBAN CARNUCCIO" userId="c3264e5c-2653-4344-b673-ed77aafc2c20" providerId="ADAL" clId="{679DA0C9-5C8E-4682-87CE-AD21689E58F1}" dt="2022-10-23T23:58:28.147" v="811" actId="1076"/>
          <ac:cxnSpMkLst>
            <pc:docMk/>
            <pc:sldMk cId="878176820" sldId="534"/>
            <ac:cxnSpMk id="12" creationId="{1121DB75-9B8F-9032-820B-69FF335A4677}"/>
          </ac:cxnSpMkLst>
        </pc:cxnChg>
        <pc:cxnChg chg="add mod">
          <ac:chgData name="ESTEBAN CARNUCCIO" userId="c3264e5c-2653-4344-b673-ed77aafc2c20" providerId="ADAL" clId="{679DA0C9-5C8E-4682-87CE-AD21689E58F1}" dt="2022-10-23T23:58:34.189" v="814" actId="14100"/>
          <ac:cxnSpMkLst>
            <pc:docMk/>
            <pc:sldMk cId="878176820" sldId="534"/>
            <ac:cxnSpMk id="14" creationId="{5B0B8489-DA36-F74B-E981-557E61715CEA}"/>
          </ac:cxnSpMkLst>
        </pc:cxnChg>
        <pc:cxnChg chg="add mod">
          <ac:chgData name="ESTEBAN CARNUCCIO" userId="c3264e5c-2653-4344-b673-ed77aafc2c20" providerId="ADAL" clId="{679DA0C9-5C8E-4682-87CE-AD21689E58F1}" dt="2022-10-23T23:58:41.704" v="817" actId="14100"/>
          <ac:cxnSpMkLst>
            <pc:docMk/>
            <pc:sldMk cId="878176820" sldId="534"/>
            <ac:cxnSpMk id="16" creationId="{064CD802-AF9D-A11F-C45B-9D9994D000B3}"/>
          </ac:cxnSpMkLst>
        </pc:cxnChg>
        <pc:cxnChg chg="add mod">
          <ac:chgData name="ESTEBAN CARNUCCIO" userId="c3264e5c-2653-4344-b673-ed77aafc2c20" providerId="ADAL" clId="{679DA0C9-5C8E-4682-87CE-AD21689E58F1}" dt="2022-10-23T23:58:51.603" v="821" actId="14100"/>
          <ac:cxnSpMkLst>
            <pc:docMk/>
            <pc:sldMk cId="878176820" sldId="534"/>
            <ac:cxnSpMk id="18" creationId="{84B58B26-79E7-BBBB-C9EF-BB341AD39F2E}"/>
          </ac:cxnSpMkLst>
        </pc:cxnChg>
        <pc:cxnChg chg="add mod">
          <ac:chgData name="ESTEBAN CARNUCCIO" userId="c3264e5c-2653-4344-b673-ed77aafc2c20" providerId="ADAL" clId="{679DA0C9-5C8E-4682-87CE-AD21689E58F1}" dt="2022-10-23T23:59:05.488" v="824" actId="14100"/>
          <ac:cxnSpMkLst>
            <pc:docMk/>
            <pc:sldMk cId="878176820" sldId="534"/>
            <ac:cxnSpMk id="21" creationId="{4F783B45-2033-F1E7-2D86-4EC4711E8DA4}"/>
          </ac:cxnSpMkLst>
        </pc:cxnChg>
        <pc:cxnChg chg="add mod">
          <ac:chgData name="ESTEBAN CARNUCCIO" userId="c3264e5c-2653-4344-b673-ed77aafc2c20" providerId="ADAL" clId="{679DA0C9-5C8E-4682-87CE-AD21689E58F1}" dt="2022-10-23T23:59:13.297" v="827" actId="14100"/>
          <ac:cxnSpMkLst>
            <pc:docMk/>
            <pc:sldMk cId="878176820" sldId="534"/>
            <ac:cxnSpMk id="23" creationId="{AF9769F4-46D4-4A99-B525-7107EFC7FA3D}"/>
          </ac:cxnSpMkLst>
        </pc:cxnChg>
        <pc:cxnChg chg="add mod">
          <ac:chgData name="ESTEBAN CARNUCCIO" userId="c3264e5c-2653-4344-b673-ed77aafc2c20" providerId="ADAL" clId="{679DA0C9-5C8E-4682-87CE-AD21689E58F1}" dt="2022-10-23T23:59:19.811" v="830" actId="14100"/>
          <ac:cxnSpMkLst>
            <pc:docMk/>
            <pc:sldMk cId="878176820" sldId="534"/>
            <ac:cxnSpMk id="25" creationId="{124F7A5C-3D8A-DF48-816D-011D20430A85}"/>
          </ac:cxnSpMkLst>
        </pc:cxnChg>
      </pc:sldChg>
      <pc:sldChg chg="add del">
        <pc:chgData name="ESTEBAN CARNUCCIO" userId="c3264e5c-2653-4344-b673-ed77aafc2c20" providerId="ADAL" clId="{679DA0C9-5C8E-4682-87CE-AD21689E58F1}" dt="2022-10-24T00:00:42.739" v="832" actId="2890"/>
        <pc:sldMkLst>
          <pc:docMk/>
          <pc:sldMk cId="1237566100" sldId="535"/>
        </pc:sldMkLst>
      </pc:sldChg>
      <pc:sldChg chg="addSp delSp modSp add mod ord delAnim modAnim">
        <pc:chgData name="ESTEBAN CARNUCCIO" userId="c3264e5c-2653-4344-b673-ed77aafc2c20" providerId="ADAL" clId="{679DA0C9-5C8E-4682-87CE-AD21689E58F1}" dt="2022-10-24T00:06:32.328" v="933" actId="20577"/>
        <pc:sldMkLst>
          <pc:docMk/>
          <pc:sldMk cId="3087206309" sldId="535"/>
        </pc:sldMkLst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8" creationId="{D1BB7ACA-2ED8-4C53-B8DB-D5D748FD5294}"/>
          </ac:spMkLst>
        </pc:spChg>
        <pc:spChg chg="add mod">
          <ac:chgData name="ESTEBAN CARNUCCIO" userId="c3264e5c-2653-4344-b673-ed77aafc2c20" providerId="ADAL" clId="{679DA0C9-5C8E-4682-87CE-AD21689E58F1}" dt="2022-10-24T00:06:32.328" v="933" actId="20577"/>
          <ac:spMkLst>
            <pc:docMk/>
            <pc:sldMk cId="3087206309" sldId="535"/>
            <ac:spMk id="12" creationId="{0920996A-2E78-5C6A-5F47-1D59743E446E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14" creationId="{2267F9D7-085E-42D4-92C6-05FACA791076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18" creationId="{E046B553-6832-4D1C-BBF7-E40E52461FC7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19" creationId="{A8577D7F-68A1-41F5-8557-27F83CDF8288}"/>
          </ac:spMkLst>
        </pc:spChg>
        <pc:spChg chg="add mod">
          <ac:chgData name="ESTEBAN CARNUCCIO" userId="c3264e5c-2653-4344-b673-ed77aafc2c20" providerId="ADAL" clId="{679DA0C9-5C8E-4682-87CE-AD21689E58F1}" dt="2022-10-24T00:06:22.970" v="918" actId="20577"/>
          <ac:spMkLst>
            <pc:docMk/>
            <pc:sldMk cId="3087206309" sldId="535"/>
            <ac:spMk id="20" creationId="{806D465B-F537-AB7F-E34C-C6285B4BF885}"/>
          </ac:spMkLst>
        </pc:spChg>
        <pc:spChg chg="del">
          <ac:chgData name="ESTEBAN CARNUCCIO" userId="c3264e5c-2653-4344-b673-ed77aafc2c20" providerId="ADAL" clId="{679DA0C9-5C8E-4682-87CE-AD21689E58F1}" dt="2022-10-24T00:00:59.730" v="836" actId="478"/>
          <ac:spMkLst>
            <pc:docMk/>
            <pc:sldMk cId="3087206309" sldId="535"/>
            <ac:spMk id="41" creationId="{BE2D2A25-AD03-45B1-9899-2015E209EB67}"/>
          </ac:spMkLst>
        </pc:spChg>
        <pc:spChg chg="del mod">
          <ac:chgData name="ESTEBAN CARNUCCIO" userId="c3264e5c-2653-4344-b673-ed77aafc2c20" providerId="ADAL" clId="{679DA0C9-5C8E-4682-87CE-AD21689E58F1}" dt="2022-10-24T00:01:02.994" v="838" actId="478"/>
          <ac:spMkLst>
            <pc:docMk/>
            <pc:sldMk cId="3087206309" sldId="535"/>
            <ac:spMk id="42" creationId="{BAB4A7BD-14A6-4B3A-8BA3-3365A06FC021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44" creationId="{D635B132-4477-4BA2-B618-90158CCBDB65}"/>
          </ac:spMkLst>
        </pc:spChg>
        <pc:graphicFrameChg chg="del">
          <ac:chgData name="ESTEBAN CARNUCCIO" userId="c3264e5c-2653-4344-b673-ed77aafc2c20" providerId="ADAL" clId="{679DA0C9-5C8E-4682-87CE-AD21689E58F1}" dt="2022-10-24T00:00:52.237" v="834" actId="478"/>
          <ac:graphicFrameMkLst>
            <pc:docMk/>
            <pc:sldMk cId="3087206309" sldId="535"/>
            <ac:graphicFrameMk id="39" creationId="{33C12CAF-C506-46EC-9C13-2E0555FB104B}"/>
          </ac:graphicFrameMkLst>
        </pc:graphicFrameChg>
        <pc:graphicFrameChg chg="del">
          <ac:chgData name="ESTEBAN CARNUCCIO" userId="c3264e5c-2653-4344-b673-ed77aafc2c20" providerId="ADAL" clId="{679DA0C9-5C8E-4682-87CE-AD21689E58F1}" dt="2022-10-24T00:00:59.730" v="836" actId="478"/>
          <ac:graphicFrameMkLst>
            <pc:docMk/>
            <pc:sldMk cId="3087206309" sldId="535"/>
            <ac:graphicFrameMk id="40" creationId="{15165EEF-22B2-4293-8E34-084AF4A70579}"/>
          </ac:graphicFrameMkLst>
        </pc:graphicFrameChg>
        <pc:picChg chg="add del">
          <ac:chgData name="ESTEBAN CARNUCCIO" userId="c3264e5c-2653-4344-b673-ed77aafc2c20" providerId="ADAL" clId="{679DA0C9-5C8E-4682-87CE-AD21689E58F1}" dt="2022-10-24T00:01:35.715" v="840" actId="22"/>
          <ac:picMkLst>
            <pc:docMk/>
            <pc:sldMk cId="3087206309" sldId="535"/>
            <ac:picMk id="3" creationId="{7C63F955-EDEC-BD39-181B-985092C5A519}"/>
          </ac:picMkLst>
        </pc:picChg>
        <pc:picChg chg="add mod">
          <ac:chgData name="ESTEBAN CARNUCCIO" userId="c3264e5c-2653-4344-b673-ed77aafc2c20" providerId="ADAL" clId="{679DA0C9-5C8E-4682-87CE-AD21689E58F1}" dt="2022-10-24T00:04:04.474" v="856" actId="1076"/>
          <ac:picMkLst>
            <pc:docMk/>
            <pc:sldMk cId="3087206309" sldId="535"/>
            <ac:picMk id="6" creationId="{04130A9E-4970-137A-AF98-3C0A9836B139}"/>
          </ac:picMkLst>
        </pc:picChg>
        <pc:picChg chg="add mod">
          <ac:chgData name="ESTEBAN CARNUCCIO" userId="c3264e5c-2653-4344-b673-ed77aafc2c20" providerId="ADAL" clId="{679DA0C9-5C8E-4682-87CE-AD21689E58F1}" dt="2022-10-24T00:04:02.974" v="855" actId="1076"/>
          <ac:picMkLst>
            <pc:docMk/>
            <pc:sldMk cId="3087206309" sldId="535"/>
            <ac:picMk id="10" creationId="{064B004D-AA72-FDEE-2B50-CA8C86FBB60A}"/>
          </ac:picMkLst>
        </pc:picChg>
        <pc:picChg chg="del">
          <ac:chgData name="ESTEBAN CARNUCCIO" userId="c3264e5c-2653-4344-b673-ed77aafc2c20" providerId="ADAL" clId="{679DA0C9-5C8E-4682-87CE-AD21689E58F1}" dt="2022-10-24T00:00:54.351" v="835" actId="478"/>
          <ac:picMkLst>
            <pc:docMk/>
            <pc:sldMk cId="3087206309" sldId="535"/>
            <ac:picMk id="34" creationId="{55C05DCC-CD73-4247-8278-F8B7086DE4EE}"/>
          </ac:picMkLst>
        </pc:picChg>
        <pc:picChg chg="del">
          <ac:chgData name="ESTEBAN CARNUCCIO" userId="c3264e5c-2653-4344-b673-ed77aafc2c20" providerId="ADAL" clId="{679DA0C9-5C8E-4682-87CE-AD21689E58F1}" dt="2022-10-24T00:00:52.237" v="834" actId="478"/>
          <ac:picMkLst>
            <pc:docMk/>
            <pc:sldMk cId="3087206309" sldId="535"/>
            <ac:picMk id="4098" creationId="{7421A491-AEEA-483E-9DBE-E5F162EAA232}"/>
          </ac:picMkLst>
        </pc:picChg>
        <pc:picChg chg="del">
          <ac:chgData name="ESTEBAN CARNUCCIO" userId="c3264e5c-2653-4344-b673-ed77aafc2c20" providerId="ADAL" clId="{679DA0C9-5C8E-4682-87CE-AD21689E58F1}" dt="2022-10-24T00:00:52.237" v="834" actId="478"/>
          <ac:picMkLst>
            <pc:docMk/>
            <pc:sldMk cId="3087206309" sldId="535"/>
            <ac:picMk id="4100" creationId="{1504C9CB-E326-46E9-8BB9-71222D00A8F4}"/>
          </ac:picMkLst>
        </pc:pic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5" creationId="{EC4FDF1E-4E62-424B-8017-9ED2B54E184B}"/>
          </ac:cxnSpMkLst>
        </pc:cxn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15" creationId="{FB51E264-8897-4C0F-8F44-0D4FB49B665A}"/>
          </ac:cxnSpMkLst>
        </pc:cxn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16" creationId="{2775C349-CDF5-4649-806E-49CFAB16A96D}"/>
          </ac:cxnSpMkLst>
        </pc:cxn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17" creationId="{19BFB704-D9EA-4746-8B29-8A899E6D6EF4}"/>
          </ac:cxnSpMkLst>
        </pc:cxnChg>
      </pc:sldChg>
      <pc:sldChg chg="addSp delSp add mod">
        <pc:chgData name="ESTEBAN CARNUCCIO" userId="c3264e5c-2653-4344-b673-ed77aafc2c20" providerId="ADAL" clId="{679DA0C9-5C8E-4682-87CE-AD21689E58F1}" dt="2022-10-24T02:16:29.344" v="1093" actId="22"/>
        <pc:sldMkLst>
          <pc:docMk/>
          <pc:sldMk cId="1505791063" sldId="536"/>
        </pc:sldMkLst>
        <pc:picChg chg="add del">
          <ac:chgData name="ESTEBAN CARNUCCIO" userId="c3264e5c-2653-4344-b673-ed77aafc2c20" providerId="ADAL" clId="{679DA0C9-5C8E-4682-87CE-AD21689E58F1}" dt="2022-10-24T02:16:29.344" v="1093" actId="22"/>
          <ac:picMkLst>
            <pc:docMk/>
            <pc:sldMk cId="1505791063" sldId="536"/>
            <ac:picMk id="3" creationId="{43D85144-66AE-7C5D-E55D-18D05421A5E1}"/>
          </ac:picMkLst>
        </pc:picChg>
      </pc:sldChg>
      <pc:sldChg chg="delSp add del mod">
        <pc:chgData name="ESTEBAN CARNUCCIO" userId="c3264e5c-2653-4344-b673-ed77aafc2c20" providerId="ADAL" clId="{679DA0C9-5C8E-4682-87CE-AD21689E58F1}" dt="2022-10-24T01:29:39.017" v="1036" actId="47"/>
        <pc:sldMkLst>
          <pc:docMk/>
          <pc:sldMk cId="505068508" sldId="537"/>
        </pc:sldMkLst>
        <pc:picChg chg="del">
          <ac:chgData name="ESTEBAN CARNUCCIO" userId="c3264e5c-2653-4344-b673-ed77aafc2c20" providerId="ADAL" clId="{679DA0C9-5C8E-4682-87CE-AD21689E58F1}" dt="2022-10-24T01:29:05.368" v="1035" actId="478"/>
          <ac:picMkLst>
            <pc:docMk/>
            <pc:sldMk cId="505068508" sldId="537"/>
            <ac:picMk id="10" creationId="{44BA54E8-328D-2994-D9BA-329AF57F9B36}"/>
          </ac:picMkLst>
        </pc:picChg>
      </pc:sldChg>
      <pc:sldChg chg="addSp modSp add mod ord modAnim">
        <pc:chgData name="ESTEBAN CARNUCCIO" userId="c3264e5c-2653-4344-b673-ed77aafc2c20" providerId="ADAL" clId="{679DA0C9-5C8E-4682-87CE-AD21689E58F1}" dt="2022-10-24T01:32:03.625" v="1087" actId="14100"/>
        <pc:sldMkLst>
          <pc:docMk/>
          <pc:sldMk cId="2333515555" sldId="537"/>
        </pc:sldMkLst>
        <pc:spChg chg="mod">
          <ac:chgData name="ESTEBAN CARNUCCIO" userId="c3264e5c-2653-4344-b673-ed77aafc2c20" providerId="ADAL" clId="{679DA0C9-5C8E-4682-87CE-AD21689E58F1}" dt="2022-10-24T01:31:13.459" v="1081" actId="20577"/>
          <ac:spMkLst>
            <pc:docMk/>
            <pc:sldMk cId="2333515555" sldId="537"/>
            <ac:spMk id="2" creationId="{4E44DDB0-8606-4C69-BBE2-7F34A3EB40A9}"/>
          </ac:spMkLst>
        </pc:spChg>
        <pc:picChg chg="add mod">
          <ac:chgData name="ESTEBAN CARNUCCIO" userId="c3264e5c-2653-4344-b673-ed77aafc2c20" providerId="ADAL" clId="{679DA0C9-5C8E-4682-87CE-AD21689E58F1}" dt="2022-10-24T01:32:03.625" v="1087" actId="14100"/>
          <ac:picMkLst>
            <pc:docMk/>
            <pc:sldMk cId="2333515555" sldId="537"/>
            <ac:picMk id="5" creationId="{E81676B1-9362-0514-CFF3-284BECB65DF6}"/>
          </ac:picMkLst>
        </pc:picChg>
        <pc:picChg chg="mod">
          <ac:chgData name="ESTEBAN CARNUCCIO" userId="c3264e5c-2653-4344-b673-ed77aafc2c20" providerId="ADAL" clId="{679DA0C9-5C8E-4682-87CE-AD21689E58F1}" dt="2022-10-24T01:30:08.126" v="1043" actId="14100"/>
          <ac:picMkLst>
            <pc:docMk/>
            <pc:sldMk cId="2333515555" sldId="537"/>
            <ac:picMk id="6" creationId="{C3A08573-C93D-3BB0-0968-39DC2C398CCD}"/>
          </ac:picMkLst>
        </pc:picChg>
      </pc:sldChg>
      <pc:sldChg chg="addSp delSp modSp add del mod addAnim delAnim">
        <pc:chgData name="ESTEBAN CARNUCCIO" userId="c3264e5c-2653-4344-b673-ed77aafc2c20" providerId="ADAL" clId="{679DA0C9-5C8E-4682-87CE-AD21689E58F1}" dt="2022-10-24T19:23:05.462" v="1606" actId="47"/>
        <pc:sldMkLst>
          <pc:docMk/>
          <pc:sldMk cId="3655763961" sldId="538"/>
        </pc:sldMkLst>
        <pc:spChg chg="add del">
          <ac:chgData name="ESTEBAN CARNUCCIO" userId="c3264e5c-2653-4344-b673-ed77aafc2c20" providerId="ADAL" clId="{679DA0C9-5C8E-4682-87CE-AD21689E58F1}" dt="2022-10-24T02:17:03.270" v="1104" actId="478"/>
          <ac:spMkLst>
            <pc:docMk/>
            <pc:sldMk cId="3655763961" sldId="538"/>
            <ac:spMk id="14" creationId="{2267F9D7-085E-42D4-92C6-05FACA791076}"/>
          </ac:spMkLst>
        </pc:spChg>
        <pc:spChg chg="add del">
          <ac:chgData name="ESTEBAN CARNUCCIO" userId="c3264e5c-2653-4344-b673-ed77aafc2c20" providerId="ADAL" clId="{679DA0C9-5C8E-4682-87CE-AD21689E58F1}" dt="2022-10-24T02:17:02.335" v="1101" actId="478"/>
          <ac:spMkLst>
            <pc:docMk/>
            <pc:sldMk cId="3655763961" sldId="538"/>
            <ac:spMk id="18" creationId="{E046B553-6832-4D1C-BBF7-E40E52461FC7}"/>
          </ac:spMkLst>
        </pc:spChg>
        <pc:cxnChg chg="add del mod">
          <ac:chgData name="ESTEBAN CARNUCCIO" userId="c3264e5c-2653-4344-b673-ed77aafc2c20" providerId="ADAL" clId="{679DA0C9-5C8E-4682-87CE-AD21689E58F1}" dt="2022-10-24T02:17:02.167" v="1100" actId="478"/>
          <ac:cxnSpMkLst>
            <pc:docMk/>
            <pc:sldMk cId="3655763961" sldId="538"/>
            <ac:cxnSpMk id="5" creationId="{EC4FDF1E-4E62-424B-8017-9ED2B54E184B}"/>
          </ac:cxnSpMkLst>
        </pc:cxnChg>
        <pc:cxnChg chg="add del mod">
          <ac:chgData name="ESTEBAN CARNUCCIO" userId="c3264e5c-2653-4344-b673-ed77aafc2c20" providerId="ADAL" clId="{679DA0C9-5C8E-4682-87CE-AD21689E58F1}" dt="2022-10-24T02:17:02.807" v="1103" actId="478"/>
          <ac:cxnSpMkLst>
            <pc:docMk/>
            <pc:sldMk cId="3655763961" sldId="538"/>
            <ac:cxnSpMk id="16" creationId="{2775C349-CDF5-4649-806E-49CFAB16A96D}"/>
          </ac:cxnSpMkLst>
        </pc:cxnChg>
        <pc:cxnChg chg="add del">
          <ac:chgData name="ESTEBAN CARNUCCIO" userId="c3264e5c-2653-4344-b673-ed77aafc2c20" providerId="ADAL" clId="{679DA0C9-5C8E-4682-87CE-AD21689E58F1}" dt="2022-10-24T02:17:02.492" v="1102" actId="478"/>
          <ac:cxnSpMkLst>
            <pc:docMk/>
            <pc:sldMk cId="3655763961" sldId="538"/>
            <ac:cxnSpMk id="17" creationId="{19BFB704-D9EA-4746-8B29-8A899E6D6EF4}"/>
          </ac:cxnSpMkLst>
        </pc:cxnChg>
      </pc:sldChg>
      <pc:sldChg chg="addSp delSp modSp add mod ord modAnim">
        <pc:chgData name="ESTEBAN CARNUCCIO" userId="c3264e5c-2653-4344-b673-ed77aafc2c20" providerId="ADAL" clId="{679DA0C9-5C8E-4682-87CE-AD21689E58F1}" dt="2022-10-24T13:40:28.044" v="1266"/>
        <pc:sldMkLst>
          <pc:docMk/>
          <pc:sldMk cId="882373809" sldId="539"/>
        </pc:sldMkLst>
        <pc:spChg chg="mod">
          <ac:chgData name="ESTEBAN CARNUCCIO" userId="c3264e5c-2653-4344-b673-ed77aafc2c20" providerId="ADAL" clId="{679DA0C9-5C8E-4682-87CE-AD21689E58F1}" dt="2022-10-24T13:30:50.222" v="1187" actId="1076"/>
          <ac:spMkLst>
            <pc:docMk/>
            <pc:sldMk cId="882373809" sldId="539"/>
            <ac:spMk id="2" creationId="{4E44DDB0-8606-4C69-BBE2-7F34A3EB40A9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18" creationId="{CF51D1DF-3A37-C075-24F7-6F203B29D240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19" creationId="{FF114F42-5DEF-5852-6171-736C008C54E0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21" creationId="{0209D942-923B-EF18-2B21-9D524CA5BF48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23" creationId="{F4CCCB11-4385-E89F-5DD4-AF70EC84B2E0}"/>
          </ac:spMkLst>
        </pc:spChg>
        <pc:spChg chg="add mod">
          <ac:chgData name="ESTEBAN CARNUCCIO" userId="c3264e5c-2653-4344-b673-ed77aafc2c20" providerId="ADAL" clId="{679DA0C9-5C8E-4682-87CE-AD21689E58F1}" dt="2022-10-24T13:36:28.707" v="1241" actId="20577"/>
          <ac:spMkLst>
            <pc:docMk/>
            <pc:sldMk cId="882373809" sldId="539"/>
            <ac:spMk id="24" creationId="{59C577D6-F1C0-531C-67E0-9094F81878E0}"/>
          </ac:spMkLst>
        </pc:spChg>
        <pc:spChg chg="add del mod">
          <ac:chgData name="ESTEBAN CARNUCCIO" userId="c3264e5c-2653-4344-b673-ed77aafc2c20" providerId="ADAL" clId="{679DA0C9-5C8E-4682-87CE-AD21689E58F1}" dt="2022-10-24T13:36:43.776" v="1243"/>
          <ac:spMkLst>
            <pc:docMk/>
            <pc:sldMk cId="882373809" sldId="539"/>
            <ac:spMk id="29" creationId="{DC1F1A48-465D-D183-5A40-563A6CB19389}"/>
          </ac:spMkLst>
        </pc:spChg>
        <pc:spChg chg="add del mod">
          <ac:chgData name="ESTEBAN CARNUCCIO" userId="c3264e5c-2653-4344-b673-ed77aafc2c20" providerId="ADAL" clId="{679DA0C9-5C8E-4682-87CE-AD21689E58F1}" dt="2022-10-24T13:36:43.776" v="1243"/>
          <ac:spMkLst>
            <pc:docMk/>
            <pc:sldMk cId="882373809" sldId="539"/>
            <ac:spMk id="30" creationId="{855316FD-E8C9-3E47-6D13-5F6D096874AD}"/>
          </ac:spMkLst>
        </pc:spChg>
        <pc:spChg chg="add del mod">
          <ac:chgData name="ESTEBAN CARNUCCIO" userId="c3264e5c-2653-4344-b673-ed77aafc2c20" providerId="ADAL" clId="{679DA0C9-5C8E-4682-87CE-AD21689E58F1}" dt="2022-10-24T13:36:43.776" v="1243"/>
          <ac:spMkLst>
            <pc:docMk/>
            <pc:sldMk cId="882373809" sldId="539"/>
            <ac:spMk id="32" creationId="{92EF7FA9-4436-931E-2600-72539C4A214E}"/>
          </ac:spMkLst>
        </pc:spChg>
        <pc:spChg chg="add mod">
          <ac:chgData name="ESTEBAN CARNUCCIO" userId="c3264e5c-2653-4344-b673-ed77aafc2c20" providerId="ADAL" clId="{679DA0C9-5C8E-4682-87CE-AD21689E58F1}" dt="2022-10-24T13:36:52.286" v="1245" actId="1076"/>
          <ac:spMkLst>
            <pc:docMk/>
            <pc:sldMk cId="882373809" sldId="539"/>
            <ac:spMk id="39" creationId="{4AE3E92C-DB41-A812-5C71-3BAD35F4201B}"/>
          </ac:spMkLst>
        </pc:spChg>
        <pc:spChg chg="add mod">
          <ac:chgData name="ESTEBAN CARNUCCIO" userId="c3264e5c-2653-4344-b673-ed77aafc2c20" providerId="ADAL" clId="{679DA0C9-5C8E-4682-87CE-AD21689E58F1}" dt="2022-10-24T13:36:52.286" v="1245" actId="1076"/>
          <ac:spMkLst>
            <pc:docMk/>
            <pc:sldMk cId="882373809" sldId="539"/>
            <ac:spMk id="40" creationId="{EC4ED6D6-2047-A799-51BF-52F3E0CB787A}"/>
          </ac:spMkLst>
        </pc:spChg>
        <pc:spChg chg="add mod">
          <ac:chgData name="ESTEBAN CARNUCCIO" userId="c3264e5c-2653-4344-b673-ed77aafc2c20" providerId="ADAL" clId="{679DA0C9-5C8E-4682-87CE-AD21689E58F1}" dt="2022-10-24T13:36:52.286" v="1245" actId="1076"/>
          <ac:spMkLst>
            <pc:docMk/>
            <pc:sldMk cId="882373809" sldId="539"/>
            <ac:spMk id="41" creationId="{037FBA9F-404F-EDB2-8373-5EF33A8F0049}"/>
          </ac:spMkLst>
        </pc:spChg>
        <pc:spChg chg="add">
          <ac:chgData name="ESTEBAN CARNUCCIO" userId="c3264e5c-2653-4344-b673-ed77aafc2c20" providerId="ADAL" clId="{679DA0C9-5C8E-4682-87CE-AD21689E58F1}" dt="2022-10-24T13:38:33.074" v="1261" actId="11529"/>
          <ac:spMkLst>
            <pc:docMk/>
            <pc:sldMk cId="882373809" sldId="539"/>
            <ac:spMk id="42" creationId="{79BA91E6-2B6D-2245-A5E9-6579407BFF9B}"/>
          </ac:spMkLst>
        </pc:spChg>
        <pc:picChg chg="add mod">
          <ac:chgData name="ESTEBAN CARNUCCIO" userId="c3264e5c-2653-4344-b673-ed77aafc2c20" providerId="ADAL" clId="{679DA0C9-5C8E-4682-87CE-AD21689E58F1}" dt="2022-10-24T13:37:06.124" v="1256" actId="1038"/>
          <ac:picMkLst>
            <pc:docMk/>
            <pc:sldMk cId="882373809" sldId="539"/>
            <ac:picMk id="5" creationId="{B423C63D-5E8B-59CC-8443-2F09BBEBB9C4}"/>
          </ac:picMkLst>
        </pc:picChg>
        <pc:picChg chg="mod">
          <ac:chgData name="ESTEBAN CARNUCCIO" userId="c3264e5c-2653-4344-b673-ed77aafc2c20" providerId="ADAL" clId="{679DA0C9-5C8E-4682-87CE-AD21689E58F1}" dt="2022-10-24T13:36:20.720" v="1237" actId="108"/>
          <ac:picMkLst>
            <pc:docMk/>
            <pc:sldMk cId="882373809" sldId="539"/>
            <ac:picMk id="6" creationId="{C3A08573-C93D-3BB0-0968-39DC2C398CCD}"/>
          </ac:picMkLst>
        </pc:picChg>
        <pc:picChg chg="del mod">
          <ac:chgData name="ESTEBAN CARNUCCIO" userId="c3264e5c-2653-4344-b673-ed77aafc2c20" providerId="ADAL" clId="{679DA0C9-5C8E-4682-87CE-AD21689E58F1}" dt="2022-10-24T13:32:51.196" v="1194" actId="478"/>
          <ac:picMkLst>
            <pc:docMk/>
            <pc:sldMk cId="882373809" sldId="539"/>
            <ac:picMk id="10" creationId="{44BA54E8-328D-2994-D9BA-329AF57F9B36}"/>
          </ac:picMkLst>
        </pc:picChg>
        <pc:cxnChg chg="add mod">
          <ac:chgData name="ESTEBAN CARNUCCIO" userId="c3264e5c-2653-4344-b673-ed77aafc2c20" providerId="ADAL" clId="{679DA0C9-5C8E-4682-87CE-AD21689E58F1}" dt="2022-10-24T13:37:06.124" v="1256" actId="1038"/>
          <ac:cxnSpMkLst>
            <pc:docMk/>
            <pc:sldMk cId="882373809" sldId="539"/>
            <ac:cxnSpMk id="8" creationId="{33519A8C-9699-6675-F6D1-A96EDFDC8066}"/>
          </ac:cxnSpMkLst>
        </pc:cxnChg>
        <pc:cxnChg chg="add mod">
          <ac:chgData name="ESTEBAN CARNUCCIO" userId="c3264e5c-2653-4344-b673-ed77aafc2c20" providerId="ADAL" clId="{679DA0C9-5C8E-4682-87CE-AD21689E58F1}" dt="2022-10-24T13:37:06.124" v="1256" actId="1038"/>
          <ac:cxnSpMkLst>
            <pc:docMk/>
            <pc:sldMk cId="882373809" sldId="539"/>
            <ac:cxnSpMk id="11" creationId="{BC3DBC14-7803-A9B2-EAB9-17656BA15A91}"/>
          </ac:cxnSpMkLst>
        </pc:cxnChg>
        <pc:cxnChg chg="add mod">
          <ac:chgData name="ESTEBAN CARNUCCIO" userId="c3264e5c-2653-4344-b673-ed77aafc2c20" providerId="ADAL" clId="{679DA0C9-5C8E-4682-87CE-AD21689E58F1}" dt="2022-10-24T13:37:06.124" v="1256" actId="1038"/>
          <ac:cxnSpMkLst>
            <pc:docMk/>
            <pc:sldMk cId="882373809" sldId="539"/>
            <ac:cxnSpMk id="16" creationId="{0BB5F470-7A7C-9315-865F-2194104B5419}"/>
          </ac:cxnSpMkLst>
        </pc:cxnChg>
        <pc:cxnChg chg="add del mod">
          <ac:chgData name="ESTEBAN CARNUCCIO" userId="c3264e5c-2653-4344-b673-ed77aafc2c20" providerId="ADAL" clId="{679DA0C9-5C8E-4682-87CE-AD21689E58F1}" dt="2022-10-24T13:36:43.776" v="1243"/>
          <ac:cxnSpMkLst>
            <pc:docMk/>
            <pc:sldMk cId="882373809" sldId="539"/>
            <ac:cxnSpMk id="25" creationId="{689DB7D4-EF0D-7110-7A57-A228EA327CAC}"/>
          </ac:cxnSpMkLst>
        </pc:cxnChg>
        <pc:cxnChg chg="add del mod">
          <ac:chgData name="ESTEBAN CARNUCCIO" userId="c3264e5c-2653-4344-b673-ed77aafc2c20" providerId="ADAL" clId="{679DA0C9-5C8E-4682-87CE-AD21689E58F1}" dt="2022-10-24T13:36:43.776" v="1243"/>
          <ac:cxnSpMkLst>
            <pc:docMk/>
            <pc:sldMk cId="882373809" sldId="539"/>
            <ac:cxnSpMk id="26" creationId="{95AC0FA7-B31F-48ED-8D8E-A47EBB247194}"/>
          </ac:cxnSpMkLst>
        </pc:cxnChg>
        <pc:cxnChg chg="add del mod">
          <ac:chgData name="ESTEBAN CARNUCCIO" userId="c3264e5c-2653-4344-b673-ed77aafc2c20" providerId="ADAL" clId="{679DA0C9-5C8E-4682-87CE-AD21689E58F1}" dt="2022-10-24T13:36:43.776" v="1243"/>
          <ac:cxnSpMkLst>
            <pc:docMk/>
            <pc:sldMk cId="882373809" sldId="539"/>
            <ac:cxnSpMk id="28" creationId="{CD5D56B9-C15B-FEC9-0B84-43881248F8E7}"/>
          </ac:cxnSpMkLst>
        </pc:cxnChg>
        <pc:cxnChg chg="add mod">
          <ac:chgData name="ESTEBAN CARNUCCIO" userId="c3264e5c-2653-4344-b673-ed77aafc2c20" providerId="ADAL" clId="{679DA0C9-5C8E-4682-87CE-AD21689E58F1}" dt="2022-10-24T13:36:52.286" v="1245" actId="1076"/>
          <ac:cxnSpMkLst>
            <pc:docMk/>
            <pc:sldMk cId="882373809" sldId="539"/>
            <ac:cxnSpMk id="33" creationId="{696C623B-44E2-C00C-84CB-9375E772B0BA}"/>
          </ac:cxnSpMkLst>
        </pc:cxnChg>
        <pc:cxnChg chg="add mod">
          <ac:chgData name="ESTEBAN CARNUCCIO" userId="c3264e5c-2653-4344-b673-ed77aafc2c20" providerId="ADAL" clId="{679DA0C9-5C8E-4682-87CE-AD21689E58F1}" dt="2022-10-24T13:36:52.286" v="1245" actId="1076"/>
          <ac:cxnSpMkLst>
            <pc:docMk/>
            <pc:sldMk cId="882373809" sldId="539"/>
            <ac:cxnSpMk id="35" creationId="{4CCD2E96-02A8-DEF9-0221-948777B22FEE}"/>
          </ac:cxnSpMkLst>
        </pc:cxnChg>
        <pc:cxnChg chg="add mod">
          <ac:chgData name="ESTEBAN CARNUCCIO" userId="c3264e5c-2653-4344-b673-ed77aafc2c20" providerId="ADAL" clId="{679DA0C9-5C8E-4682-87CE-AD21689E58F1}" dt="2022-10-24T13:36:52.286" v="1245" actId="1076"/>
          <ac:cxnSpMkLst>
            <pc:docMk/>
            <pc:sldMk cId="882373809" sldId="539"/>
            <ac:cxnSpMk id="37" creationId="{D67C5EB9-2C6C-6E21-8951-60AC2F15AB86}"/>
          </ac:cxnSpMkLst>
        </pc:cxnChg>
      </pc:sldChg>
      <pc:sldChg chg="addSp delSp modSp add del mod addAnim delAnim">
        <pc:chgData name="ESTEBAN CARNUCCIO" userId="c3264e5c-2653-4344-b673-ed77aafc2c20" providerId="ADAL" clId="{679DA0C9-5C8E-4682-87CE-AD21689E58F1}" dt="2022-10-24T13:29:54.133" v="1112" actId="2890"/>
        <pc:sldMkLst>
          <pc:docMk/>
          <pc:sldMk cId="2486920323" sldId="539"/>
        </pc:sldMkLst>
        <pc:spChg chg="add del">
          <ac:chgData name="ESTEBAN CARNUCCIO" userId="c3264e5c-2653-4344-b673-ed77aafc2c20" providerId="ADAL" clId="{679DA0C9-5C8E-4682-87CE-AD21689E58F1}" dt="2022-10-24T13:29:52.408" v="1109" actId="478"/>
          <ac:spMkLst>
            <pc:docMk/>
            <pc:sldMk cId="2486920323" sldId="539"/>
            <ac:spMk id="2" creationId="{4E44DDB0-8606-4C69-BBE2-7F34A3EB40A9}"/>
          </ac:spMkLst>
        </pc:spChg>
        <pc:spChg chg="add del">
          <ac:chgData name="ESTEBAN CARNUCCIO" userId="c3264e5c-2653-4344-b673-ed77aafc2c20" providerId="ADAL" clId="{679DA0C9-5C8E-4682-87CE-AD21689E58F1}" dt="2022-10-24T13:29:52.893" v="1110" actId="478"/>
          <ac:spMkLst>
            <pc:docMk/>
            <pc:sldMk cId="2486920323" sldId="539"/>
            <ac:spMk id="7" creationId="{32F79AF8-21DD-7027-6286-54B96138F87C}"/>
          </ac:spMkLst>
        </pc:spChg>
        <pc:spChg chg="add del">
          <ac:chgData name="ESTEBAN CARNUCCIO" userId="c3264e5c-2653-4344-b673-ed77aafc2c20" providerId="ADAL" clId="{679DA0C9-5C8E-4682-87CE-AD21689E58F1}" dt="2022-10-24T13:29:53.683" v="1111" actId="478"/>
          <ac:spMkLst>
            <pc:docMk/>
            <pc:sldMk cId="2486920323" sldId="539"/>
            <ac:spMk id="9" creationId="{4C244DD7-29B8-DFE0-3A70-927400F21EE5}"/>
          </ac:spMkLst>
        </pc:spChg>
        <pc:picChg chg="add del">
          <ac:chgData name="ESTEBAN CARNUCCIO" userId="c3264e5c-2653-4344-b673-ed77aafc2c20" providerId="ADAL" clId="{679DA0C9-5C8E-4682-87CE-AD21689E58F1}" dt="2022-10-24T13:29:53.683" v="1111" actId="478"/>
          <ac:picMkLst>
            <pc:docMk/>
            <pc:sldMk cId="2486920323" sldId="539"/>
            <ac:picMk id="6" creationId="{C3A08573-C93D-3BB0-0968-39DC2C398CCD}"/>
          </ac:picMkLst>
        </pc:pic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4" creationId="{EF231B7C-3BC3-41C9-9356-CFD3773C404D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2" creationId="{1BDAF062-922D-4546-B9B5-755675E9575B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4" creationId="{922A24E0-C186-4A35-83FA-67DBB138989E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5" creationId="{7E9CFDEB-76CB-58D1-EA42-3F7EEC40ABD2}"/>
          </ac:cxnSpMkLst>
        </pc:cxnChg>
        <pc:cxnChg chg="add del mod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7" creationId="{C5CA7780-CED1-9F2E-4339-5CFE516F49D6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20" creationId="{607FCF3D-512F-4122-86E3-E56C6EB43774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22" creationId="{A48268DE-3EC8-4781-9599-ABFA466CA2EE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27" creationId="{F0DC55A6-1DD2-4257-9350-29BD5736C962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1" creationId="{19E521EF-F401-4BC1-AF48-F011982552E7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4" creationId="{632D399D-A02B-42E3-8A0B-F91BFB230DB7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6" creationId="{75C2E5F7-65B3-402E-9820-609306C1DEB5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8" creationId="{74398366-05DB-4D28-92C4-41FE0B168129}"/>
          </ac:cxnSpMkLst>
        </pc:cxnChg>
      </pc:sldChg>
      <pc:sldChg chg="addSp delSp modSp add mod ord delAnim modAnim">
        <pc:chgData name="ESTEBAN CARNUCCIO" userId="c3264e5c-2653-4344-b673-ed77aafc2c20" providerId="ADAL" clId="{679DA0C9-5C8E-4682-87CE-AD21689E58F1}" dt="2022-10-24T14:27:13.590" v="1411" actId="20578"/>
        <pc:sldMkLst>
          <pc:docMk/>
          <pc:sldMk cId="108274181" sldId="540"/>
        </pc:sldMkLst>
        <pc:spChg chg="del">
          <ac:chgData name="ESTEBAN CARNUCCIO" userId="c3264e5c-2653-4344-b673-ed77aafc2c20" providerId="ADAL" clId="{679DA0C9-5C8E-4682-87CE-AD21689E58F1}" dt="2022-10-24T14:06:27.411" v="1268" actId="478"/>
          <ac:spMkLst>
            <pc:docMk/>
            <pc:sldMk cId="108274181" sldId="540"/>
            <ac:spMk id="3" creationId="{E6C14A44-C924-416C-86AD-5063DD202FA1}"/>
          </ac:spMkLst>
        </pc:spChg>
        <pc:spChg chg="add mod">
          <ac:chgData name="ESTEBAN CARNUCCIO" userId="c3264e5c-2653-4344-b673-ed77aafc2c20" providerId="ADAL" clId="{679DA0C9-5C8E-4682-87CE-AD21689E58F1}" dt="2022-10-24T14:19:37.227" v="1389" actId="14100"/>
          <ac:spMkLst>
            <pc:docMk/>
            <pc:sldMk cId="108274181" sldId="540"/>
            <ac:spMk id="5" creationId="{77876205-E59A-A66F-AADA-6AC3DA53F8D2}"/>
          </ac:spMkLst>
        </pc:spChg>
        <pc:spChg chg="add del mod">
          <ac:chgData name="ESTEBAN CARNUCCIO" userId="c3264e5c-2653-4344-b673-ed77aafc2c20" providerId="ADAL" clId="{679DA0C9-5C8E-4682-87CE-AD21689E58F1}" dt="2022-10-24T14:08:20.447" v="1284"/>
          <ac:spMkLst>
            <pc:docMk/>
            <pc:sldMk cId="108274181" sldId="540"/>
            <ac:spMk id="6" creationId="{C2815F26-357D-04D4-25CD-00BEF18B4DA0}"/>
          </ac:spMkLst>
        </pc:spChg>
        <pc:spChg chg="add del">
          <ac:chgData name="ESTEBAN CARNUCCIO" userId="c3264e5c-2653-4344-b673-ed77aafc2c20" providerId="ADAL" clId="{679DA0C9-5C8E-4682-87CE-AD21689E58F1}" dt="2022-10-24T14:09:25.209" v="1298" actId="11529"/>
          <ac:spMkLst>
            <pc:docMk/>
            <pc:sldMk cId="108274181" sldId="540"/>
            <ac:spMk id="8" creationId="{0E386B7B-63F3-33B5-BB6A-BD64757CE30A}"/>
          </ac:spMkLst>
        </pc:spChg>
        <pc:spChg chg="add mod">
          <ac:chgData name="ESTEBAN CARNUCCIO" userId="c3264e5c-2653-4344-b673-ed77aafc2c20" providerId="ADAL" clId="{679DA0C9-5C8E-4682-87CE-AD21689E58F1}" dt="2022-10-24T14:19:32.468" v="1388" actId="20577"/>
          <ac:spMkLst>
            <pc:docMk/>
            <pc:sldMk cId="108274181" sldId="540"/>
            <ac:spMk id="9" creationId="{DA2C81CD-6FB4-BD6C-4DAE-3130E1F938A8}"/>
          </ac:spMkLst>
        </pc:spChg>
        <pc:spChg chg="add del mod">
          <ac:chgData name="ESTEBAN CARNUCCIO" userId="c3264e5c-2653-4344-b673-ed77aafc2c20" providerId="ADAL" clId="{679DA0C9-5C8E-4682-87CE-AD21689E58F1}" dt="2022-10-24T14:10:36.643" v="1330" actId="478"/>
          <ac:spMkLst>
            <pc:docMk/>
            <pc:sldMk cId="108274181" sldId="540"/>
            <ac:spMk id="10" creationId="{9EFE603C-4460-10B0-F760-EF207B2756AE}"/>
          </ac:spMkLst>
        </pc:spChg>
        <pc:spChg chg="add mod">
          <ac:chgData name="ESTEBAN CARNUCCIO" userId="c3264e5c-2653-4344-b673-ed77aafc2c20" providerId="ADAL" clId="{679DA0C9-5C8E-4682-87CE-AD21689E58F1}" dt="2022-10-24T14:10:42.978" v="1334" actId="20577"/>
          <ac:spMkLst>
            <pc:docMk/>
            <pc:sldMk cId="108274181" sldId="540"/>
            <ac:spMk id="11" creationId="{F203CFE8-9B4C-9239-47AE-783F497C039F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2" creationId="{B1AB27D3-3677-4DD7-AEE5-81CA6F4F1B4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4" creationId="{4378CEB8-ED42-44D5-A4F4-478C7AA830AE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5" creationId="{5421EEB2-CD8A-4498-B7FB-4D045365BBA1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6" creationId="{655C2B87-B58E-4764-8DA9-70C327DF0227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7" creationId="{795AFB26-1194-4303-865B-2D283B7E27B7}"/>
          </ac:spMkLst>
        </pc:spChg>
        <pc:spChg chg="add mod">
          <ac:chgData name="ESTEBAN CARNUCCIO" userId="c3264e5c-2653-4344-b673-ed77aafc2c20" providerId="ADAL" clId="{679DA0C9-5C8E-4682-87CE-AD21689E58F1}" dt="2022-10-24T14:17:58.382" v="1340" actId="20577"/>
          <ac:spMkLst>
            <pc:docMk/>
            <pc:sldMk cId="108274181" sldId="540"/>
            <ac:spMk id="18" creationId="{61FE95A3-DF0A-BF4E-A83B-F074B82FC5C3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9" creationId="{33465046-5060-4378-A5BE-AB6DC868848D}"/>
          </ac:spMkLst>
        </pc:spChg>
        <pc:spChg chg="add mod">
          <ac:chgData name="ESTEBAN CARNUCCIO" userId="c3264e5c-2653-4344-b673-ed77aafc2c20" providerId="ADAL" clId="{679DA0C9-5C8E-4682-87CE-AD21689E58F1}" dt="2022-10-24T14:18:45.357" v="1358" actId="1038"/>
          <ac:spMkLst>
            <pc:docMk/>
            <pc:sldMk cId="108274181" sldId="540"/>
            <ac:spMk id="20" creationId="{0E1AF0B0-E1B3-C191-FBC9-A2C083134B0B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1" creationId="{3ECBB185-FD5B-4CCF-B5F8-6ACFE33A61D1}"/>
          </ac:spMkLst>
        </pc:spChg>
        <pc:spChg chg="add mod">
          <ac:chgData name="ESTEBAN CARNUCCIO" userId="c3264e5c-2653-4344-b673-ed77aafc2c20" providerId="ADAL" clId="{679DA0C9-5C8E-4682-87CE-AD21689E58F1}" dt="2022-10-24T14:18:40.442" v="1356" actId="1076"/>
          <ac:spMkLst>
            <pc:docMk/>
            <pc:sldMk cId="108274181" sldId="540"/>
            <ac:spMk id="22" creationId="{3D96CF73-CBAE-5340-3359-251E6E2D0320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3" creationId="{547630E1-F742-4963-980D-22D563F04A3E}"/>
          </ac:spMkLst>
        </pc:spChg>
        <pc:spChg chg="add mod">
          <ac:chgData name="ESTEBAN CARNUCCIO" userId="c3264e5c-2653-4344-b673-ed77aafc2c20" providerId="ADAL" clId="{679DA0C9-5C8E-4682-87CE-AD21689E58F1}" dt="2022-10-24T14:18:38.406" v="1355" actId="1076"/>
          <ac:spMkLst>
            <pc:docMk/>
            <pc:sldMk cId="108274181" sldId="540"/>
            <ac:spMk id="24" creationId="{A4105285-4734-5BA3-00F1-6E1E32D095D9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5" creationId="{E72BEF86-16B9-4896-A526-9F77482C3B70}"/>
          </ac:spMkLst>
        </pc:spChg>
        <pc:spChg chg="add mod">
          <ac:chgData name="ESTEBAN CARNUCCIO" userId="c3264e5c-2653-4344-b673-ed77aafc2c20" providerId="ADAL" clId="{679DA0C9-5C8E-4682-87CE-AD21689E58F1}" dt="2022-10-24T14:19:12.010" v="1369" actId="1035"/>
          <ac:spMkLst>
            <pc:docMk/>
            <pc:sldMk cId="108274181" sldId="540"/>
            <ac:spMk id="26" creationId="{ADE8885D-F14A-6DE6-6114-A607D3A21132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7" creationId="{A05D4E97-DC91-4764-951D-DB2B24DDB16C}"/>
          </ac:spMkLst>
        </pc:spChg>
        <pc:spChg chg="add mod">
          <ac:chgData name="ESTEBAN CARNUCCIO" userId="c3264e5c-2653-4344-b673-ed77aafc2c20" providerId="ADAL" clId="{679DA0C9-5C8E-4682-87CE-AD21689E58F1}" dt="2022-10-24T14:19:09.467" v="1368" actId="20577"/>
          <ac:spMkLst>
            <pc:docMk/>
            <pc:sldMk cId="108274181" sldId="540"/>
            <ac:spMk id="28" creationId="{E69A9486-F75B-FEC1-1FDC-744054E0576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9" creationId="{C2CDE01C-A1AF-47C2-B90B-6507A316EB2D}"/>
          </ac:spMkLst>
        </pc:spChg>
        <pc:spChg chg="add mod">
          <ac:chgData name="ESTEBAN CARNUCCIO" userId="c3264e5c-2653-4344-b673-ed77aafc2c20" providerId="ADAL" clId="{679DA0C9-5C8E-4682-87CE-AD21689E58F1}" dt="2022-10-24T14:19:21.460" v="1374" actId="1036"/>
          <ac:spMkLst>
            <pc:docMk/>
            <pc:sldMk cId="108274181" sldId="540"/>
            <ac:spMk id="30" creationId="{A97B32D2-248D-D8CB-B634-E55A86CC2E22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1" creationId="{FD1BDD60-9ABC-4560-A24A-E4A79D316A77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2" creationId="{B1961EE9-98DB-473B-998C-821625BF6DE3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3" creationId="{F62653A9-C5F9-474D-95A6-3513843820D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4" creationId="{3820883B-B32B-4A59-805F-144A0B859F4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5" creationId="{4BAAA967-1701-4148-8580-22D491664EA8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6" creationId="{487BDF41-2694-4B24-9C22-E493B590A809}"/>
          </ac:spMkLst>
        </pc:spChg>
        <pc:spChg chg="del">
          <ac:chgData name="ESTEBAN CARNUCCIO" userId="c3264e5c-2653-4344-b673-ed77aafc2c20" providerId="ADAL" clId="{679DA0C9-5C8E-4682-87CE-AD21689E58F1}" dt="2022-10-24T14:06:46.325" v="1271" actId="478"/>
          <ac:spMkLst>
            <pc:docMk/>
            <pc:sldMk cId="108274181" sldId="540"/>
            <ac:spMk id="37" creationId="{5937FFC6-1023-4436-9B4A-9D3D8674392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8" creationId="{260B9129-1209-4ADB-A61A-37A1ABB8FA24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9" creationId="{719A3A6B-934B-470C-A361-06F5842C380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0" creationId="{E3102C0E-CEA7-4035-8423-13D6A9A05C4F}"/>
          </ac:spMkLst>
        </pc:spChg>
        <pc:spChg chg="del">
          <ac:chgData name="ESTEBAN CARNUCCIO" userId="c3264e5c-2653-4344-b673-ed77aafc2c20" providerId="ADAL" clId="{679DA0C9-5C8E-4682-87CE-AD21689E58F1}" dt="2022-10-24T14:06:44.426" v="1270" actId="478"/>
          <ac:spMkLst>
            <pc:docMk/>
            <pc:sldMk cId="108274181" sldId="540"/>
            <ac:spMk id="41" creationId="{3D4EE7B1-5156-446B-BD1A-60FD8AF3F773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2" creationId="{EA7729E6-DB9D-4037-B2D3-4A0C55A9EC8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3" creationId="{49ADB8EA-9325-4A48-83BD-BFED1F570068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4" creationId="{CEE7EE3E-9D65-4356-90AF-3B775544FFC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5" creationId="{DC71EE8B-9AB7-4E94-AE7B-A186642C80DE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6" creationId="{E3F684FD-AA26-4FBE-832B-3BFF8A37BB12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7" creationId="{9B499475-DFAB-4B63-8271-CEFF664BAE60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8" creationId="{E1ABAEE8-4ADC-4B44-B727-092990877CCF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9" creationId="{0555D38A-5395-49A2-A202-E53D5975CFA6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0" creationId="{E40AB6DA-AE3D-4A28-AAE8-82D62088514B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1" creationId="{75DBEE90-73D8-46BE-9527-66208BAFC986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2" creationId="{691738D4-BDA0-4C18-905D-A297D8CAE7F6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3" creationId="{8A5B39F5-4AF2-460A-A217-CD11DF10ABFC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4" creationId="{2053B205-4169-4D62-ADB9-C7F65B44BE0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5" creationId="{26C0F4E5-4ED4-4A20-A25F-2DE2DD708927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6" creationId="{984BEF3D-D2A1-4EAC-955C-D961C97D58AC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7" creationId="{2E42FF6C-B591-4F9B-8AF9-9514A10D237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8" creationId="{F35114B2-4C5D-4871-9B24-0BC0BCA73A4D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9" creationId="{45721563-C16F-4E38-8FB3-2DCBD3C4E687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0" creationId="{9E7EB760-89E2-9625-30B7-AFD01042DA3D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1" creationId="{885A4954-C02E-89F8-6A2F-66D05639E95E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2" creationId="{E820CCBA-6FB8-17F6-2FCD-FCFD67C7DD57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3" creationId="{12FC70CA-71AF-B016-8DF0-162F2A74D2C5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4" creationId="{7A7E3664-449C-6519-22E1-703C072C96CC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5" creationId="{C26C7DB4-7A67-6106-338D-51797048A4F8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6" creationId="{088B25D5-A6BD-A0D2-1E51-C4358E82EB7D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7" creationId="{D21CAD3A-925C-6539-8833-D5927B92BE07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8" creationId="{3017FB63-9838-4F32-845C-7263949401A1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9" creationId="{F1CFAC5D-C9A0-B4C0-5A41-EFB1742D9918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0" creationId="{02C58FA9-F4A0-170A-598B-18CAEBAF14C5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1" creationId="{FD38AC11-B3B3-F1F5-8ABB-D08D3221D8B2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2" creationId="{A34EE948-C5E9-EAEB-4A20-588753C40F71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3" creationId="{BD512DAF-695B-EAED-9371-7C8861236FFB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4" creationId="{54C8BD66-260A-4776-7547-BB5565C072AE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5" creationId="{9DBD097F-4D7B-9E40-7A58-617C6ABB40C0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6" creationId="{655C7481-E075-8875-443B-508BF8631B3C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7" creationId="{9921FE21-D092-EB5D-31F8-A33F20598F34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8" creationId="{D4A527FD-EEEC-E953-5C73-BF155D5688E3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9" creationId="{EFBD8353-3B59-99FE-E843-18B4D29E763D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80" creationId="{14A16289-A85B-FDED-8C45-DD16935BB3C9}"/>
          </ac:spMkLst>
        </pc:spChg>
        <pc:picChg chg="add mod">
          <ac:chgData name="ESTEBAN CARNUCCIO" userId="c3264e5c-2653-4344-b673-ed77aafc2c20" providerId="ADAL" clId="{679DA0C9-5C8E-4682-87CE-AD21689E58F1}" dt="2022-10-24T14:08:42.126" v="1293" actId="14100"/>
          <ac:picMkLst>
            <pc:docMk/>
            <pc:sldMk cId="108274181" sldId="540"/>
            <ac:picMk id="2" creationId="{D9B7ADC9-5544-960B-18AE-9F211CD7C8EF}"/>
          </ac:picMkLst>
        </pc:picChg>
        <pc:picChg chg="add del mod">
          <ac:chgData name="ESTEBAN CARNUCCIO" userId="c3264e5c-2653-4344-b673-ed77aafc2c20" providerId="ADAL" clId="{679DA0C9-5C8E-4682-87CE-AD21689E58F1}" dt="2022-10-24T14:07:55.197" v="1278" actId="478"/>
          <ac:picMkLst>
            <pc:docMk/>
            <pc:sldMk cId="108274181" sldId="540"/>
            <ac:picMk id="4" creationId="{960A47BF-84C8-ABCF-5E4A-937DD6340C19}"/>
          </ac:picMkLst>
        </pc:picChg>
        <pc:picChg chg="add mod">
          <ac:chgData name="ESTEBAN CARNUCCIO" userId="c3264e5c-2653-4344-b673-ed77aafc2c20" providerId="ADAL" clId="{679DA0C9-5C8E-4682-87CE-AD21689E58F1}" dt="2022-10-24T14:23:00.138" v="1403" actId="1076"/>
          <ac:picMkLst>
            <pc:docMk/>
            <pc:sldMk cId="108274181" sldId="540"/>
            <ac:picMk id="82" creationId="{5EF795DB-525F-F603-9642-0B646078E62E}"/>
          </ac:picMkLst>
        </pc:picChg>
      </pc:sldChg>
      <pc:sldChg chg="add del">
        <pc:chgData name="ESTEBAN CARNUCCIO" userId="c3264e5c-2653-4344-b673-ed77aafc2c20" providerId="ADAL" clId="{679DA0C9-5C8E-4682-87CE-AD21689E58F1}" dt="2022-10-24T18:52:29.403" v="1598"/>
        <pc:sldMkLst>
          <pc:docMk/>
          <pc:sldMk cId="683036969" sldId="541"/>
        </pc:sldMkLst>
      </pc:sldChg>
      <pc:sldChg chg="add del">
        <pc:chgData name="ESTEBAN CARNUCCIO" userId="c3264e5c-2653-4344-b673-ed77aafc2c20" providerId="ADAL" clId="{679DA0C9-5C8E-4682-87CE-AD21689E58F1}" dt="2022-10-24T18:52:59.900" v="1602"/>
        <pc:sldMkLst>
          <pc:docMk/>
          <pc:sldMk cId="913820075" sldId="541"/>
        </pc:sldMkLst>
      </pc:sldChg>
      <pc:sldChg chg="addSp delSp modSp add del mod">
        <pc:chgData name="ESTEBAN CARNUCCIO" userId="c3264e5c-2653-4344-b673-ed77aafc2c20" providerId="ADAL" clId="{679DA0C9-5C8E-4682-87CE-AD21689E58F1}" dt="2022-10-24T18:52:17.535" v="1596" actId="2696"/>
        <pc:sldMkLst>
          <pc:docMk/>
          <pc:sldMk cId="1051002087" sldId="541"/>
        </pc:sldMkLst>
        <pc:spChg chg="mod">
          <ac:chgData name="ESTEBAN CARNUCCIO" userId="c3264e5c-2653-4344-b673-ed77aafc2c20" providerId="ADAL" clId="{679DA0C9-5C8E-4682-87CE-AD21689E58F1}" dt="2022-10-24T15:51:09.179" v="1510" actId="20577"/>
          <ac:spMkLst>
            <pc:docMk/>
            <pc:sldMk cId="1051002087" sldId="541"/>
            <ac:spMk id="6" creationId="{00000000-0000-0000-0000-000000000000}"/>
          </ac:spMkLst>
        </pc:spChg>
        <pc:picChg chg="add mod">
          <ac:chgData name="ESTEBAN CARNUCCIO" userId="c3264e5c-2653-4344-b673-ed77aafc2c20" providerId="ADAL" clId="{679DA0C9-5C8E-4682-87CE-AD21689E58F1}" dt="2022-10-24T14:55:25.411" v="1449"/>
          <ac:picMkLst>
            <pc:docMk/>
            <pc:sldMk cId="1051002087" sldId="541"/>
            <ac:picMk id="3" creationId="{90A7E9D0-2B6F-B723-2477-A9A02860E83A}"/>
          </ac:picMkLst>
        </pc:picChg>
        <pc:picChg chg="del">
          <ac:chgData name="ESTEBAN CARNUCCIO" userId="c3264e5c-2653-4344-b673-ed77aafc2c20" providerId="ADAL" clId="{679DA0C9-5C8E-4682-87CE-AD21689E58F1}" dt="2022-10-24T14:51:30.812" v="1413" actId="478"/>
          <ac:picMkLst>
            <pc:docMk/>
            <pc:sldMk cId="1051002087" sldId="541"/>
            <ac:picMk id="4" creationId="{D4C30BF6-BC5A-45FB-BDA4-C2C9B837CD37}"/>
          </ac:picMkLst>
        </pc:picChg>
      </pc:sldChg>
      <pc:sldChg chg="add del">
        <pc:chgData name="ESTEBAN CARNUCCIO" userId="c3264e5c-2653-4344-b673-ed77aafc2c20" providerId="ADAL" clId="{679DA0C9-5C8E-4682-87CE-AD21689E58F1}" dt="2022-10-24T18:52:55.583" v="1600"/>
        <pc:sldMkLst>
          <pc:docMk/>
          <pc:sldMk cId="2809255558" sldId="541"/>
        </pc:sldMkLst>
      </pc:sldChg>
      <pc:sldChg chg="add">
        <pc:chgData name="ESTEBAN CARNUCCIO" userId="c3264e5c-2653-4344-b673-ed77aafc2c20" providerId="ADAL" clId="{679DA0C9-5C8E-4682-87CE-AD21689E58F1}" dt="2022-10-24T18:53:01.739" v="1603"/>
        <pc:sldMkLst>
          <pc:docMk/>
          <pc:sldMk cId="3175508121" sldId="541"/>
        </pc:sldMkLst>
      </pc:sldChg>
      <pc:sldChg chg="add del">
        <pc:chgData name="ESTEBAN CARNUCCIO" userId="c3264e5c-2653-4344-b673-ed77aafc2c20" providerId="ADAL" clId="{679DA0C9-5C8E-4682-87CE-AD21689E58F1}" dt="2022-10-24T18:52:55.583" v="1600"/>
        <pc:sldMkLst>
          <pc:docMk/>
          <pc:sldMk cId="534951124" sldId="542"/>
        </pc:sldMkLst>
      </pc:sldChg>
      <pc:sldChg chg="add del">
        <pc:chgData name="ESTEBAN CARNUCCIO" userId="c3264e5c-2653-4344-b673-ed77aafc2c20" providerId="ADAL" clId="{679DA0C9-5C8E-4682-87CE-AD21689E58F1}" dt="2022-10-24T18:52:29.403" v="1598"/>
        <pc:sldMkLst>
          <pc:docMk/>
          <pc:sldMk cId="1377932715" sldId="542"/>
        </pc:sldMkLst>
      </pc:sldChg>
      <pc:sldChg chg="addSp delSp modSp add del mod modTransition">
        <pc:chgData name="ESTEBAN CARNUCCIO" userId="c3264e5c-2653-4344-b673-ed77aafc2c20" providerId="ADAL" clId="{679DA0C9-5C8E-4682-87CE-AD21689E58F1}" dt="2022-10-24T18:52:17.535" v="1596" actId="2696"/>
        <pc:sldMkLst>
          <pc:docMk/>
          <pc:sldMk cId="1783708556" sldId="542"/>
        </pc:sldMkLst>
        <pc:spChg chg="add mod">
          <ac:chgData name="ESTEBAN CARNUCCIO" userId="c3264e5c-2653-4344-b673-ed77aafc2c20" providerId="ADAL" clId="{679DA0C9-5C8E-4682-87CE-AD21689E58F1}" dt="2022-10-24T15:52:10.067" v="1516" actId="208"/>
          <ac:spMkLst>
            <pc:docMk/>
            <pc:sldMk cId="1783708556" sldId="542"/>
            <ac:spMk id="2" creationId="{94DAFDD9-461B-397A-CDF2-CC9E4A4320FB}"/>
          </ac:spMkLst>
        </pc:spChg>
        <pc:spChg chg="mod">
          <ac:chgData name="ESTEBAN CARNUCCIO" userId="c3264e5c-2653-4344-b673-ed77aafc2c20" providerId="ADAL" clId="{679DA0C9-5C8E-4682-87CE-AD21689E58F1}" dt="2022-10-24T15:51:13.780" v="1512" actId="20577"/>
          <ac:spMkLst>
            <pc:docMk/>
            <pc:sldMk cId="1783708556" sldId="542"/>
            <ac:spMk id="6" creationId="{00000000-0000-0000-0000-000000000000}"/>
          </ac:spMkLst>
        </pc:spChg>
        <pc:spChg chg="add mod">
          <ac:chgData name="ESTEBAN CARNUCCIO" userId="c3264e5c-2653-4344-b673-ed77aafc2c20" providerId="ADAL" clId="{679DA0C9-5C8E-4682-87CE-AD21689E58F1}" dt="2022-10-24T15:53:23.259" v="1589" actId="13822"/>
          <ac:spMkLst>
            <pc:docMk/>
            <pc:sldMk cId="1783708556" sldId="542"/>
            <ac:spMk id="8" creationId="{9723B166-B56D-8045-AA33-4FE739F1776B}"/>
          </ac:spMkLst>
        </pc:spChg>
        <pc:picChg chg="mod">
          <ac:chgData name="ESTEBAN CARNUCCIO" userId="c3264e5c-2653-4344-b673-ed77aafc2c20" providerId="ADAL" clId="{679DA0C9-5C8E-4682-87CE-AD21689E58F1}" dt="2022-10-24T15:54:13.634" v="1590"/>
          <ac:picMkLst>
            <pc:docMk/>
            <pc:sldMk cId="1783708556" sldId="542"/>
            <ac:picMk id="9" creationId="{7628FEAB-AA3B-7FAE-C603-829A6249BE8B}"/>
          </ac:picMkLst>
        </pc:picChg>
        <pc:cxnChg chg="add del mod">
          <ac:chgData name="ESTEBAN CARNUCCIO" userId="c3264e5c-2653-4344-b673-ed77aafc2c20" providerId="ADAL" clId="{679DA0C9-5C8E-4682-87CE-AD21689E58F1}" dt="2022-10-24T15:52:29.495" v="1519" actId="11529"/>
          <ac:cxnSpMkLst>
            <pc:docMk/>
            <pc:sldMk cId="1783708556" sldId="542"/>
            <ac:cxnSpMk id="4" creationId="{5AE447A3-D29C-F847-5FEF-BDA005ABE29D}"/>
          </ac:cxnSpMkLst>
        </pc:cxnChg>
        <pc:cxnChg chg="add mod">
          <ac:chgData name="ESTEBAN CARNUCCIO" userId="c3264e5c-2653-4344-b673-ed77aafc2c20" providerId="ADAL" clId="{679DA0C9-5C8E-4682-87CE-AD21689E58F1}" dt="2022-10-24T15:52:46.281" v="1521" actId="208"/>
          <ac:cxnSpMkLst>
            <pc:docMk/>
            <pc:sldMk cId="1783708556" sldId="542"/>
            <ac:cxnSpMk id="7" creationId="{02F4DE54-A92F-C10D-F08C-5859A241AE30}"/>
          </ac:cxnSpMkLst>
        </pc:cxnChg>
      </pc:sldChg>
      <pc:sldChg chg="add">
        <pc:chgData name="ESTEBAN CARNUCCIO" userId="c3264e5c-2653-4344-b673-ed77aafc2c20" providerId="ADAL" clId="{679DA0C9-5C8E-4682-87CE-AD21689E58F1}" dt="2022-10-24T18:53:01.739" v="1603"/>
        <pc:sldMkLst>
          <pc:docMk/>
          <pc:sldMk cId="2243042329" sldId="542"/>
        </pc:sldMkLst>
      </pc:sldChg>
      <pc:sldChg chg="addSp delSp modSp add del mod">
        <pc:chgData name="ESTEBAN CARNUCCIO" userId="c3264e5c-2653-4344-b673-ed77aafc2c20" providerId="ADAL" clId="{679DA0C9-5C8E-4682-87CE-AD21689E58F1}" dt="2022-10-24T15:50:56.822" v="1507" actId="2696"/>
        <pc:sldMkLst>
          <pc:docMk/>
          <pc:sldMk cId="2813199282" sldId="542"/>
        </pc:sldMkLst>
        <pc:spChg chg="mod">
          <ac:chgData name="ESTEBAN CARNUCCIO" userId="c3264e5c-2653-4344-b673-ed77aafc2c20" providerId="ADAL" clId="{679DA0C9-5C8E-4682-87CE-AD21689E58F1}" dt="2022-10-24T15:02:31.961" v="1476" actId="20577"/>
          <ac:spMkLst>
            <pc:docMk/>
            <pc:sldMk cId="2813199282" sldId="542"/>
            <ac:spMk id="6" creationId="{00000000-0000-0000-0000-000000000000}"/>
          </ac:spMkLst>
        </pc:spChg>
        <pc:graphicFrameChg chg="add mod">
          <ac:chgData name="ESTEBAN CARNUCCIO" userId="c3264e5c-2653-4344-b673-ed77aafc2c20" providerId="ADAL" clId="{679DA0C9-5C8E-4682-87CE-AD21689E58F1}" dt="2022-10-24T15:41:43.400" v="1479"/>
          <ac:graphicFrameMkLst>
            <pc:docMk/>
            <pc:sldMk cId="2813199282" sldId="542"/>
            <ac:graphicFrameMk id="2" creationId="{B553500C-7F75-2A19-3CDB-569F854D8F8D}"/>
          </ac:graphicFrameMkLst>
        </pc:graphicFrameChg>
        <pc:graphicFrameChg chg="add mod">
          <ac:chgData name="ESTEBAN CARNUCCIO" userId="c3264e5c-2653-4344-b673-ed77aafc2c20" providerId="ADAL" clId="{679DA0C9-5C8E-4682-87CE-AD21689E58F1}" dt="2022-10-24T15:42:05.103" v="1482"/>
          <ac:graphicFrameMkLst>
            <pc:docMk/>
            <pc:sldMk cId="2813199282" sldId="542"/>
            <ac:graphicFrameMk id="4" creationId="{B553500C-7F75-2A19-3CDB-569F854D8F8D}"/>
          </ac:graphicFrameMkLst>
        </pc:graphicFrameChg>
        <pc:picChg chg="del">
          <ac:chgData name="ESTEBAN CARNUCCIO" userId="c3264e5c-2653-4344-b673-ed77aafc2c20" providerId="ADAL" clId="{679DA0C9-5C8E-4682-87CE-AD21689E58F1}" dt="2022-10-24T15:02:16.058" v="1451" actId="478"/>
          <ac:picMkLst>
            <pc:docMk/>
            <pc:sldMk cId="2813199282" sldId="542"/>
            <ac:picMk id="3" creationId="{90A7E9D0-2B6F-B723-2477-A9A02860E83A}"/>
          </ac:picMkLst>
        </pc:picChg>
        <pc:picChg chg="add del mod">
          <ac:chgData name="ESTEBAN CARNUCCIO" userId="c3264e5c-2653-4344-b673-ed77aafc2c20" providerId="ADAL" clId="{679DA0C9-5C8E-4682-87CE-AD21689E58F1}" dt="2022-10-24T15:42:44.572" v="1486" actId="478"/>
          <ac:picMkLst>
            <pc:docMk/>
            <pc:sldMk cId="2813199282" sldId="542"/>
            <ac:picMk id="7" creationId="{6DC9A5F5-11CC-AF8C-330C-50A0FD390DB1}"/>
          </ac:picMkLst>
        </pc:picChg>
        <pc:picChg chg="add mod">
          <ac:chgData name="ESTEBAN CARNUCCIO" userId="c3264e5c-2653-4344-b673-ed77aafc2c20" providerId="ADAL" clId="{679DA0C9-5C8E-4682-87CE-AD21689E58F1}" dt="2022-10-24T15:45:28.531" v="1506" actId="1440"/>
          <ac:picMkLst>
            <pc:docMk/>
            <pc:sldMk cId="2813199282" sldId="542"/>
            <ac:picMk id="9" creationId="{7628FEAB-AA3B-7FAE-C603-829A6249BE8B}"/>
          </ac:picMkLst>
        </pc:picChg>
      </pc:sldChg>
      <pc:sldChg chg="add del">
        <pc:chgData name="ESTEBAN CARNUCCIO" userId="c3264e5c-2653-4344-b673-ed77aafc2c20" providerId="ADAL" clId="{679DA0C9-5C8E-4682-87CE-AD21689E58F1}" dt="2022-10-24T18:52:59.900" v="1602"/>
        <pc:sldMkLst>
          <pc:docMk/>
          <pc:sldMk cId="3170098188" sldId="542"/>
        </pc:sldMkLst>
      </pc:sldChg>
      <pc:sldChg chg="add del">
        <pc:chgData name="ESTEBAN CARNUCCIO" userId="c3264e5c-2653-4344-b673-ed77aafc2c20" providerId="ADAL" clId="{679DA0C9-5C8E-4682-87CE-AD21689E58F1}" dt="2022-10-24T15:50:56.822" v="1507" actId="2696"/>
        <pc:sldMkLst>
          <pc:docMk/>
          <pc:sldMk cId="2510808170" sldId="543"/>
        </pc:sldMkLst>
      </pc:sldChg>
      <pc:sldChg chg="modSp add del mod">
        <pc:chgData name="ESTEBAN CARNUCCIO" userId="c3264e5c-2653-4344-b673-ed77aafc2c20" providerId="ADAL" clId="{679DA0C9-5C8E-4682-87CE-AD21689E58F1}" dt="2022-10-24T18:53:19.307" v="1604" actId="2696"/>
        <pc:sldMkLst>
          <pc:docMk/>
          <pc:sldMk cId="2512523936" sldId="543"/>
        </pc:sldMkLst>
        <pc:spChg chg="mod">
          <ac:chgData name="ESTEBAN CARNUCCIO" userId="c3264e5c-2653-4344-b673-ed77aafc2c20" providerId="ADAL" clId="{679DA0C9-5C8E-4682-87CE-AD21689E58F1}" dt="2022-10-24T15:54:46.767" v="1592" actId="20577"/>
          <ac:spMkLst>
            <pc:docMk/>
            <pc:sldMk cId="2512523936" sldId="543"/>
            <ac:spMk id="6" creationId="{00000000-0000-0000-0000-000000000000}"/>
          </ac:spMkLst>
        </pc:spChg>
      </pc:sldChg>
      <pc:sldChg chg="add">
        <pc:chgData name="ESTEBAN CARNUCCIO" userId="c3264e5c-2653-4344-b673-ed77aafc2c20" providerId="ADAL" clId="{679DA0C9-5C8E-4682-87CE-AD21689E58F1}" dt="2022-10-24T18:53:25.145" v="1605"/>
        <pc:sldMkLst>
          <pc:docMk/>
          <pc:sldMk cId="3490528728" sldId="543"/>
        </pc:sldMkLst>
      </pc:sldChg>
      <pc:sldChg chg="addSp delSp modSp add del mod">
        <pc:chgData name="ESTEBAN CARNUCCIO" userId="c3264e5c-2653-4344-b673-ed77aafc2c20" providerId="ADAL" clId="{679DA0C9-5C8E-4682-87CE-AD21689E58F1}" dt="2022-10-24T19:46:48.497" v="1709"/>
        <pc:sldMkLst>
          <pc:docMk/>
          <pc:sldMk cId="1922032535" sldId="544"/>
        </pc:sldMkLst>
        <pc:spChg chg="del">
          <ac:chgData name="ESTEBAN CARNUCCIO" userId="c3264e5c-2653-4344-b673-ed77aafc2c20" providerId="ADAL" clId="{679DA0C9-5C8E-4682-87CE-AD21689E58F1}" dt="2022-10-24T19:39:24.186" v="1612" actId="478"/>
          <ac:spMkLst>
            <pc:docMk/>
            <pc:sldMk cId="1922032535" sldId="544"/>
            <ac:spMk id="2" creationId="{94DAFDD9-461B-397A-CDF2-CC9E4A4320FB}"/>
          </ac:spMkLst>
        </pc:spChg>
        <pc:spChg chg="mod">
          <ac:chgData name="ESTEBAN CARNUCCIO" userId="c3264e5c-2653-4344-b673-ed77aafc2c20" providerId="ADAL" clId="{679DA0C9-5C8E-4682-87CE-AD21689E58F1}" dt="2022-10-24T19:39:32.171" v="1621" actId="20577"/>
          <ac:spMkLst>
            <pc:docMk/>
            <pc:sldMk cId="1922032535" sldId="544"/>
            <ac:spMk id="6" creationId="{00000000-0000-0000-0000-000000000000}"/>
          </ac:spMkLst>
        </pc:spChg>
        <pc:spChg chg="del mod">
          <ac:chgData name="ESTEBAN CARNUCCIO" userId="c3264e5c-2653-4344-b673-ed77aafc2c20" providerId="ADAL" clId="{679DA0C9-5C8E-4682-87CE-AD21689E58F1}" dt="2022-10-24T19:39:26.843" v="1614" actId="478"/>
          <ac:spMkLst>
            <pc:docMk/>
            <pc:sldMk cId="1922032535" sldId="544"/>
            <ac:spMk id="8" creationId="{9723B166-B56D-8045-AA33-4FE739F1776B}"/>
          </ac:spMkLst>
        </pc:spChg>
        <pc:picChg chg="add mod">
          <ac:chgData name="ESTEBAN CARNUCCIO" userId="c3264e5c-2653-4344-b673-ed77aafc2c20" providerId="ADAL" clId="{679DA0C9-5C8E-4682-87CE-AD21689E58F1}" dt="2022-10-24T19:46:48.497" v="1709"/>
          <ac:picMkLst>
            <pc:docMk/>
            <pc:sldMk cId="1922032535" sldId="544"/>
            <ac:picMk id="4" creationId="{8E3A414E-F119-1436-A5D1-BBB5177E6497}"/>
          </ac:picMkLst>
        </pc:picChg>
        <pc:picChg chg="del">
          <ac:chgData name="ESTEBAN CARNUCCIO" userId="c3264e5c-2653-4344-b673-ed77aafc2c20" providerId="ADAL" clId="{679DA0C9-5C8E-4682-87CE-AD21689E58F1}" dt="2022-10-24T19:39:21.622" v="1611" actId="478"/>
          <ac:picMkLst>
            <pc:docMk/>
            <pc:sldMk cId="1922032535" sldId="544"/>
            <ac:picMk id="9" creationId="{7628FEAB-AA3B-7FAE-C603-829A6249BE8B}"/>
          </ac:picMkLst>
        </pc:picChg>
        <pc:cxnChg chg="del mod">
          <ac:chgData name="ESTEBAN CARNUCCIO" userId="c3264e5c-2653-4344-b673-ed77aafc2c20" providerId="ADAL" clId="{679DA0C9-5C8E-4682-87CE-AD21689E58F1}" dt="2022-10-24T19:39:28.318" v="1615" actId="478"/>
          <ac:cxnSpMkLst>
            <pc:docMk/>
            <pc:sldMk cId="1922032535" sldId="544"/>
            <ac:cxnSpMk id="7" creationId="{02F4DE54-A92F-C10D-F08C-5859A241AE30}"/>
          </ac:cxnSpMkLst>
        </pc:cxnChg>
      </pc:sldChg>
      <pc:sldChg chg="addSp delSp modSp add mod ord delAnim">
        <pc:chgData name="ESTEBAN CARNUCCIO" userId="c3264e5c-2653-4344-b673-ed77aafc2c20" providerId="ADAL" clId="{679DA0C9-5C8E-4682-87CE-AD21689E58F1}" dt="2022-10-24T19:52:51.939" v="1739"/>
        <pc:sldMkLst>
          <pc:docMk/>
          <pc:sldMk cId="4221005696" sldId="545"/>
        </pc:sldMkLst>
        <pc:spChg chg="add mod">
          <ac:chgData name="ESTEBAN CARNUCCIO" userId="c3264e5c-2653-4344-b673-ed77aafc2c20" providerId="ADAL" clId="{679DA0C9-5C8E-4682-87CE-AD21689E58F1}" dt="2022-10-24T19:52:37.861" v="1737" actId="1076"/>
          <ac:spMkLst>
            <pc:docMk/>
            <pc:sldMk cId="4221005696" sldId="545"/>
            <ac:spMk id="3" creationId="{7C31CE80-6286-AAAD-D586-9BF3C5C24944}"/>
          </ac:spMkLst>
        </pc:spChg>
        <pc:spChg chg="mod">
          <ac:chgData name="ESTEBAN CARNUCCIO" userId="c3264e5c-2653-4344-b673-ed77aafc2c20" providerId="ADAL" clId="{679DA0C9-5C8E-4682-87CE-AD21689E58F1}" dt="2022-10-24T19:51:48.890" v="1721" actId="14100"/>
          <ac:spMkLst>
            <pc:docMk/>
            <pc:sldMk cId="4221005696" sldId="545"/>
            <ac:spMk id="9" creationId="{DA2C81CD-6FB4-BD6C-4DAE-3130E1F938A8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11" creationId="{F203CFE8-9B4C-9239-47AE-783F497C039F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18" creationId="{61FE95A3-DF0A-BF4E-A83B-F074B82FC5C3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0" creationId="{0E1AF0B0-E1B3-C191-FBC9-A2C083134B0B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2" creationId="{3D96CF73-CBAE-5340-3359-251E6E2D0320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4" creationId="{A4105285-4734-5BA3-00F1-6E1E32D095D9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6" creationId="{ADE8885D-F14A-6DE6-6114-A607D3A21132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8" creationId="{E69A9486-F75B-FEC1-1FDC-744054E0576A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30" creationId="{A97B32D2-248D-D8CB-B634-E55A86CC2E22}"/>
          </ac:spMkLst>
        </pc:spChg>
        <pc:picChg chg="mod">
          <ac:chgData name="ESTEBAN CARNUCCIO" userId="c3264e5c-2653-4344-b673-ed77aafc2c20" providerId="ADAL" clId="{679DA0C9-5C8E-4682-87CE-AD21689E58F1}" dt="2022-10-24T19:51:56.991" v="1723" actId="1076"/>
          <ac:picMkLst>
            <pc:docMk/>
            <pc:sldMk cId="4221005696" sldId="545"/>
            <ac:picMk id="82" creationId="{5EF795DB-525F-F603-9642-0B646078E62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784AA43A-3F76-4A13-9CD6-36134EB429E3}" type="datetimeFigureOut">
              <a:rPr lang="es-ES"/>
              <a:t>24/10/2022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A850423A-8BCE-448E-A97B-03A88B2B12C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5F674A4F-2B7A-4ECB-A400-260B2FFC03C1}" type="datetimeFigureOut">
              <a:t>24/10/2022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01F2A70B-78F2-4DCF-B53B-C990D2FAFB8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3859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828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CPU es el encargado de “Orquestar” el funcionamiento del GPU.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3146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son las etapas de la ejecución de un programa. Mostrando la relación CPU-GPU.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766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715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854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7856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64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0096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568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6293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439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se puede organizar los hilos. A la izquierda con lenguaje OpenCL. A la derecha con lenguaje CUDA.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3588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se puede organizar los hilos. A la izquierda con lenguaje OpenCL. A la derecha con lenguaje CUDA.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43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se puede organizar los hilos. A la izquierda con lenguaje OpenCL. A la derecha con lenguaje CUDA.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7053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se puede organizar los hilos. A la izquierda con lenguaje OpenCL. A la derecha con lenguaje CUDA.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12480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0231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897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</a:t>
            </a:r>
            <a:r>
              <a:rPr lang="es-ES" dirty="0" err="1"/>
              <a:t>Nbody</a:t>
            </a:r>
            <a:r>
              <a:rPr lang="es-ES" dirty="0"/>
              <a:t>. Es un algoritmo de estructuras lineales que es utilizado para simular comportamiento entre cuerpos que rondan el planeta (basura espacial). Se puede prevenir choques, impactos en el planeta, etc.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3216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</a:t>
            </a:r>
            <a:r>
              <a:rPr lang="es-ES" dirty="0" err="1"/>
              <a:t>Nbody</a:t>
            </a:r>
            <a:r>
              <a:rPr lang="es-ES" dirty="0"/>
              <a:t>. Es un algoritmo de estructuras lineales que es utilizado para simular comportamiento entre cuerpos que rondan el planeta (basura espacial). Se puede prevenir choques, impactos en el planeta, etc.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369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</a:t>
            </a:r>
            <a:r>
              <a:rPr lang="es-ES" dirty="0" err="1"/>
              <a:t>Nbody</a:t>
            </a:r>
            <a:r>
              <a:rPr lang="es-ES" dirty="0"/>
              <a:t>. Es un algoritmo de estructuras lineales que es utilizado para simular comportamiento entre cuerpos que rondan el planeta (basura espacial). Se puede prevenir choques, impactos en el planeta, etc.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49312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3576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49225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0520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8895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9576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detección de incendios. Es un algoritmo que evalúa la diferencia de tono de pixeles consecutivos.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6133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detección de incendios. Es un algoritmo que evalúa la diferencia de tono de pixeles consecutivos.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9377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detección de incendios. Es un algoritmo que evalúa la diferencia de tono de pixeles consecutivos.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87890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detección de incendios. Es un algoritmo que evalúa la diferencia de tono de pixeles consecutivos.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63608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detección de incendios. Es un algoritmo que evalúa la diferencia de tono de pixeles consecutivos.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90767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7531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se puede organizar los hilos. A la izquierda con lenguaje OpenCL. A la derecha con lenguaje CUDA.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38591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7148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4218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77804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3386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08642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2016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8728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42669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66958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98047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363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se puede organizar los hilos. A la izquierda con lenguaje OpenCL. A la derecha con lenguaje CUDA.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98887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un dimensionado pequeño, termina cubriendo una gran cantidad de hilos.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05380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1249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9290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siguiente ejemplo ejemplifica perfectamente el acceso concurrente que poseen los hilos de GPU.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35975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Del ejemplo anterior, como dimensiona en GPU.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97375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886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 latinLnBrk="0">
              <a:defRPr lang="es-ES" sz="5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 latinLnBrk="0">
              <a:spcBef>
                <a:spcPts val="0"/>
              </a:spcBef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grpSp>
        <p:nvGrpSpPr>
          <p:cNvPr id="256" name="líne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8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9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0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1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2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3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4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5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6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7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8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9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0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1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2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3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4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5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6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7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8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9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0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1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2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3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4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5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6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7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8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9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0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1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2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3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5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6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7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8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9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0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1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2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3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4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5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6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7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8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9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0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1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2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3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4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5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6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7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8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9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0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1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2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3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4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5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6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7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8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9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0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1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2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3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4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5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6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7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8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9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0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1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2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3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4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5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6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7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8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9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0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1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2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3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4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5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6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7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8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9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0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1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2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3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4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5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6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7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8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9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p:transition spd="slow" advClick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 latinLnBrk="0">
              <a:defRPr lang="es-ES"/>
            </a:lvl2pPr>
            <a:lvl3pPr marL="777240" latinLnBrk="0">
              <a:defRPr lang="es-ES"/>
            </a:lvl3pPr>
            <a:lvl4pPr marL="1005840" latinLnBrk="0">
              <a:defRPr lang="es-ES"/>
            </a:lvl4pPr>
            <a:lvl5pPr marL="1234440" latinLnBrk="0">
              <a:defRPr lang="es-ES"/>
            </a:lvl5pPr>
            <a:lvl6pPr marL="1463040" latinLnBrk="0">
              <a:defRPr lang="es-ES" baseline="0"/>
            </a:lvl6pPr>
            <a:lvl7pPr marL="1691640" latinLnBrk="0">
              <a:defRPr lang="es-ES" baseline="0"/>
            </a:lvl7pPr>
            <a:lvl8pPr marL="1920240" latinLnBrk="0">
              <a:defRPr lang="es-ES" baseline="0"/>
            </a:lvl8pPr>
            <a:lvl9pPr marL="2148840"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p:transition spd="slow" advClick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íne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7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8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9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0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1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2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3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4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5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6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7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8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9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0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1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2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3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4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5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6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7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8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9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0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1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2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3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4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5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6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7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8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9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0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1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2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3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5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6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7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8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9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0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1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2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3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4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5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6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7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8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9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0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1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2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3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4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5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6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7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8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9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0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1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2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3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4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5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6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7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8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9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0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1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2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3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4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5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6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7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8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9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0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1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2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3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4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5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6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7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8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9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0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1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2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3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4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5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6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7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8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9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0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1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2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3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4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5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6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7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8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 latinLnBrk="0">
              <a:defRPr lang="es-ES" sz="4400" b="0" cap="none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p:transition spd="slow" advClick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0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1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 baseline="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p:transition spd="slow" advClick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orma libre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3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4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 latinLnBrk="0">
              <a:defRPr lang="es-ES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s-ES" sz="24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 baseline="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s-ES" sz="24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marL="1956816"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/>
            </a:lvl7pPr>
            <a:lvl8pPr marL="1956816" latinLnBrk="0">
              <a:defRPr lang="es-ES" sz="1600"/>
            </a:lvl8pPr>
            <a:lvl9pPr marL="1956816"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p:transition spd="slow" advClick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8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9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0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1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p:transition spd="slow" advClick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p:transition spd="slow" advClick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marco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upo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o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o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o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o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o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 latinLnBrk="0">
              <a:defRPr lang="es-ES" sz="32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 baseline="0"/>
            </a:lvl7pPr>
            <a:lvl8pPr latinLnBrk="0">
              <a:defRPr lang="es-ES" sz="1600" baseline="0"/>
            </a:lvl8pPr>
            <a:lvl9pPr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es-ES" sz="16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p:transition spd="slow" advClick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marco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upo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o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orma libre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o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orma libre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o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o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orma libre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o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orma libre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 latinLnBrk="0">
              <a:defRPr lang="es-ES" sz="32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 latinLnBrk="0">
              <a:buNone/>
              <a:defRPr lang="es-ES" sz="2400"/>
            </a:lvl1pPr>
            <a:lvl2pPr marL="457200" indent="0" latinLnBrk="0">
              <a:buNone/>
              <a:defRPr lang="es-ES" sz="2800"/>
            </a:lvl2pPr>
            <a:lvl3pPr marL="914400" indent="0" latinLnBrk="0">
              <a:buNone/>
              <a:defRPr lang="es-ES" sz="2400"/>
            </a:lvl3pPr>
            <a:lvl4pPr marL="1371600" indent="0" latinLnBrk="0">
              <a:buNone/>
              <a:defRPr lang="es-ES" sz="2000"/>
            </a:lvl4pPr>
            <a:lvl5pPr marL="1828800" indent="0" latinLnBrk="0">
              <a:buNone/>
              <a:defRPr lang="es-ES" sz="2000"/>
            </a:lvl5pPr>
            <a:lvl6pPr marL="2286000" indent="0" latinLnBrk="0">
              <a:buNone/>
              <a:defRPr lang="es-ES" sz="2000"/>
            </a:lvl6pPr>
            <a:lvl7pPr marL="2743200" indent="0" latinLnBrk="0">
              <a:buNone/>
              <a:defRPr lang="es-ES" sz="2000"/>
            </a:lvl7pPr>
            <a:lvl8pPr marL="3200400" indent="0" latinLnBrk="0">
              <a:buNone/>
              <a:defRPr lang="es-ES" sz="2000"/>
            </a:lvl8pPr>
            <a:lvl9pPr marL="3657600" indent="0" latinLnBrk="0">
              <a:buNone/>
              <a:defRPr lang="es-ES" sz="2000"/>
            </a:lvl9pPr>
          </a:lstStyle>
          <a:p>
            <a:r>
              <a:rPr lang="es-ES"/>
              <a:t>Haga clic en el icono para añadir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es-ES" sz="16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p:transition spd="slow" advClick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orma libre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9" name="Forma libre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0" name="Forma libre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es-ES"/>
            </a:lvl5pPr>
            <a:lvl6pPr marL="1956816" latinLnBrk="0">
              <a:defRPr lang="es-ES"/>
            </a:lvl6pPr>
            <a:lvl7pPr marL="1956816" latinLnBrk="0">
              <a:defRPr lang="es-ES"/>
            </a:lvl7pPr>
            <a:lvl8pPr marL="1956816" latinLnBrk="0">
              <a:defRPr lang="es-ES"/>
            </a:lvl8pPr>
            <a:lvl9pPr marL="1956816" latinLnBrk="0">
              <a:defRPr lang="es-ES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p:transition spd="slow" advClick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ínea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24/10/2022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p:transition spd="slow" advClick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26/07/2013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valiente/SOA_HPC/blob/main/Ejercicios/Prueba%200%20-%20Hola%20Mundo%20GPU.ipynb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valiente/SOA_HPC/blob/main/Ejercicios/Ejercicio_3_Vectores_GPU.ipynb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valiente/SOA_HPC/blob/main/Ejercicios/Prueba%202%20-%20Imagen%20-%20GPU.ipynb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2" y="1752600"/>
            <a:ext cx="9144000" cy="2667000"/>
          </a:xfrm>
        </p:spPr>
        <p:txBody>
          <a:bodyPr/>
          <a:lstStyle/>
          <a:p>
            <a: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Computación de Altas Prestaciones (HPC) </a:t>
            </a:r>
            <a:r>
              <a:rPr lang="es-ES" i="1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parte 2 “B” - </a:t>
            </a:r>
            <a: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GPU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255713" y="5638800"/>
            <a:ext cx="9677399" cy="457200"/>
          </a:xfrm>
          <a:prstGeom prst="rect">
            <a:avLst/>
          </a:prstGeom>
          <a:noFill/>
          <a:ln>
            <a:noFill/>
          </a:ln>
          <a:effectLst>
            <a:glow rad="1143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lang="es-ES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i="1" dirty="0">
                <a:ln w="15875">
                  <a:solidFill>
                    <a:schemeClr val="accent2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Sistemas Operativos Avanzados				Waldo A. Valiente</a:t>
            </a: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p:transition spd="slow" advClick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Agenda de Clase 2 “B”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6261190" cy="4038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Historia.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Filosofía GPU. 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Programación del GPGPU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r>
              <a:rPr lang="es-ES" sz="2000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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Programación multidimensional.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Evolución GPU.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No todo lo que brilla es 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FFFF0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oro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2617049"/>
      </p:ext>
    </p:extLst>
  </p:cSld>
  <p:clrMapOvr>
    <a:masterClrMapping/>
  </p:clrMapOvr>
  <p:transition spd="slow" advClick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209476" y="1830959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Flujo de datos</a:t>
            </a:r>
          </a:p>
        </p:txBody>
      </p:sp>
      <p:pic>
        <p:nvPicPr>
          <p:cNvPr id="5" name="Picture 2" descr="Imagen relacionada">
            <a:extLst>
              <a:ext uri="{FF2B5EF4-FFF2-40B4-BE49-F238E27FC236}">
                <a16:creationId xmlns:a16="http://schemas.microsoft.com/office/drawing/2014/main" id="{BC85E52E-A3B0-49E4-8431-AEF49A27C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2" y="1676400"/>
            <a:ext cx="9516864" cy="504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B18C5D7-BD39-4F4B-AFCE-6A2EC73C3328}"/>
              </a:ext>
            </a:extLst>
          </p:cNvPr>
          <p:cNvSpPr txBox="1"/>
          <p:nvPr/>
        </p:nvSpPr>
        <p:spPr>
          <a:xfrm>
            <a:off x="5814269" y="4058957"/>
            <a:ext cx="704514" cy="40011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2000" dirty="0">
                <a:ln>
                  <a:solidFill>
                    <a:schemeClr val="bg1"/>
                  </a:solidFill>
                </a:ln>
                <a:latin typeface="+mj-lt"/>
              </a:rPr>
              <a:t>CPU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CE8E56-635A-4319-B0BB-5CBB2E282D48}"/>
              </a:ext>
            </a:extLst>
          </p:cNvPr>
          <p:cNvSpPr txBox="1"/>
          <p:nvPr/>
        </p:nvSpPr>
        <p:spPr>
          <a:xfrm>
            <a:off x="4535790" y="5228028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649DA0C-19D6-4D92-8FE5-E9AF76529359}"/>
              </a:ext>
            </a:extLst>
          </p:cNvPr>
          <p:cNvSpPr txBox="1"/>
          <p:nvPr/>
        </p:nvSpPr>
        <p:spPr>
          <a:xfrm>
            <a:off x="3613369" y="5228028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7542560-81E0-48D1-8CB8-629AFB4347B8}"/>
              </a:ext>
            </a:extLst>
          </p:cNvPr>
          <p:cNvSpPr txBox="1"/>
          <p:nvPr/>
        </p:nvSpPr>
        <p:spPr>
          <a:xfrm>
            <a:off x="2333762" y="4878959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  <a:scene3d>
            <a:camera prst="isometricRightUp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4E46E20-14FB-4A7D-9F9E-3DCCB157D174}"/>
              </a:ext>
            </a:extLst>
          </p:cNvPr>
          <p:cNvSpPr txBox="1"/>
          <p:nvPr/>
        </p:nvSpPr>
        <p:spPr>
          <a:xfrm>
            <a:off x="1392322" y="5581971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  <a:scene3d>
            <a:camera prst="isometricRightUp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7CE8957-5766-4265-9C44-EAD8EA4697F4}"/>
              </a:ext>
            </a:extLst>
          </p:cNvPr>
          <p:cNvSpPr txBox="1"/>
          <p:nvPr/>
        </p:nvSpPr>
        <p:spPr>
          <a:xfrm>
            <a:off x="9199898" y="4451080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0226A5E-F877-4F85-8CB1-FCCAC0070041}"/>
              </a:ext>
            </a:extLst>
          </p:cNvPr>
          <p:cNvSpPr txBox="1"/>
          <p:nvPr/>
        </p:nvSpPr>
        <p:spPr>
          <a:xfrm>
            <a:off x="10164851" y="5230338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3460325-9608-4540-B57E-9C76D2330C87}"/>
              </a:ext>
            </a:extLst>
          </p:cNvPr>
          <p:cNvSpPr txBox="1"/>
          <p:nvPr/>
        </p:nvSpPr>
        <p:spPr>
          <a:xfrm>
            <a:off x="10219229" y="4221216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B2250FD-E27B-46FC-8AB5-2CFBE0360CFB}"/>
              </a:ext>
            </a:extLst>
          </p:cNvPr>
          <p:cNvSpPr txBox="1"/>
          <p:nvPr/>
        </p:nvSpPr>
        <p:spPr>
          <a:xfrm>
            <a:off x="2299200" y="3700675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EB8E16B-18C3-49F0-B6A6-1C3C8F973CE0}"/>
              </a:ext>
            </a:extLst>
          </p:cNvPr>
          <p:cNvSpPr txBox="1"/>
          <p:nvPr/>
        </p:nvSpPr>
        <p:spPr>
          <a:xfrm>
            <a:off x="1495562" y="3931317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DACAFB6-753F-4020-9A9F-078177C16D87}"/>
              </a:ext>
            </a:extLst>
          </p:cNvPr>
          <p:cNvSpPr txBox="1"/>
          <p:nvPr/>
        </p:nvSpPr>
        <p:spPr>
          <a:xfrm>
            <a:off x="3998379" y="3412626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6D879D1-FBE1-4D01-8C47-06ABF39C5614}"/>
              </a:ext>
            </a:extLst>
          </p:cNvPr>
          <p:cNvSpPr txBox="1"/>
          <p:nvPr/>
        </p:nvSpPr>
        <p:spPr>
          <a:xfrm>
            <a:off x="3159131" y="3256274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B83C5B4-6BB9-4202-97CC-051F8D9F898D}"/>
              </a:ext>
            </a:extLst>
          </p:cNvPr>
          <p:cNvSpPr txBox="1"/>
          <p:nvPr/>
        </p:nvSpPr>
        <p:spPr>
          <a:xfrm>
            <a:off x="4878174" y="3341100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6DB44EA-A918-4DF8-9FEB-EE28BC51DE7B}"/>
              </a:ext>
            </a:extLst>
          </p:cNvPr>
          <p:cNvSpPr txBox="1"/>
          <p:nvPr/>
        </p:nvSpPr>
        <p:spPr>
          <a:xfrm>
            <a:off x="5635886" y="2564344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2416910-F69B-419D-AEAE-1EDB7DAA4B7A}"/>
              </a:ext>
            </a:extLst>
          </p:cNvPr>
          <p:cNvSpPr txBox="1"/>
          <p:nvPr/>
        </p:nvSpPr>
        <p:spPr>
          <a:xfrm>
            <a:off x="7378146" y="3520864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94BA107-15CB-414F-9B4D-A6BAD24236C2}"/>
              </a:ext>
            </a:extLst>
          </p:cNvPr>
          <p:cNvSpPr txBox="1"/>
          <p:nvPr/>
        </p:nvSpPr>
        <p:spPr>
          <a:xfrm>
            <a:off x="7389812" y="4306669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84136F0-C034-4F92-A29F-FB6A96798B8B}"/>
              </a:ext>
            </a:extLst>
          </p:cNvPr>
          <p:cNvSpPr txBox="1"/>
          <p:nvPr/>
        </p:nvSpPr>
        <p:spPr>
          <a:xfrm>
            <a:off x="8666498" y="3657600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70DDFF7-8AFB-42F9-80D3-1B47A5430C6A}"/>
              </a:ext>
            </a:extLst>
          </p:cNvPr>
          <p:cNvSpPr txBox="1"/>
          <p:nvPr/>
        </p:nvSpPr>
        <p:spPr>
          <a:xfrm>
            <a:off x="9449208" y="3755139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  <a:scene3d>
            <a:camera prst="perspectiveContrastingLeftFacing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2A3F792-43AD-476E-8406-E0A7F4021809}"/>
              </a:ext>
            </a:extLst>
          </p:cNvPr>
          <p:cNvSpPr txBox="1"/>
          <p:nvPr/>
        </p:nvSpPr>
        <p:spPr>
          <a:xfrm>
            <a:off x="10312371" y="2709043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F9821BA-391F-4C53-A4EE-4F5AFDF46BA1}"/>
              </a:ext>
            </a:extLst>
          </p:cNvPr>
          <p:cNvSpPr txBox="1"/>
          <p:nvPr/>
        </p:nvSpPr>
        <p:spPr>
          <a:xfrm>
            <a:off x="9409365" y="2647488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E0EC5E9-9ECF-469D-937F-159C51587E43}"/>
              </a:ext>
            </a:extLst>
          </p:cNvPr>
          <p:cNvSpPr txBox="1"/>
          <p:nvPr/>
        </p:nvSpPr>
        <p:spPr>
          <a:xfrm>
            <a:off x="8469407" y="2647488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0E42A5B-729C-4076-B5C7-2DDEF1572BCC}"/>
              </a:ext>
            </a:extLst>
          </p:cNvPr>
          <p:cNvSpPr txBox="1"/>
          <p:nvPr/>
        </p:nvSpPr>
        <p:spPr>
          <a:xfrm>
            <a:off x="6593675" y="2437252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72ACB26-C875-4E1D-9051-0E1FE4105AD1}"/>
              </a:ext>
            </a:extLst>
          </p:cNvPr>
          <p:cNvSpPr txBox="1"/>
          <p:nvPr/>
        </p:nvSpPr>
        <p:spPr>
          <a:xfrm>
            <a:off x="7458553" y="2543537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6335F52-AF3C-4036-B90C-DA5BE07EB3FE}"/>
              </a:ext>
            </a:extLst>
          </p:cNvPr>
          <p:cNvSpPr txBox="1"/>
          <p:nvPr/>
        </p:nvSpPr>
        <p:spPr>
          <a:xfrm>
            <a:off x="4525917" y="2469162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BEAEADB-FD07-4F85-BB6C-7EE373FA58C8}"/>
              </a:ext>
            </a:extLst>
          </p:cNvPr>
          <p:cNvSpPr txBox="1"/>
          <p:nvPr/>
        </p:nvSpPr>
        <p:spPr>
          <a:xfrm>
            <a:off x="3472731" y="2447075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6BBBAEE-879F-42AB-A027-DEAF4931D930}"/>
              </a:ext>
            </a:extLst>
          </p:cNvPr>
          <p:cNvSpPr txBox="1"/>
          <p:nvPr/>
        </p:nvSpPr>
        <p:spPr>
          <a:xfrm>
            <a:off x="2407829" y="2564345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8429728-525E-4736-B09A-4ED90FB39148}"/>
              </a:ext>
            </a:extLst>
          </p:cNvPr>
          <p:cNvSpPr txBox="1"/>
          <p:nvPr/>
        </p:nvSpPr>
        <p:spPr>
          <a:xfrm>
            <a:off x="1590379" y="2630540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D224300-071C-4718-8FC6-014A690B505A}"/>
              </a:ext>
            </a:extLst>
          </p:cNvPr>
          <p:cNvSpPr txBox="1"/>
          <p:nvPr/>
        </p:nvSpPr>
        <p:spPr>
          <a:xfrm>
            <a:off x="2427153" y="2564345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BA33F0D-DC36-472A-8151-B46F94AA39FC}"/>
              </a:ext>
            </a:extLst>
          </p:cNvPr>
          <p:cNvSpPr txBox="1"/>
          <p:nvPr/>
        </p:nvSpPr>
        <p:spPr>
          <a:xfrm>
            <a:off x="1609703" y="2630540"/>
            <a:ext cx="70451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  <a:p>
            <a:pPr algn="ctr"/>
            <a:r>
              <a:rPr lang="es-AR" dirty="0" err="1">
                <a:ln>
                  <a:solidFill>
                    <a:schemeClr val="bg1"/>
                  </a:solidFill>
                </a:ln>
                <a:latin typeface="+mj-lt"/>
              </a:rPr>
              <a:t>core</a:t>
            </a:r>
            <a:endParaRPr lang="es-AR" sz="20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B022119-3A66-41F9-9EAC-961EB2B287AE}"/>
              </a:ext>
            </a:extLst>
          </p:cNvPr>
          <p:cNvSpPr txBox="1"/>
          <p:nvPr/>
        </p:nvSpPr>
        <p:spPr>
          <a:xfrm>
            <a:off x="6277205" y="3558577"/>
            <a:ext cx="704514" cy="40011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2000" dirty="0">
                <a:ln>
                  <a:solidFill>
                    <a:schemeClr val="bg1"/>
                  </a:solidFill>
                </a:ln>
                <a:latin typeface="+mj-lt"/>
              </a:rPr>
              <a:t>GPU</a:t>
            </a:r>
          </a:p>
        </p:txBody>
      </p:sp>
    </p:spTree>
    <p:extLst>
      <p:ext uri="{BB962C8B-B14F-4D97-AF65-F5344CB8AC3E}">
        <p14:creationId xmlns:p14="http://schemas.microsoft.com/office/powerpoint/2010/main" val="419680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399"/>
            <a:ext cx="10668000" cy="980389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Como el CPU dirige al coprocesador GPGPU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BD1F6D-FD1D-4444-97D4-F543783FD1B5}"/>
              </a:ext>
            </a:extLst>
          </p:cNvPr>
          <p:cNvSpPr/>
          <p:nvPr/>
        </p:nvSpPr>
        <p:spPr>
          <a:xfrm>
            <a:off x="2484939" y="2362200"/>
            <a:ext cx="7267073" cy="28970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ubo 14">
            <a:extLst>
              <a:ext uri="{FF2B5EF4-FFF2-40B4-BE49-F238E27FC236}">
                <a16:creationId xmlns:a16="http://schemas.microsoft.com/office/drawing/2014/main" id="{4FDABC04-3FC1-415B-B850-4D217A18EAB8}"/>
              </a:ext>
            </a:extLst>
          </p:cNvPr>
          <p:cNvSpPr/>
          <p:nvPr/>
        </p:nvSpPr>
        <p:spPr>
          <a:xfrm>
            <a:off x="2869949" y="4011509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16" name="Cubo 15">
            <a:extLst>
              <a:ext uri="{FF2B5EF4-FFF2-40B4-BE49-F238E27FC236}">
                <a16:creationId xmlns:a16="http://schemas.microsoft.com/office/drawing/2014/main" id="{8242B27C-F77F-486C-A29A-5C0A354D1D81}"/>
              </a:ext>
            </a:extLst>
          </p:cNvPr>
          <p:cNvSpPr/>
          <p:nvPr/>
        </p:nvSpPr>
        <p:spPr>
          <a:xfrm>
            <a:off x="6575675" y="4011509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17" name="Rectángulo redondeado 3">
            <a:extLst>
              <a:ext uri="{FF2B5EF4-FFF2-40B4-BE49-F238E27FC236}">
                <a16:creationId xmlns:a16="http://schemas.microsoft.com/office/drawing/2014/main" id="{FAD1B8FA-193B-4678-835E-BD5F40C30A10}"/>
              </a:ext>
            </a:extLst>
          </p:cNvPr>
          <p:cNvSpPr/>
          <p:nvPr/>
        </p:nvSpPr>
        <p:spPr>
          <a:xfrm>
            <a:off x="6575675" y="2598092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GPU</a:t>
            </a:r>
          </a:p>
        </p:txBody>
      </p:sp>
      <p:sp>
        <p:nvSpPr>
          <p:cNvPr id="18" name="Rectángulo redondeado 7">
            <a:extLst>
              <a:ext uri="{FF2B5EF4-FFF2-40B4-BE49-F238E27FC236}">
                <a16:creationId xmlns:a16="http://schemas.microsoft.com/office/drawing/2014/main" id="{293C0BA0-A27A-4B81-9756-5762DF95106E}"/>
              </a:ext>
            </a:extLst>
          </p:cNvPr>
          <p:cNvSpPr/>
          <p:nvPr/>
        </p:nvSpPr>
        <p:spPr>
          <a:xfrm>
            <a:off x="2869949" y="2582092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CPU</a:t>
            </a:r>
          </a:p>
        </p:txBody>
      </p:sp>
      <p:sp>
        <p:nvSpPr>
          <p:cNvPr id="19" name="Flecha arriba y abajo 5">
            <a:extLst>
              <a:ext uri="{FF2B5EF4-FFF2-40B4-BE49-F238E27FC236}">
                <a16:creationId xmlns:a16="http://schemas.microsoft.com/office/drawing/2014/main" id="{E2A0B437-4971-4633-9EDC-441041709AAE}"/>
              </a:ext>
            </a:extLst>
          </p:cNvPr>
          <p:cNvSpPr/>
          <p:nvPr/>
        </p:nvSpPr>
        <p:spPr>
          <a:xfrm>
            <a:off x="3952791" y="3402452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lecha arriba y abajo 8">
            <a:extLst>
              <a:ext uri="{FF2B5EF4-FFF2-40B4-BE49-F238E27FC236}">
                <a16:creationId xmlns:a16="http://schemas.microsoft.com/office/drawing/2014/main" id="{F84664ED-3976-4BD1-BAE2-6225EA8E35A3}"/>
              </a:ext>
            </a:extLst>
          </p:cNvPr>
          <p:cNvSpPr/>
          <p:nvPr/>
        </p:nvSpPr>
        <p:spPr>
          <a:xfrm>
            <a:off x="7658517" y="3456888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lecha arriba y abajo 9">
            <a:extLst>
              <a:ext uri="{FF2B5EF4-FFF2-40B4-BE49-F238E27FC236}">
                <a16:creationId xmlns:a16="http://schemas.microsoft.com/office/drawing/2014/main" id="{B458F402-1CE6-450A-8AED-4A575EB4502C}"/>
              </a:ext>
            </a:extLst>
          </p:cNvPr>
          <p:cNvSpPr/>
          <p:nvPr/>
        </p:nvSpPr>
        <p:spPr>
          <a:xfrm rot="16200000">
            <a:off x="5714384" y="3959177"/>
            <a:ext cx="577516" cy="1145065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D3966A4-FF25-4675-84A1-E74747123793}"/>
              </a:ext>
            </a:extLst>
          </p:cNvPr>
          <p:cNvSpPr txBox="1"/>
          <p:nvPr/>
        </p:nvSpPr>
        <p:spPr>
          <a:xfrm>
            <a:off x="5320631" y="4876565"/>
            <a:ext cx="218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>
                <a:solidFill>
                  <a:prstClr val="black"/>
                </a:solidFill>
                <a:latin typeface="Calibri" panose="020F0502020204030204"/>
              </a:rPr>
              <a:t>Pci</a:t>
            </a:r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 Express x16</a:t>
            </a:r>
          </a:p>
        </p:txBody>
      </p:sp>
    </p:spTree>
    <p:extLst>
      <p:ext uri="{BB962C8B-B14F-4D97-AF65-F5344CB8AC3E}">
        <p14:creationId xmlns:p14="http://schemas.microsoft.com/office/powerpoint/2010/main" val="27408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1) Reservar memoria.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BD1F6D-FD1D-4444-97D4-F543783FD1B5}"/>
              </a:ext>
            </a:extLst>
          </p:cNvPr>
          <p:cNvSpPr/>
          <p:nvPr/>
        </p:nvSpPr>
        <p:spPr>
          <a:xfrm>
            <a:off x="2484939" y="2317426"/>
            <a:ext cx="7267073" cy="438817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Cubo 40">
            <a:extLst>
              <a:ext uri="{FF2B5EF4-FFF2-40B4-BE49-F238E27FC236}">
                <a16:creationId xmlns:a16="http://schemas.microsoft.com/office/drawing/2014/main" id="{EC7D4B4E-317A-458E-9CA5-BAB562542134}"/>
              </a:ext>
            </a:extLst>
          </p:cNvPr>
          <p:cNvSpPr/>
          <p:nvPr/>
        </p:nvSpPr>
        <p:spPr>
          <a:xfrm>
            <a:off x="2869949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42" name="Cubo 41">
            <a:extLst>
              <a:ext uri="{FF2B5EF4-FFF2-40B4-BE49-F238E27FC236}">
                <a16:creationId xmlns:a16="http://schemas.microsoft.com/office/drawing/2014/main" id="{78E0FD2E-74F7-40C0-946D-E125823D8351}"/>
              </a:ext>
            </a:extLst>
          </p:cNvPr>
          <p:cNvSpPr/>
          <p:nvPr/>
        </p:nvSpPr>
        <p:spPr>
          <a:xfrm>
            <a:off x="6575675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43" name="Rectángulo redondeado 3">
            <a:extLst>
              <a:ext uri="{FF2B5EF4-FFF2-40B4-BE49-F238E27FC236}">
                <a16:creationId xmlns:a16="http://schemas.microsoft.com/office/drawing/2014/main" id="{5C1B1B5F-4646-43C7-BDFC-CE46EC2BD9E2}"/>
              </a:ext>
            </a:extLst>
          </p:cNvPr>
          <p:cNvSpPr/>
          <p:nvPr/>
        </p:nvSpPr>
        <p:spPr>
          <a:xfrm>
            <a:off x="6575675" y="2553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GPU</a:t>
            </a:r>
          </a:p>
        </p:txBody>
      </p:sp>
      <p:sp>
        <p:nvSpPr>
          <p:cNvPr id="44" name="Rectángulo redondeado 7">
            <a:extLst>
              <a:ext uri="{FF2B5EF4-FFF2-40B4-BE49-F238E27FC236}">
                <a16:creationId xmlns:a16="http://schemas.microsoft.com/office/drawing/2014/main" id="{2B02C2CD-1F91-4448-B1F5-C26D2FEB0E98}"/>
              </a:ext>
            </a:extLst>
          </p:cNvPr>
          <p:cNvSpPr/>
          <p:nvPr/>
        </p:nvSpPr>
        <p:spPr>
          <a:xfrm>
            <a:off x="2869949" y="2537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CPU</a:t>
            </a:r>
          </a:p>
        </p:txBody>
      </p:sp>
      <p:sp>
        <p:nvSpPr>
          <p:cNvPr id="45" name="Flecha arriba y abajo 5">
            <a:extLst>
              <a:ext uri="{FF2B5EF4-FFF2-40B4-BE49-F238E27FC236}">
                <a16:creationId xmlns:a16="http://schemas.microsoft.com/office/drawing/2014/main" id="{5AFB1807-A56A-421E-ADCD-5F353CD28B17}"/>
              </a:ext>
            </a:extLst>
          </p:cNvPr>
          <p:cNvSpPr/>
          <p:nvPr/>
        </p:nvSpPr>
        <p:spPr>
          <a:xfrm>
            <a:off x="3952791" y="3357678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lecha arriba y abajo 8">
            <a:extLst>
              <a:ext uri="{FF2B5EF4-FFF2-40B4-BE49-F238E27FC236}">
                <a16:creationId xmlns:a16="http://schemas.microsoft.com/office/drawing/2014/main" id="{CD79CB04-6762-48B8-B8A3-E89CD5E4DF7D}"/>
              </a:ext>
            </a:extLst>
          </p:cNvPr>
          <p:cNvSpPr/>
          <p:nvPr/>
        </p:nvSpPr>
        <p:spPr>
          <a:xfrm>
            <a:off x="7658517" y="3412114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lecha arriba y abajo 9">
            <a:extLst>
              <a:ext uri="{FF2B5EF4-FFF2-40B4-BE49-F238E27FC236}">
                <a16:creationId xmlns:a16="http://schemas.microsoft.com/office/drawing/2014/main" id="{843A94B4-322C-4154-8076-A950B24762E1}"/>
              </a:ext>
            </a:extLst>
          </p:cNvPr>
          <p:cNvSpPr/>
          <p:nvPr/>
        </p:nvSpPr>
        <p:spPr>
          <a:xfrm rot="16200000">
            <a:off x="5714384" y="3914403"/>
            <a:ext cx="577516" cy="1145065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051D173-0615-428F-8A3B-02351AC4BCE9}"/>
              </a:ext>
            </a:extLst>
          </p:cNvPr>
          <p:cNvSpPr/>
          <p:nvPr/>
        </p:nvSpPr>
        <p:spPr>
          <a:xfrm>
            <a:off x="2869949" y="5212580"/>
            <a:ext cx="2560660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07DD1DE5-E331-4DC7-9EF5-2B72ECC47357}"/>
              </a:ext>
            </a:extLst>
          </p:cNvPr>
          <p:cNvSpPr/>
          <p:nvPr/>
        </p:nvSpPr>
        <p:spPr>
          <a:xfrm>
            <a:off x="3052489" y="5212580"/>
            <a:ext cx="188184" cy="495594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4C110284-EB53-4422-ADD5-263ACEA38679}"/>
              </a:ext>
            </a:extLst>
          </p:cNvPr>
          <p:cNvSpPr/>
          <p:nvPr/>
        </p:nvSpPr>
        <p:spPr>
          <a:xfrm>
            <a:off x="3240673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49BC31EC-D695-4F92-9788-2CCB598A5D8B}"/>
              </a:ext>
            </a:extLst>
          </p:cNvPr>
          <p:cNvSpPr/>
          <p:nvPr/>
        </p:nvSpPr>
        <p:spPr>
          <a:xfrm>
            <a:off x="3427353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0608298B-FE0A-4E74-BCFF-983512C9D53A}"/>
              </a:ext>
            </a:extLst>
          </p:cNvPr>
          <p:cNvSpPr/>
          <p:nvPr/>
        </p:nvSpPr>
        <p:spPr>
          <a:xfrm>
            <a:off x="3615537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9ADF3C3D-BEE9-4EEF-84F8-8714764F96F2}"/>
              </a:ext>
            </a:extLst>
          </p:cNvPr>
          <p:cNvSpPr/>
          <p:nvPr/>
        </p:nvSpPr>
        <p:spPr>
          <a:xfrm>
            <a:off x="3809295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E61CDD94-7B0B-448D-9E4C-AA5C0F57D00F}"/>
              </a:ext>
            </a:extLst>
          </p:cNvPr>
          <p:cNvSpPr txBox="1"/>
          <p:nvPr/>
        </p:nvSpPr>
        <p:spPr>
          <a:xfrm>
            <a:off x="2869949" y="5927505"/>
            <a:ext cx="218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Reservar memoria A </a:t>
            </a:r>
          </a:p>
        </p:txBody>
      </p:sp>
      <p:cxnSp>
        <p:nvCxnSpPr>
          <p:cNvPr id="55" name="Conector angular 21">
            <a:extLst>
              <a:ext uri="{FF2B5EF4-FFF2-40B4-BE49-F238E27FC236}">
                <a16:creationId xmlns:a16="http://schemas.microsoft.com/office/drawing/2014/main" id="{2F46DDCA-CCA1-490B-9A99-C75B59C0AE1B}"/>
              </a:ext>
            </a:extLst>
          </p:cNvPr>
          <p:cNvCxnSpPr>
            <a:stCxn id="41" idx="3"/>
            <a:endCxn id="49" idx="0"/>
          </p:cNvCxnSpPr>
          <p:nvPr/>
        </p:nvCxnSpPr>
        <p:spPr>
          <a:xfrm rot="5400000">
            <a:off x="3464174" y="4547500"/>
            <a:ext cx="347488" cy="982673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6" name="Conector angular 23">
            <a:extLst>
              <a:ext uri="{FF2B5EF4-FFF2-40B4-BE49-F238E27FC236}">
                <a16:creationId xmlns:a16="http://schemas.microsoft.com/office/drawing/2014/main" id="{067B10E2-9583-474A-922A-4C193C048E28}"/>
              </a:ext>
            </a:extLst>
          </p:cNvPr>
          <p:cNvCxnSpPr>
            <a:stCxn id="49" idx="2"/>
            <a:endCxn id="42" idx="3"/>
          </p:cNvCxnSpPr>
          <p:nvPr/>
        </p:nvCxnSpPr>
        <p:spPr>
          <a:xfrm rot="5400000" flipH="1" flipV="1">
            <a:off x="5069239" y="2942433"/>
            <a:ext cx="843082" cy="4688399"/>
          </a:xfrm>
          <a:prstGeom prst="bentConnector3">
            <a:avLst>
              <a:gd name="adj1" fmla="val -27115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7" name="CuadroTexto 56">
            <a:extLst>
              <a:ext uri="{FF2B5EF4-FFF2-40B4-BE49-F238E27FC236}">
                <a16:creationId xmlns:a16="http://schemas.microsoft.com/office/drawing/2014/main" id="{991763A1-29FA-4C28-8F46-8F8E416C4B58}"/>
              </a:ext>
            </a:extLst>
          </p:cNvPr>
          <p:cNvSpPr txBox="1"/>
          <p:nvPr/>
        </p:nvSpPr>
        <p:spPr>
          <a:xfrm>
            <a:off x="2875181" y="297742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CB1334C5-5E50-46C3-B8BA-245D11C9A9A0}"/>
              </a:ext>
            </a:extLst>
          </p:cNvPr>
          <p:cNvSpPr txBox="1"/>
          <p:nvPr/>
        </p:nvSpPr>
        <p:spPr>
          <a:xfrm>
            <a:off x="6631193" y="307146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75AD5291-70EC-41E1-AC10-A473154F677C}"/>
              </a:ext>
            </a:extLst>
          </p:cNvPr>
          <p:cNvSpPr txBox="1"/>
          <p:nvPr/>
        </p:nvSpPr>
        <p:spPr>
          <a:xfrm>
            <a:off x="6639058" y="266934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EC2C1979-5F6A-4B55-AFF7-F16C2B7BDDC8}"/>
              </a:ext>
            </a:extLst>
          </p:cNvPr>
          <p:cNvSpPr txBox="1"/>
          <p:nvPr/>
        </p:nvSpPr>
        <p:spPr>
          <a:xfrm>
            <a:off x="2874303" y="259435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1DD9E38-FC37-4BFD-9E8B-845FCFAAE60E}"/>
              </a:ext>
            </a:extLst>
          </p:cNvPr>
          <p:cNvSpPr txBox="1"/>
          <p:nvPr/>
        </p:nvSpPr>
        <p:spPr>
          <a:xfrm>
            <a:off x="2860172" y="6259463"/>
            <a:ext cx="323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new() / </a:t>
            </a:r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Cudamalloc</a:t>
            </a:r>
            <a:endParaRPr lang="es-AR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87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2) Copiar a la memoria GPU.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BD1F6D-FD1D-4444-97D4-F543783FD1B5}"/>
              </a:ext>
            </a:extLst>
          </p:cNvPr>
          <p:cNvSpPr/>
          <p:nvPr/>
        </p:nvSpPr>
        <p:spPr>
          <a:xfrm>
            <a:off x="2484939" y="2317426"/>
            <a:ext cx="7267073" cy="438817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Cubo 65">
            <a:extLst>
              <a:ext uri="{FF2B5EF4-FFF2-40B4-BE49-F238E27FC236}">
                <a16:creationId xmlns:a16="http://schemas.microsoft.com/office/drawing/2014/main" id="{F97FBA5B-23EA-4A69-B440-BECA9A7548F9}"/>
              </a:ext>
            </a:extLst>
          </p:cNvPr>
          <p:cNvSpPr/>
          <p:nvPr/>
        </p:nvSpPr>
        <p:spPr>
          <a:xfrm>
            <a:off x="2869949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67" name="Cubo 66">
            <a:extLst>
              <a:ext uri="{FF2B5EF4-FFF2-40B4-BE49-F238E27FC236}">
                <a16:creationId xmlns:a16="http://schemas.microsoft.com/office/drawing/2014/main" id="{8DB5A0E7-EB61-4783-A143-00B8AE4D4F41}"/>
              </a:ext>
            </a:extLst>
          </p:cNvPr>
          <p:cNvSpPr/>
          <p:nvPr/>
        </p:nvSpPr>
        <p:spPr>
          <a:xfrm>
            <a:off x="6575675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68" name="Rectángulo redondeado 3">
            <a:extLst>
              <a:ext uri="{FF2B5EF4-FFF2-40B4-BE49-F238E27FC236}">
                <a16:creationId xmlns:a16="http://schemas.microsoft.com/office/drawing/2014/main" id="{1D0CF95D-3CF5-446E-A4B2-5D90951882FE}"/>
              </a:ext>
            </a:extLst>
          </p:cNvPr>
          <p:cNvSpPr/>
          <p:nvPr/>
        </p:nvSpPr>
        <p:spPr>
          <a:xfrm>
            <a:off x="6575675" y="2553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GPU</a:t>
            </a:r>
          </a:p>
        </p:txBody>
      </p:sp>
      <p:sp>
        <p:nvSpPr>
          <p:cNvPr id="69" name="Rectángulo redondeado 7">
            <a:extLst>
              <a:ext uri="{FF2B5EF4-FFF2-40B4-BE49-F238E27FC236}">
                <a16:creationId xmlns:a16="http://schemas.microsoft.com/office/drawing/2014/main" id="{7062224B-85D1-4BCB-8284-8D5010DCD2E2}"/>
              </a:ext>
            </a:extLst>
          </p:cNvPr>
          <p:cNvSpPr/>
          <p:nvPr/>
        </p:nvSpPr>
        <p:spPr>
          <a:xfrm>
            <a:off x="2869949" y="2537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CPU</a:t>
            </a:r>
          </a:p>
        </p:txBody>
      </p:sp>
      <p:sp>
        <p:nvSpPr>
          <p:cNvPr id="70" name="Flecha arriba y abajo 5">
            <a:extLst>
              <a:ext uri="{FF2B5EF4-FFF2-40B4-BE49-F238E27FC236}">
                <a16:creationId xmlns:a16="http://schemas.microsoft.com/office/drawing/2014/main" id="{956A161D-8356-46D6-B1BA-84BFA1DDB375}"/>
              </a:ext>
            </a:extLst>
          </p:cNvPr>
          <p:cNvSpPr/>
          <p:nvPr/>
        </p:nvSpPr>
        <p:spPr>
          <a:xfrm>
            <a:off x="3952791" y="3357678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lecha arriba y abajo 8">
            <a:extLst>
              <a:ext uri="{FF2B5EF4-FFF2-40B4-BE49-F238E27FC236}">
                <a16:creationId xmlns:a16="http://schemas.microsoft.com/office/drawing/2014/main" id="{1953ED75-7E51-4F4F-8F27-C9293A4C6F72}"/>
              </a:ext>
            </a:extLst>
          </p:cNvPr>
          <p:cNvSpPr/>
          <p:nvPr/>
        </p:nvSpPr>
        <p:spPr>
          <a:xfrm>
            <a:off x="7658517" y="3412114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lecha arriba y abajo 9">
            <a:extLst>
              <a:ext uri="{FF2B5EF4-FFF2-40B4-BE49-F238E27FC236}">
                <a16:creationId xmlns:a16="http://schemas.microsoft.com/office/drawing/2014/main" id="{07A4E611-4605-426A-8184-EDBEF1D62D47}"/>
              </a:ext>
            </a:extLst>
          </p:cNvPr>
          <p:cNvSpPr/>
          <p:nvPr/>
        </p:nvSpPr>
        <p:spPr>
          <a:xfrm rot="16200000">
            <a:off x="5714384" y="3914403"/>
            <a:ext cx="577516" cy="1145065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81E1A702-5858-4E72-ADF5-7452E54D056D}"/>
              </a:ext>
            </a:extLst>
          </p:cNvPr>
          <p:cNvSpPr/>
          <p:nvPr/>
        </p:nvSpPr>
        <p:spPr>
          <a:xfrm>
            <a:off x="2869949" y="5212580"/>
            <a:ext cx="2560660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48AC4E21-6D3B-4191-A7BA-E2F49B857D33}"/>
              </a:ext>
            </a:extLst>
          </p:cNvPr>
          <p:cNvSpPr/>
          <p:nvPr/>
        </p:nvSpPr>
        <p:spPr>
          <a:xfrm>
            <a:off x="3052489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04A05700-6804-45C9-A08F-67F07BE98C1E}"/>
              </a:ext>
            </a:extLst>
          </p:cNvPr>
          <p:cNvSpPr/>
          <p:nvPr/>
        </p:nvSpPr>
        <p:spPr>
          <a:xfrm>
            <a:off x="3240673" y="5212580"/>
            <a:ext cx="188184" cy="495594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D36E5847-C1C3-43AE-BF8C-756E8EEF196E}"/>
              </a:ext>
            </a:extLst>
          </p:cNvPr>
          <p:cNvSpPr/>
          <p:nvPr/>
        </p:nvSpPr>
        <p:spPr>
          <a:xfrm>
            <a:off x="3427353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3E96C7D7-A3DF-4EF0-848F-29715FF5BD1D}"/>
              </a:ext>
            </a:extLst>
          </p:cNvPr>
          <p:cNvSpPr/>
          <p:nvPr/>
        </p:nvSpPr>
        <p:spPr>
          <a:xfrm>
            <a:off x="3615537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A835CF14-FD25-4BD6-BF98-A82084F48C79}"/>
              </a:ext>
            </a:extLst>
          </p:cNvPr>
          <p:cNvSpPr/>
          <p:nvPr/>
        </p:nvSpPr>
        <p:spPr>
          <a:xfrm>
            <a:off x="3809295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0AB668DB-685A-47FF-98FF-6B3E88D3F172}"/>
              </a:ext>
            </a:extLst>
          </p:cNvPr>
          <p:cNvSpPr txBox="1"/>
          <p:nvPr/>
        </p:nvSpPr>
        <p:spPr>
          <a:xfrm>
            <a:off x="2869949" y="5927505"/>
            <a:ext cx="218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Copiar la memoria A</a:t>
            </a:r>
          </a:p>
        </p:txBody>
      </p:sp>
      <p:cxnSp>
        <p:nvCxnSpPr>
          <p:cNvPr id="80" name="Conector angular 21">
            <a:extLst>
              <a:ext uri="{FF2B5EF4-FFF2-40B4-BE49-F238E27FC236}">
                <a16:creationId xmlns:a16="http://schemas.microsoft.com/office/drawing/2014/main" id="{3386D59D-4382-4385-B301-E65E0CF0D436}"/>
              </a:ext>
            </a:extLst>
          </p:cNvPr>
          <p:cNvCxnSpPr>
            <a:stCxn id="66" idx="3"/>
            <a:endCxn id="74" idx="0"/>
          </p:cNvCxnSpPr>
          <p:nvPr/>
        </p:nvCxnSpPr>
        <p:spPr>
          <a:xfrm rot="5400000">
            <a:off x="3464174" y="4547500"/>
            <a:ext cx="347488" cy="982673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1" name="Conector angular 23">
            <a:extLst>
              <a:ext uri="{FF2B5EF4-FFF2-40B4-BE49-F238E27FC236}">
                <a16:creationId xmlns:a16="http://schemas.microsoft.com/office/drawing/2014/main" id="{A8B9A777-308E-43B8-942E-EA7C3F3E27D7}"/>
              </a:ext>
            </a:extLst>
          </p:cNvPr>
          <p:cNvCxnSpPr>
            <a:stCxn id="75" idx="2"/>
            <a:endCxn id="67" idx="3"/>
          </p:cNvCxnSpPr>
          <p:nvPr/>
        </p:nvCxnSpPr>
        <p:spPr>
          <a:xfrm rot="5400000" flipH="1" flipV="1">
            <a:off x="5163331" y="3036525"/>
            <a:ext cx="843082" cy="4500215"/>
          </a:xfrm>
          <a:prstGeom prst="bentConnector3">
            <a:avLst>
              <a:gd name="adj1" fmla="val -27115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2" name="CuadroTexto 81">
            <a:extLst>
              <a:ext uri="{FF2B5EF4-FFF2-40B4-BE49-F238E27FC236}">
                <a16:creationId xmlns:a16="http://schemas.microsoft.com/office/drawing/2014/main" id="{487AB908-2453-427B-A47C-FEC32D97087A}"/>
              </a:ext>
            </a:extLst>
          </p:cNvPr>
          <p:cNvSpPr txBox="1"/>
          <p:nvPr/>
        </p:nvSpPr>
        <p:spPr>
          <a:xfrm>
            <a:off x="2875181" y="297742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A8DA10F2-243E-4992-8074-FC598A85ED4B}"/>
              </a:ext>
            </a:extLst>
          </p:cNvPr>
          <p:cNvSpPr txBox="1"/>
          <p:nvPr/>
        </p:nvSpPr>
        <p:spPr>
          <a:xfrm>
            <a:off x="6631193" y="307146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B4B8DD7F-80A2-472C-BAE7-F10F44504B2B}"/>
              </a:ext>
            </a:extLst>
          </p:cNvPr>
          <p:cNvSpPr txBox="1"/>
          <p:nvPr/>
        </p:nvSpPr>
        <p:spPr>
          <a:xfrm>
            <a:off x="6639058" y="3067232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08A6E5C4-F4D9-4393-87DB-554033960F8A}"/>
              </a:ext>
            </a:extLst>
          </p:cNvPr>
          <p:cNvSpPr txBox="1"/>
          <p:nvPr/>
        </p:nvSpPr>
        <p:spPr>
          <a:xfrm>
            <a:off x="6639058" y="266934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7773D07-6D4C-48EF-AA7C-13E5D870AE3D}"/>
              </a:ext>
            </a:extLst>
          </p:cNvPr>
          <p:cNvSpPr txBox="1"/>
          <p:nvPr/>
        </p:nvSpPr>
        <p:spPr>
          <a:xfrm>
            <a:off x="2874303" y="259435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9BDFAE5-996D-4AAB-93B5-0BD3B557CDDE}"/>
              </a:ext>
            </a:extLst>
          </p:cNvPr>
          <p:cNvSpPr txBox="1"/>
          <p:nvPr/>
        </p:nvSpPr>
        <p:spPr>
          <a:xfrm>
            <a:off x="2860172" y="6259463"/>
            <a:ext cx="3996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Cudamencpy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(host </a:t>
            </a:r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device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cxnSp>
        <p:nvCxnSpPr>
          <p:cNvPr id="3" name="Conector: curvado 2">
            <a:extLst>
              <a:ext uri="{FF2B5EF4-FFF2-40B4-BE49-F238E27FC236}">
                <a16:creationId xmlns:a16="http://schemas.microsoft.com/office/drawing/2014/main" id="{A6CB8073-34E7-4E13-9ACE-05E6019EAD01}"/>
              </a:ext>
            </a:extLst>
          </p:cNvPr>
          <p:cNvCxnSpPr>
            <a:cxnSpLocks/>
            <a:stCxn id="82" idx="2"/>
            <a:endCxn id="84" idx="2"/>
          </p:cNvCxnSpPr>
          <p:nvPr/>
        </p:nvCxnSpPr>
        <p:spPr>
          <a:xfrm rot="16200000" flipH="1">
            <a:off x="4897577" y="1520643"/>
            <a:ext cx="89808" cy="3763877"/>
          </a:xfrm>
          <a:prstGeom prst="curvedConnector3">
            <a:avLst>
              <a:gd name="adj1" fmla="val 1343021"/>
            </a:avLst>
          </a:prstGeom>
          <a:ln w="57150">
            <a:solidFill>
              <a:schemeClr val="bg2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9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2108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3) Transferir el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kernel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y ejecutar los hilos.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BD1F6D-FD1D-4444-97D4-F543783FD1B5}"/>
              </a:ext>
            </a:extLst>
          </p:cNvPr>
          <p:cNvSpPr/>
          <p:nvPr/>
        </p:nvSpPr>
        <p:spPr>
          <a:xfrm>
            <a:off x="2460875" y="2286000"/>
            <a:ext cx="7267073" cy="431136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Cubo 66">
            <a:extLst>
              <a:ext uri="{FF2B5EF4-FFF2-40B4-BE49-F238E27FC236}">
                <a16:creationId xmlns:a16="http://schemas.microsoft.com/office/drawing/2014/main" id="{67FEEF50-373C-4348-892D-AED3615A9E6C}"/>
              </a:ext>
            </a:extLst>
          </p:cNvPr>
          <p:cNvSpPr/>
          <p:nvPr/>
        </p:nvSpPr>
        <p:spPr>
          <a:xfrm>
            <a:off x="2845885" y="3935310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68" name="Cubo 67">
            <a:extLst>
              <a:ext uri="{FF2B5EF4-FFF2-40B4-BE49-F238E27FC236}">
                <a16:creationId xmlns:a16="http://schemas.microsoft.com/office/drawing/2014/main" id="{8F29012F-D4A6-4DAE-AC40-F111476E9AD2}"/>
              </a:ext>
            </a:extLst>
          </p:cNvPr>
          <p:cNvSpPr/>
          <p:nvPr/>
        </p:nvSpPr>
        <p:spPr>
          <a:xfrm>
            <a:off x="6551611" y="3935310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69" name="Rectángulo redondeado 3">
            <a:extLst>
              <a:ext uri="{FF2B5EF4-FFF2-40B4-BE49-F238E27FC236}">
                <a16:creationId xmlns:a16="http://schemas.microsoft.com/office/drawing/2014/main" id="{9E91B60D-D4AB-478A-8798-08A693ECF43D}"/>
              </a:ext>
            </a:extLst>
          </p:cNvPr>
          <p:cNvSpPr/>
          <p:nvPr/>
        </p:nvSpPr>
        <p:spPr>
          <a:xfrm>
            <a:off x="6551611" y="2521893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GPU</a:t>
            </a:r>
          </a:p>
        </p:txBody>
      </p:sp>
      <p:sp>
        <p:nvSpPr>
          <p:cNvPr id="70" name="Rectángulo redondeado 7">
            <a:extLst>
              <a:ext uri="{FF2B5EF4-FFF2-40B4-BE49-F238E27FC236}">
                <a16:creationId xmlns:a16="http://schemas.microsoft.com/office/drawing/2014/main" id="{70984387-7045-4F4C-B22A-80730DB36B7A}"/>
              </a:ext>
            </a:extLst>
          </p:cNvPr>
          <p:cNvSpPr/>
          <p:nvPr/>
        </p:nvSpPr>
        <p:spPr>
          <a:xfrm>
            <a:off x="2845885" y="2505893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CPU</a:t>
            </a:r>
          </a:p>
        </p:txBody>
      </p:sp>
      <p:sp>
        <p:nvSpPr>
          <p:cNvPr id="71" name="Flecha arriba y abajo 5">
            <a:extLst>
              <a:ext uri="{FF2B5EF4-FFF2-40B4-BE49-F238E27FC236}">
                <a16:creationId xmlns:a16="http://schemas.microsoft.com/office/drawing/2014/main" id="{6D63B22D-1C0D-4F4A-B55F-E50901DF2E35}"/>
              </a:ext>
            </a:extLst>
          </p:cNvPr>
          <p:cNvSpPr/>
          <p:nvPr/>
        </p:nvSpPr>
        <p:spPr>
          <a:xfrm>
            <a:off x="3928727" y="3326253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lecha arriba y abajo 8">
            <a:extLst>
              <a:ext uri="{FF2B5EF4-FFF2-40B4-BE49-F238E27FC236}">
                <a16:creationId xmlns:a16="http://schemas.microsoft.com/office/drawing/2014/main" id="{16552E72-928F-46A7-975F-451235D4B8B6}"/>
              </a:ext>
            </a:extLst>
          </p:cNvPr>
          <p:cNvSpPr/>
          <p:nvPr/>
        </p:nvSpPr>
        <p:spPr>
          <a:xfrm>
            <a:off x="7634453" y="3380689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lecha arriba y abajo 9">
            <a:extLst>
              <a:ext uri="{FF2B5EF4-FFF2-40B4-BE49-F238E27FC236}">
                <a16:creationId xmlns:a16="http://schemas.microsoft.com/office/drawing/2014/main" id="{F63C5762-8DC0-4502-AE02-71936F315563}"/>
              </a:ext>
            </a:extLst>
          </p:cNvPr>
          <p:cNvSpPr/>
          <p:nvPr/>
        </p:nvSpPr>
        <p:spPr>
          <a:xfrm rot="16200000">
            <a:off x="5690320" y="3882978"/>
            <a:ext cx="577516" cy="1145065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CB027A24-BABF-4016-A7A8-2D42E217020D}"/>
              </a:ext>
            </a:extLst>
          </p:cNvPr>
          <p:cNvSpPr/>
          <p:nvPr/>
        </p:nvSpPr>
        <p:spPr>
          <a:xfrm>
            <a:off x="2845885" y="5181155"/>
            <a:ext cx="2560660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567886B6-5F60-4ADC-A949-E932ABDFB06C}"/>
              </a:ext>
            </a:extLst>
          </p:cNvPr>
          <p:cNvSpPr/>
          <p:nvPr/>
        </p:nvSpPr>
        <p:spPr>
          <a:xfrm>
            <a:off x="3028425" y="5181155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8BE2AC34-1D86-4B56-A932-D66B854CD535}"/>
              </a:ext>
            </a:extLst>
          </p:cNvPr>
          <p:cNvSpPr/>
          <p:nvPr/>
        </p:nvSpPr>
        <p:spPr>
          <a:xfrm>
            <a:off x="3216609" y="5181155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E67AC571-AA90-46E7-80A9-7133515A8CFD}"/>
              </a:ext>
            </a:extLst>
          </p:cNvPr>
          <p:cNvSpPr/>
          <p:nvPr/>
        </p:nvSpPr>
        <p:spPr>
          <a:xfrm>
            <a:off x="3385207" y="5181154"/>
            <a:ext cx="206266" cy="498409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762C31E8-FF84-4632-A01C-D73B299E46D8}"/>
              </a:ext>
            </a:extLst>
          </p:cNvPr>
          <p:cNvSpPr/>
          <p:nvPr/>
        </p:nvSpPr>
        <p:spPr>
          <a:xfrm>
            <a:off x="3591473" y="5181155"/>
            <a:ext cx="188184" cy="495594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A50827C3-FD93-4361-9D47-B1B3478FBB24}"/>
              </a:ext>
            </a:extLst>
          </p:cNvPr>
          <p:cNvSpPr/>
          <p:nvPr/>
        </p:nvSpPr>
        <p:spPr>
          <a:xfrm>
            <a:off x="3785231" y="5181155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86C87272-E6BE-4169-AEF8-EE9C44155BCB}"/>
              </a:ext>
            </a:extLst>
          </p:cNvPr>
          <p:cNvSpPr txBox="1"/>
          <p:nvPr/>
        </p:nvSpPr>
        <p:spPr>
          <a:xfrm>
            <a:off x="2845884" y="5896080"/>
            <a:ext cx="345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Transferir y ejecutar algoritmo</a:t>
            </a:r>
          </a:p>
        </p:txBody>
      </p:sp>
      <p:cxnSp>
        <p:nvCxnSpPr>
          <p:cNvPr id="81" name="Conector angular 21">
            <a:extLst>
              <a:ext uri="{FF2B5EF4-FFF2-40B4-BE49-F238E27FC236}">
                <a16:creationId xmlns:a16="http://schemas.microsoft.com/office/drawing/2014/main" id="{1B0858AA-9FA1-4A5C-91A7-AF9C57FA7679}"/>
              </a:ext>
            </a:extLst>
          </p:cNvPr>
          <p:cNvCxnSpPr>
            <a:cxnSpLocks/>
            <a:stCxn id="67" idx="3"/>
            <a:endCxn id="75" idx="0"/>
          </p:cNvCxnSpPr>
          <p:nvPr/>
        </p:nvCxnSpPr>
        <p:spPr>
          <a:xfrm rot="5400000">
            <a:off x="3440110" y="4516075"/>
            <a:ext cx="347488" cy="982673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2" name="Conector angular 23">
            <a:extLst>
              <a:ext uri="{FF2B5EF4-FFF2-40B4-BE49-F238E27FC236}">
                <a16:creationId xmlns:a16="http://schemas.microsoft.com/office/drawing/2014/main" id="{EE758902-4FD1-4090-B66D-AB7493D1D60A}"/>
              </a:ext>
            </a:extLst>
          </p:cNvPr>
          <p:cNvCxnSpPr>
            <a:cxnSpLocks/>
            <a:stCxn id="78" idx="2"/>
            <a:endCxn id="68" idx="3"/>
          </p:cNvCxnSpPr>
          <p:nvPr/>
        </p:nvCxnSpPr>
        <p:spPr>
          <a:xfrm rot="5400000" flipH="1" flipV="1">
            <a:off x="5326699" y="3192532"/>
            <a:ext cx="843082" cy="4125351"/>
          </a:xfrm>
          <a:prstGeom prst="bentConnector3">
            <a:avLst>
              <a:gd name="adj1" fmla="val -27115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3" name="CuadroTexto 82">
            <a:extLst>
              <a:ext uri="{FF2B5EF4-FFF2-40B4-BE49-F238E27FC236}">
                <a16:creationId xmlns:a16="http://schemas.microsoft.com/office/drawing/2014/main" id="{D7AF505F-27ED-40FF-B494-30752E642FEB}"/>
              </a:ext>
            </a:extLst>
          </p:cNvPr>
          <p:cNvSpPr txBox="1"/>
          <p:nvPr/>
        </p:nvSpPr>
        <p:spPr>
          <a:xfrm>
            <a:off x="2851117" y="2945999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E3AAD98F-00C4-420E-B786-B1AFDDEDAAE8}"/>
              </a:ext>
            </a:extLst>
          </p:cNvPr>
          <p:cNvSpPr txBox="1"/>
          <p:nvPr/>
        </p:nvSpPr>
        <p:spPr>
          <a:xfrm>
            <a:off x="6607129" y="3040039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C9756AE9-735F-43A0-B37A-719F34BBE48D}"/>
              </a:ext>
            </a:extLst>
          </p:cNvPr>
          <p:cNvSpPr txBox="1"/>
          <p:nvPr/>
        </p:nvSpPr>
        <p:spPr>
          <a:xfrm>
            <a:off x="6614994" y="3035807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877C6958-1545-4C32-BB09-7A0FC398059D}"/>
              </a:ext>
            </a:extLst>
          </p:cNvPr>
          <p:cNvSpPr txBox="1"/>
          <p:nvPr/>
        </p:nvSpPr>
        <p:spPr>
          <a:xfrm>
            <a:off x="6614994" y="266774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476A115D-F773-4D37-A42D-8139F0A4331A}"/>
              </a:ext>
            </a:extLst>
          </p:cNvPr>
          <p:cNvSpPr txBox="1"/>
          <p:nvPr/>
        </p:nvSpPr>
        <p:spPr>
          <a:xfrm>
            <a:off x="2850239" y="2562931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133080A8-B77E-4838-B74A-31354E10105F}"/>
              </a:ext>
            </a:extLst>
          </p:cNvPr>
          <p:cNvSpPr txBox="1"/>
          <p:nvPr/>
        </p:nvSpPr>
        <p:spPr>
          <a:xfrm>
            <a:off x="6607129" y="265978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78D215C-6482-4F23-BDFA-5622810069D5}"/>
              </a:ext>
            </a:extLst>
          </p:cNvPr>
          <p:cNvSpPr txBox="1"/>
          <p:nvPr/>
        </p:nvSpPr>
        <p:spPr>
          <a:xfrm>
            <a:off x="3331502" y="2445725"/>
            <a:ext cx="1295380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s-A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</a:t>
            </a: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(){}”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384FD1-E029-49A2-9C0E-3AC8493224D7}"/>
              </a:ext>
            </a:extLst>
          </p:cNvPr>
          <p:cNvSpPr txBox="1"/>
          <p:nvPr/>
        </p:nvSpPr>
        <p:spPr>
          <a:xfrm>
            <a:off x="2874282" y="622803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Kernel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&lt;&lt;&lt;</a:t>
            </a:r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t,b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&gt;&gt;&gt;()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DFFF93A-1D2B-4136-885C-C8E93B506D06}"/>
              </a:ext>
            </a:extLst>
          </p:cNvPr>
          <p:cNvSpPr txBox="1"/>
          <p:nvPr/>
        </p:nvSpPr>
        <p:spPr>
          <a:xfrm>
            <a:off x="8360682" y="4236521"/>
            <a:ext cx="1295380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</a:t>
            </a: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(){}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EB8658-3FA8-42F1-ADE7-0F1DF3920F89}"/>
              </a:ext>
            </a:extLst>
          </p:cNvPr>
          <p:cNvSpPr txBox="1"/>
          <p:nvPr/>
        </p:nvSpPr>
        <p:spPr>
          <a:xfrm>
            <a:off x="8284482" y="4311975"/>
            <a:ext cx="1295380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</a:t>
            </a: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(){}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0E56EED-87EB-43E7-8731-398BDAB4A6B7}"/>
              </a:ext>
            </a:extLst>
          </p:cNvPr>
          <p:cNvSpPr txBox="1"/>
          <p:nvPr/>
        </p:nvSpPr>
        <p:spPr>
          <a:xfrm>
            <a:off x="8208282" y="4388921"/>
            <a:ext cx="1295380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</a:t>
            </a: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(){}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DD79093-399B-47E6-877A-46BBD1641EAB}"/>
              </a:ext>
            </a:extLst>
          </p:cNvPr>
          <p:cNvSpPr txBox="1"/>
          <p:nvPr/>
        </p:nvSpPr>
        <p:spPr>
          <a:xfrm>
            <a:off x="8132082" y="4464375"/>
            <a:ext cx="1295380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</a:t>
            </a: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(){}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999BEFB-2F7E-4BC4-B956-8D638DF3310C}"/>
              </a:ext>
            </a:extLst>
          </p:cNvPr>
          <p:cNvSpPr txBox="1"/>
          <p:nvPr/>
        </p:nvSpPr>
        <p:spPr>
          <a:xfrm>
            <a:off x="8055882" y="4554142"/>
            <a:ext cx="1295380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Hilo(){}</a:t>
            </a:r>
          </a:p>
        </p:txBody>
      </p:sp>
      <p:cxnSp>
        <p:nvCxnSpPr>
          <p:cNvPr id="34" name="Conector: curvado 33">
            <a:extLst>
              <a:ext uri="{FF2B5EF4-FFF2-40B4-BE49-F238E27FC236}">
                <a16:creationId xmlns:a16="http://schemas.microsoft.com/office/drawing/2014/main" id="{10502FF9-2F6C-40A4-9C4C-249B658F7044}"/>
              </a:ext>
            </a:extLst>
          </p:cNvPr>
          <p:cNvCxnSpPr>
            <a:cxnSpLocks/>
            <a:stCxn id="27" idx="2"/>
            <a:endCxn id="29" idx="1"/>
          </p:cNvCxnSpPr>
          <p:nvPr/>
        </p:nvCxnSpPr>
        <p:spPr>
          <a:xfrm rot="16200000" flipH="1">
            <a:off x="5058392" y="1746779"/>
            <a:ext cx="1918290" cy="4076690"/>
          </a:xfrm>
          <a:prstGeom prst="curvedConnector2">
            <a:avLst/>
          </a:prstGeom>
          <a:ln w="57150">
            <a:solidFill>
              <a:schemeClr val="bg2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9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27" grpId="0" animBg="1"/>
      <p:bldP spid="33" grpId="0" animBg="1"/>
      <p:bldP spid="32" grpId="0" animBg="1"/>
      <p:bldP spid="31" grpId="0" animBg="1"/>
      <p:bldP spid="30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4) Leer el resultado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BD1F6D-FD1D-4444-97D4-F543783FD1B5}"/>
              </a:ext>
            </a:extLst>
          </p:cNvPr>
          <p:cNvSpPr/>
          <p:nvPr/>
        </p:nvSpPr>
        <p:spPr>
          <a:xfrm>
            <a:off x="2436812" y="2317426"/>
            <a:ext cx="7267073" cy="446437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Cubo 48">
            <a:extLst>
              <a:ext uri="{FF2B5EF4-FFF2-40B4-BE49-F238E27FC236}">
                <a16:creationId xmlns:a16="http://schemas.microsoft.com/office/drawing/2014/main" id="{A9350BC0-3D89-453A-BB04-030EB1878065}"/>
              </a:ext>
            </a:extLst>
          </p:cNvPr>
          <p:cNvSpPr/>
          <p:nvPr/>
        </p:nvSpPr>
        <p:spPr>
          <a:xfrm>
            <a:off x="2821822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50" name="Cubo 49">
            <a:extLst>
              <a:ext uri="{FF2B5EF4-FFF2-40B4-BE49-F238E27FC236}">
                <a16:creationId xmlns:a16="http://schemas.microsoft.com/office/drawing/2014/main" id="{F7B3D658-3FE8-4CC7-B37B-99B61964A28F}"/>
              </a:ext>
            </a:extLst>
          </p:cNvPr>
          <p:cNvSpPr/>
          <p:nvPr/>
        </p:nvSpPr>
        <p:spPr>
          <a:xfrm>
            <a:off x="6527548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51" name="Rectángulo redondeado 3">
            <a:extLst>
              <a:ext uri="{FF2B5EF4-FFF2-40B4-BE49-F238E27FC236}">
                <a16:creationId xmlns:a16="http://schemas.microsoft.com/office/drawing/2014/main" id="{E4A95E09-4BB6-48C0-A4A6-ED262AB1EE34}"/>
              </a:ext>
            </a:extLst>
          </p:cNvPr>
          <p:cNvSpPr/>
          <p:nvPr/>
        </p:nvSpPr>
        <p:spPr>
          <a:xfrm>
            <a:off x="6527548" y="2553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GPU</a:t>
            </a:r>
          </a:p>
        </p:txBody>
      </p:sp>
      <p:sp>
        <p:nvSpPr>
          <p:cNvPr id="52" name="Rectángulo redondeado 7">
            <a:extLst>
              <a:ext uri="{FF2B5EF4-FFF2-40B4-BE49-F238E27FC236}">
                <a16:creationId xmlns:a16="http://schemas.microsoft.com/office/drawing/2014/main" id="{7AF56027-D80F-415F-AF78-129A91913F30}"/>
              </a:ext>
            </a:extLst>
          </p:cNvPr>
          <p:cNvSpPr/>
          <p:nvPr/>
        </p:nvSpPr>
        <p:spPr>
          <a:xfrm>
            <a:off x="2821822" y="2537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CPU</a:t>
            </a:r>
          </a:p>
        </p:txBody>
      </p:sp>
      <p:sp>
        <p:nvSpPr>
          <p:cNvPr id="53" name="Flecha arriba y abajo 5">
            <a:extLst>
              <a:ext uri="{FF2B5EF4-FFF2-40B4-BE49-F238E27FC236}">
                <a16:creationId xmlns:a16="http://schemas.microsoft.com/office/drawing/2014/main" id="{4C65C6B8-8359-4A9A-BE16-1AEDDAAC006B}"/>
              </a:ext>
            </a:extLst>
          </p:cNvPr>
          <p:cNvSpPr/>
          <p:nvPr/>
        </p:nvSpPr>
        <p:spPr>
          <a:xfrm>
            <a:off x="3904664" y="3357678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lecha arriba y abajo 8">
            <a:extLst>
              <a:ext uri="{FF2B5EF4-FFF2-40B4-BE49-F238E27FC236}">
                <a16:creationId xmlns:a16="http://schemas.microsoft.com/office/drawing/2014/main" id="{876FDFE6-6C9D-4BA3-8BB2-E603CCC06FEF}"/>
              </a:ext>
            </a:extLst>
          </p:cNvPr>
          <p:cNvSpPr/>
          <p:nvPr/>
        </p:nvSpPr>
        <p:spPr>
          <a:xfrm>
            <a:off x="7610390" y="3412114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lecha arriba y abajo 9">
            <a:extLst>
              <a:ext uri="{FF2B5EF4-FFF2-40B4-BE49-F238E27FC236}">
                <a16:creationId xmlns:a16="http://schemas.microsoft.com/office/drawing/2014/main" id="{074BCD99-6F89-444A-9435-0C0885F0684D}"/>
              </a:ext>
            </a:extLst>
          </p:cNvPr>
          <p:cNvSpPr/>
          <p:nvPr/>
        </p:nvSpPr>
        <p:spPr>
          <a:xfrm rot="16200000">
            <a:off x="5666257" y="3914403"/>
            <a:ext cx="577516" cy="1145065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32F55A14-328F-48E4-A286-D14FE89B3704}"/>
              </a:ext>
            </a:extLst>
          </p:cNvPr>
          <p:cNvSpPr/>
          <p:nvPr/>
        </p:nvSpPr>
        <p:spPr>
          <a:xfrm>
            <a:off x="2821822" y="5212580"/>
            <a:ext cx="2560660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7E04906E-C9EE-4BE2-97F5-96331C8D29AE}"/>
              </a:ext>
            </a:extLst>
          </p:cNvPr>
          <p:cNvSpPr/>
          <p:nvPr/>
        </p:nvSpPr>
        <p:spPr>
          <a:xfrm>
            <a:off x="3004362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FE4D86FC-BC5C-4F25-9117-C062413DFD50}"/>
              </a:ext>
            </a:extLst>
          </p:cNvPr>
          <p:cNvSpPr/>
          <p:nvPr/>
        </p:nvSpPr>
        <p:spPr>
          <a:xfrm>
            <a:off x="3192546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76BFC131-D121-4016-9CD7-2FFBCB710E7B}"/>
              </a:ext>
            </a:extLst>
          </p:cNvPr>
          <p:cNvSpPr/>
          <p:nvPr/>
        </p:nvSpPr>
        <p:spPr>
          <a:xfrm>
            <a:off x="3361144" y="5212579"/>
            <a:ext cx="206266" cy="498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2A27E43E-17E9-4034-B2C4-3A4A35101B0E}"/>
              </a:ext>
            </a:extLst>
          </p:cNvPr>
          <p:cNvSpPr/>
          <p:nvPr/>
        </p:nvSpPr>
        <p:spPr>
          <a:xfrm>
            <a:off x="3567410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09A445EE-B044-4EDB-A462-BD40295953E4}"/>
              </a:ext>
            </a:extLst>
          </p:cNvPr>
          <p:cNvSpPr/>
          <p:nvPr/>
        </p:nvSpPr>
        <p:spPr>
          <a:xfrm>
            <a:off x="3761168" y="5212580"/>
            <a:ext cx="188184" cy="495594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35C3D97E-31B0-47DA-B92D-4A54360F62CC}"/>
              </a:ext>
            </a:extLst>
          </p:cNvPr>
          <p:cNvSpPr txBox="1"/>
          <p:nvPr/>
        </p:nvSpPr>
        <p:spPr>
          <a:xfrm>
            <a:off x="2821822" y="5927505"/>
            <a:ext cx="218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Leer la memoria R</a:t>
            </a:r>
          </a:p>
        </p:txBody>
      </p:sp>
      <p:cxnSp>
        <p:nvCxnSpPr>
          <p:cNvPr id="63" name="Conector angular 21">
            <a:extLst>
              <a:ext uri="{FF2B5EF4-FFF2-40B4-BE49-F238E27FC236}">
                <a16:creationId xmlns:a16="http://schemas.microsoft.com/office/drawing/2014/main" id="{E36100B7-0D05-4B8A-A9D0-6F1C1491D2D8}"/>
              </a:ext>
            </a:extLst>
          </p:cNvPr>
          <p:cNvCxnSpPr>
            <a:stCxn id="49" idx="3"/>
            <a:endCxn id="57" idx="0"/>
          </p:cNvCxnSpPr>
          <p:nvPr/>
        </p:nvCxnSpPr>
        <p:spPr>
          <a:xfrm rot="5400000">
            <a:off x="3416047" y="4547500"/>
            <a:ext cx="347488" cy="982673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Conector angular 23">
            <a:extLst>
              <a:ext uri="{FF2B5EF4-FFF2-40B4-BE49-F238E27FC236}">
                <a16:creationId xmlns:a16="http://schemas.microsoft.com/office/drawing/2014/main" id="{39B3EC45-7305-4B86-871F-015C86BCB8C1}"/>
              </a:ext>
            </a:extLst>
          </p:cNvPr>
          <p:cNvCxnSpPr>
            <a:stCxn id="61" idx="2"/>
            <a:endCxn id="50" idx="3"/>
          </p:cNvCxnSpPr>
          <p:nvPr/>
        </p:nvCxnSpPr>
        <p:spPr>
          <a:xfrm rot="5400000" flipH="1" flipV="1">
            <a:off x="5399515" y="3320836"/>
            <a:ext cx="843082" cy="3931593"/>
          </a:xfrm>
          <a:prstGeom prst="bentConnector3">
            <a:avLst>
              <a:gd name="adj1" fmla="val -27115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5" name="CuadroTexto 64">
            <a:extLst>
              <a:ext uri="{FF2B5EF4-FFF2-40B4-BE49-F238E27FC236}">
                <a16:creationId xmlns:a16="http://schemas.microsoft.com/office/drawing/2014/main" id="{66BF8959-8C84-46BC-9B41-6086FBE05407}"/>
              </a:ext>
            </a:extLst>
          </p:cNvPr>
          <p:cNvSpPr txBox="1"/>
          <p:nvPr/>
        </p:nvSpPr>
        <p:spPr>
          <a:xfrm>
            <a:off x="2827054" y="297742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58F3073B-52E1-4FA9-8D32-E51EB4FEB3FE}"/>
              </a:ext>
            </a:extLst>
          </p:cNvPr>
          <p:cNvSpPr txBox="1"/>
          <p:nvPr/>
        </p:nvSpPr>
        <p:spPr>
          <a:xfrm>
            <a:off x="6583066" y="307146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AC7EF19F-C371-44FF-A91C-7C57F2293204}"/>
              </a:ext>
            </a:extLst>
          </p:cNvPr>
          <p:cNvSpPr txBox="1"/>
          <p:nvPr/>
        </p:nvSpPr>
        <p:spPr>
          <a:xfrm>
            <a:off x="6590931" y="3067232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82A2C4E2-18CC-40FA-A3A3-21E27B9D5898}"/>
              </a:ext>
            </a:extLst>
          </p:cNvPr>
          <p:cNvSpPr txBox="1"/>
          <p:nvPr/>
        </p:nvSpPr>
        <p:spPr>
          <a:xfrm>
            <a:off x="6590931" y="266934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4138C29B-7FC9-4658-B3CE-CE7F7814A210}"/>
              </a:ext>
            </a:extLst>
          </p:cNvPr>
          <p:cNvSpPr txBox="1"/>
          <p:nvPr/>
        </p:nvSpPr>
        <p:spPr>
          <a:xfrm>
            <a:off x="2826176" y="259435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CA6B408B-5B58-4D9D-B895-01FE191343DD}"/>
              </a:ext>
            </a:extLst>
          </p:cNvPr>
          <p:cNvSpPr txBox="1"/>
          <p:nvPr/>
        </p:nvSpPr>
        <p:spPr>
          <a:xfrm>
            <a:off x="2845648" y="2613553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AEA5498-F8F8-44BA-B676-418DD69EFB7F}"/>
              </a:ext>
            </a:extLst>
          </p:cNvPr>
          <p:cNvSpPr txBox="1"/>
          <p:nvPr/>
        </p:nvSpPr>
        <p:spPr>
          <a:xfrm>
            <a:off x="3044979" y="6259463"/>
            <a:ext cx="41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Cudamencpy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device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host)</a:t>
            </a:r>
          </a:p>
        </p:txBody>
      </p:sp>
      <p:cxnSp>
        <p:nvCxnSpPr>
          <p:cNvPr id="28" name="Conector: curvado 27">
            <a:extLst>
              <a:ext uri="{FF2B5EF4-FFF2-40B4-BE49-F238E27FC236}">
                <a16:creationId xmlns:a16="http://schemas.microsoft.com/office/drawing/2014/main" id="{B539D917-D0CC-4340-A06C-9F2FCDE7692C}"/>
              </a:ext>
            </a:extLst>
          </p:cNvPr>
          <p:cNvCxnSpPr>
            <a:cxnSpLocks/>
            <a:stCxn id="88" idx="2"/>
            <a:endCxn id="92" idx="2"/>
          </p:cNvCxnSpPr>
          <p:nvPr/>
        </p:nvCxnSpPr>
        <p:spPr>
          <a:xfrm rot="5400000" flipH="1">
            <a:off x="4875755" y="1149063"/>
            <a:ext cx="55793" cy="3745283"/>
          </a:xfrm>
          <a:prstGeom prst="curvedConnector3">
            <a:avLst>
              <a:gd name="adj1" fmla="val -3023695"/>
            </a:avLst>
          </a:prstGeom>
          <a:ln w="57150">
            <a:solidFill>
              <a:schemeClr val="bg2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88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5) Limpiar memoria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BD1F6D-FD1D-4444-97D4-F543783FD1B5}"/>
              </a:ext>
            </a:extLst>
          </p:cNvPr>
          <p:cNvSpPr/>
          <p:nvPr/>
        </p:nvSpPr>
        <p:spPr>
          <a:xfrm>
            <a:off x="2484939" y="2317426"/>
            <a:ext cx="7267073" cy="446437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Cubo 48">
            <a:extLst>
              <a:ext uri="{FF2B5EF4-FFF2-40B4-BE49-F238E27FC236}">
                <a16:creationId xmlns:a16="http://schemas.microsoft.com/office/drawing/2014/main" id="{A9350BC0-3D89-453A-BB04-030EB1878065}"/>
              </a:ext>
            </a:extLst>
          </p:cNvPr>
          <p:cNvSpPr/>
          <p:nvPr/>
        </p:nvSpPr>
        <p:spPr>
          <a:xfrm>
            <a:off x="2869949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50" name="Cubo 49">
            <a:extLst>
              <a:ext uri="{FF2B5EF4-FFF2-40B4-BE49-F238E27FC236}">
                <a16:creationId xmlns:a16="http://schemas.microsoft.com/office/drawing/2014/main" id="{F7B3D658-3FE8-4CC7-B37B-99B61964A28F}"/>
              </a:ext>
            </a:extLst>
          </p:cNvPr>
          <p:cNvSpPr/>
          <p:nvPr/>
        </p:nvSpPr>
        <p:spPr>
          <a:xfrm>
            <a:off x="6575675" y="3966735"/>
            <a:ext cx="2743200" cy="898357"/>
          </a:xfrm>
          <a:prstGeom prst="cub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51" name="Rectángulo redondeado 3">
            <a:extLst>
              <a:ext uri="{FF2B5EF4-FFF2-40B4-BE49-F238E27FC236}">
                <a16:creationId xmlns:a16="http://schemas.microsoft.com/office/drawing/2014/main" id="{E4A95E09-4BB6-48C0-A4A6-ED262AB1EE34}"/>
              </a:ext>
            </a:extLst>
          </p:cNvPr>
          <p:cNvSpPr/>
          <p:nvPr/>
        </p:nvSpPr>
        <p:spPr>
          <a:xfrm>
            <a:off x="6575675" y="2553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GPU</a:t>
            </a:r>
          </a:p>
        </p:txBody>
      </p:sp>
      <p:sp>
        <p:nvSpPr>
          <p:cNvPr id="52" name="Rectángulo redondeado 7">
            <a:extLst>
              <a:ext uri="{FF2B5EF4-FFF2-40B4-BE49-F238E27FC236}">
                <a16:creationId xmlns:a16="http://schemas.microsoft.com/office/drawing/2014/main" id="{7AF56027-D80F-415F-AF78-129A91913F30}"/>
              </a:ext>
            </a:extLst>
          </p:cNvPr>
          <p:cNvSpPr/>
          <p:nvPr/>
        </p:nvSpPr>
        <p:spPr>
          <a:xfrm>
            <a:off x="2869949" y="2537318"/>
            <a:ext cx="2743200" cy="91440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Memoria CPU</a:t>
            </a:r>
          </a:p>
        </p:txBody>
      </p:sp>
      <p:sp>
        <p:nvSpPr>
          <p:cNvPr id="53" name="Flecha arriba y abajo 5">
            <a:extLst>
              <a:ext uri="{FF2B5EF4-FFF2-40B4-BE49-F238E27FC236}">
                <a16:creationId xmlns:a16="http://schemas.microsoft.com/office/drawing/2014/main" id="{4C65C6B8-8359-4A9A-BE16-1AEDDAAC006B}"/>
              </a:ext>
            </a:extLst>
          </p:cNvPr>
          <p:cNvSpPr/>
          <p:nvPr/>
        </p:nvSpPr>
        <p:spPr>
          <a:xfrm>
            <a:off x="3952791" y="3357678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lecha arriba y abajo 8">
            <a:extLst>
              <a:ext uri="{FF2B5EF4-FFF2-40B4-BE49-F238E27FC236}">
                <a16:creationId xmlns:a16="http://schemas.microsoft.com/office/drawing/2014/main" id="{876FDFE6-6C9D-4BA3-8BB2-E603CCC06FEF}"/>
              </a:ext>
            </a:extLst>
          </p:cNvPr>
          <p:cNvSpPr/>
          <p:nvPr/>
        </p:nvSpPr>
        <p:spPr>
          <a:xfrm>
            <a:off x="7658517" y="3412114"/>
            <a:ext cx="577516" cy="786064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lecha arriba y abajo 9">
            <a:extLst>
              <a:ext uri="{FF2B5EF4-FFF2-40B4-BE49-F238E27FC236}">
                <a16:creationId xmlns:a16="http://schemas.microsoft.com/office/drawing/2014/main" id="{074BCD99-6F89-444A-9435-0C0885F0684D}"/>
              </a:ext>
            </a:extLst>
          </p:cNvPr>
          <p:cNvSpPr/>
          <p:nvPr/>
        </p:nvSpPr>
        <p:spPr>
          <a:xfrm rot="16200000">
            <a:off x="5714384" y="3914403"/>
            <a:ext cx="577516" cy="1145065"/>
          </a:xfrm>
          <a:prstGeom prst="upDownArrow">
            <a:avLst>
              <a:gd name="adj1" fmla="val 50000"/>
              <a:gd name="adj2" fmla="val 3333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32F55A14-328F-48E4-A286-D14FE89B3704}"/>
              </a:ext>
            </a:extLst>
          </p:cNvPr>
          <p:cNvSpPr/>
          <p:nvPr/>
        </p:nvSpPr>
        <p:spPr>
          <a:xfrm>
            <a:off x="2869949" y="5212580"/>
            <a:ext cx="2560660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7E04906E-C9EE-4BE2-97F5-96331C8D29AE}"/>
              </a:ext>
            </a:extLst>
          </p:cNvPr>
          <p:cNvSpPr/>
          <p:nvPr/>
        </p:nvSpPr>
        <p:spPr>
          <a:xfrm>
            <a:off x="3052489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FE4D86FC-BC5C-4F25-9117-C062413DFD50}"/>
              </a:ext>
            </a:extLst>
          </p:cNvPr>
          <p:cNvSpPr/>
          <p:nvPr/>
        </p:nvSpPr>
        <p:spPr>
          <a:xfrm>
            <a:off x="3240673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76BFC131-D121-4016-9CD7-2FFBCB710E7B}"/>
              </a:ext>
            </a:extLst>
          </p:cNvPr>
          <p:cNvSpPr/>
          <p:nvPr/>
        </p:nvSpPr>
        <p:spPr>
          <a:xfrm>
            <a:off x="3409271" y="5212579"/>
            <a:ext cx="206266" cy="49840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2A27E43E-17E9-4034-B2C4-3A4A35101B0E}"/>
              </a:ext>
            </a:extLst>
          </p:cNvPr>
          <p:cNvSpPr/>
          <p:nvPr/>
        </p:nvSpPr>
        <p:spPr>
          <a:xfrm>
            <a:off x="3615537" y="5212580"/>
            <a:ext cx="188184" cy="49559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09A445EE-B044-4EDB-A462-BD40295953E4}"/>
              </a:ext>
            </a:extLst>
          </p:cNvPr>
          <p:cNvSpPr/>
          <p:nvPr/>
        </p:nvSpPr>
        <p:spPr>
          <a:xfrm>
            <a:off x="3809295" y="5212580"/>
            <a:ext cx="188184" cy="495594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400" b="0" i="0" u="none" strike="noStrike" kern="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35C3D97E-31B0-47DA-B92D-4A54360F62CC}"/>
              </a:ext>
            </a:extLst>
          </p:cNvPr>
          <p:cNvSpPr txBox="1"/>
          <p:nvPr/>
        </p:nvSpPr>
        <p:spPr>
          <a:xfrm>
            <a:off x="2869949" y="5927505"/>
            <a:ext cx="218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Borrar la memoria</a:t>
            </a:r>
          </a:p>
        </p:txBody>
      </p:sp>
      <p:cxnSp>
        <p:nvCxnSpPr>
          <p:cNvPr id="63" name="Conector angular 21">
            <a:extLst>
              <a:ext uri="{FF2B5EF4-FFF2-40B4-BE49-F238E27FC236}">
                <a16:creationId xmlns:a16="http://schemas.microsoft.com/office/drawing/2014/main" id="{E36100B7-0D05-4B8A-A9D0-6F1C1491D2D8}"/>
              </a:ext>
            </a:extLst>
          </p:cNvPr>
          <p:cNvCxnSpPr>
            <a:stCxn id="49" idx="3"/>
            <a:endCxn id="57" idx="0"/>
          </p:cNvCxnSpPr>
          <p:nvPr/>
        </p:nvCxnSpPr>
        <p:spPr>
          <a:xfrm rot="5400000">
            <a:off x="3464174" y="4547500"/>
            <a:ext cx="347488" cy="982673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Conector angular 23">
            <a:extLst>
              <a:ext uri="{FF2B5EF4-FFF2-40B4-BE49-F238E27FC236}">
                <a16:creationId xmlns:a16="http://schemas.microsoft.com/office/drawing/2014/main" id="{39B3EC45-7305-4B86-871F-015C86BCB8C1}"/>
              </a:ext>
            </a:extLst>
          </p:cNvPr>
          <p:cNvCxnSpPr>
            <a:stCxn id="61" idx="2"/>
            <a:endCxn id="50" idx="3"/>
          </p:cNvCxnSpPr>
          <p:nvPr/>
        </p:nvCxnSpPr>
        <p:spPr>
          <a:xfrm rot="5400000" flipH="1" flipV="1">
            <a:off x="5447642" y="3320836"/>
            <a:ext cx="843082" cy="3931593"/>
          </a:xfrm>
          <a:prstGeom prst="bentConnector3">
            <a:avLst>
              <a:gd name="adj1" fmla="val -27115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5" name="CuadroTexto 64">
            <a:extLst>
              <a:ext uri="{FF2B5EF4-FFF2-40B4-BE49-F238E27FC236}">
                <a16:creationId xmlns:a16="http://schemas.microsoft.com/office/drawing/2014/main" id="{66BF8959-8C84-46BC-9B41-6086FBE05407}"/>
              </a:ext>
            </a:extLst>
          </p:cNvPr>
          <p:cNvSpPr txBox="1"/>
          <p:nvPr/>
        </p:nvSpPr>
        <p:spPr>
          <a:xfrm>
            <a:off x="2875181" y="297742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58F3073B-52E1-4FA9-8D32-E51EB4FEB3FE}"/>
              </a:ext>
            </a:extLst>
          </p:cNvPr>
          <p:cNvSpPr txBox="1"/>
          <p:nvPr/>
        </p:nvSpPr>
        <p:spPr>
          <a:xfrm>
            <a:off x="6631193" y="3071464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AC7EF19F-C371-44FF-A91C-7C57F2293204}"/>
              </a:ext>
            </a:extLst>
          </p:cNvPr>
          <p:cNvSpPr txBox="1"/>
          <p:nvPr/>
        </p:nvSpPr>
        <p:spPr>
          <a:xfrm>
            <a:off x="6639058" y="3067232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82A2C4E2-18CC-40FA-A3A3-21E27B9D5898}"/>
              </a:ext>
            </a:extLst>
          </p:cNvPr>
          <p:cNvSpPr txBox="1"/>
          <p:nvPr/>
        </p:nvSpPr>
        <p:spPr>
          <a:xfrm>
            <a:off x="6639058" y="266934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4138C29B-7FC9-4658-B3CE-CE7F7814A210}"/>
              </a:ext>
            </a:extLst>
          </p:cNvPr>
          <p:cNvSpPr txBox="1"/>
          <p:nvPr/>
        </p:nvSpPr>
        <p:spPr>
          <a:xfrm>
            <a:off x="2874303" y="2594356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CA6B408B-5B58-4D9D-B895-01FE191343DD}"/>
              </a:ext>
            </a:extLst>
          </p:cNvPr>
          <p:cNvSpPr txBox="1"/>
          <p:nvPr/>
        </p:nvSpPr>
        <p:spPr>
          <a:xfrm>
            <a:off x="2893775" y="2613553"/>
            <a:ext cx="370724" cy="38025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AEA5498-F8F8-44BA-B676-418DD69EFB7F}"/>
              </a:ext>
            </a:extLst>
          </p:cNvPr>
          <p:cNvSpPr txBox="1"/>
          <p:nvPr/>
        </p:nvSpPr>
        <p:spPr>
          <a:xfrm>
            <a:off x="3093106" y="6259463"/>
            <a:ext cx="41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 / </a:t>
            </a:r>
            <a:r>
              <a:rPr lang="es-AR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Cudafree</a:t>
            </a:r>
            <a:r>
              <a:rPr lang="es-AR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7602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87" grpId="0" animBg="1"/>
      <p:bldP spid="88" grpId="0" animBg="1"/>
      <p:bldP spid="91" grpId="0" animBg="1"/>
      <p:bldP spid="9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Secuencia con CUDA: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46B91B7-EBF4-42C7-B574-DEF16E18A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2412" y="2636838"/>
            <a:ext cx="9772008" cy="3731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14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OpenCL: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C30BF6-BC5A-45FB-BDA4-C2C9B837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0212" y="1982976"/>
            <a:ext cx="8534401" cy="4637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634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Agenda de Clase 2 “B”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6261190" cy="4038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Historia.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Filosofía GPU.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Programación del GPGPU.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Programación multidimensional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r>
              <a:rPr lang="es-ES" sz="2000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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Evolución GPU.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No todo lo que brilla es 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FFFF0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oro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8494938"/>
      </p:ext>
    </p:extLst>
  </p:cSld>
  <p:clrMapOvr>
    <a:masterClrMapping/>
  </p:clrMapOvr>
  <p:transition spd="slow" advClick="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126A87-0D06-46B8-B428-B09D98BF8F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18"/>
          <a:stretch/>
        </p:blipFill>
        <p:spPr>
          <a:xfrm>
            <a:off x="303212" y="2541310"/>
            <a:ext cx="11690832" cy="4059439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32B23F8-6184-4E72-BFD9-4E1559FFA8FF}"/>
              </a:ext>
            </a:extLst>
          </p:cNvPr>
          <p:cNvSpPr txBox="1">
            <a:spLocks/>
          </p:cNvSpPr>
          <p:nvPr/>
        </p:nvSpPr>
        <p:spPr>
          <a:xfrm>
            <a:off x="912812" y="6044938"/>
            <a:ext cx="2892206" cy="50826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GRILLA/</a:t>
            </a:r>
            <a:r>
              <a:rPr lang="es-A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ndrange</a:t>
            </a:r>
            <a:endParaRPr lang="es-AR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317CF1CA-612B-4A85-AE84-FC3218F858DD}"/>
              </a:ext>
            </a:extLst>
          </p:cNvPr>
          <p:cNvSpPr txBox="1">
            <a:spLocks/>
          </p:cNvSpPr>
          <p:nvPr/>
        </p:nvSpPr>
        <p:spPr>
          <a:xfrm>
            <a:off x="5389021" y="6061094"/>
            <a:ext cx="2892206" cy="50826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BLOQUE/</a:t>
            </a:r>
            <a:r>
              <a:rPr lang="es-A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workgroup</a:t>
            </a:r>
            <a:endParaRPr lang="es-AR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A1C8BAC7-1988-4C37-91AC-BDBA990325AF}"/>
              </a:ext>
            </a:extLst>
          </p:cNvPr>
          <p:cNvSpPr txBox="1">
            <a:spLocks/>
          </p:cNvSpPr>
          <p:nvPr/>
        </p:nvSpPr>
        <p:spPr>
          <a:xfrm>
            <a:off x="8408178" y="5952656"/>
            <a:ext cx="1905000" cy="50826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WARPS/</a:t>
            </a:r>
            <a:br>
              <a:rPr lang="es-A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WAVE-FRONT</a:t>
            </a:r>
            <a:endParaRPr lang="es-AR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6E7A0935-44A5-4FF6-90D2-75460116D723}"/>
              </a:ext>
            </a:extLst>
          </p:cNvPr>
          <p:cNvSpPr txBox="1">
            <a:spLocks/>
          </p:cNvSpPr>
          <p:nvPr/>
        </p:nvSpPr>
        <p:spPr>
          <a:xfrm>
            <a:off x="10422134" y="6024841"/>
            <a:ext cx="1546016" cy="47309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HILO/</a:t>
            </a:r>
            <a:r>
              <a:rPr lang="es-AR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endParaRPr lang="es-AR" sz="1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4E44DDB0-8606-4C69-BBE2-7F34A3EB40A9}"/>
              </a:ext>
            </a:extLst>
          </p:cNvPr>
          <p:cNvSpPr txBox="1">
            <a:spLocks/>
          </p:cNvSpPr>
          <p:nvPr/>
        </p:nvSpPr>
        <p:spPr>
          <a:xfrm>
            <a:off x="172796" y="1782823"/>
            <a:ext cx="11690832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Dimensiones (</a:t>
            </a: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Arquitectura Configurable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) CUDA / OpenCL 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231B7C-3BC3-41C9-9356-CFD3773C404D}"/>
              </a:ext>
            </a:extLst>
          </p:cNvPr>
          <p:cNvCxnSpPr>
            <a:cxnSpLocks/>
          </p:cNvCxnSpPr>
          <p:nvPr/>
        </p:nvCxnSpPr>
        <p:spPr>
          <a:xfrm flipH="1">
            <a:off x="5027612" y="2971800"/>
            <a:ext cx="990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BDAF062-922D-4546-B9B5-755675E9575B}"/>
              </a:ext>
            </a:extLst>
          </p:cNvPr>
          <p:cNvCxnSpPr>
            <a:cxnSpLocks/>
          </p:cNvCxnSpPr>
          <p:nvPr/>
        </p:nvCxnSpPr>
        <p:spPr>
          <a:xfrm flipH="1">
            <a:off x="4722812" y="4479756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22A24E0-C186-4A35-83FA-67DBB138989E}"/>
              </a:ext>
            </a:extLst>
          </p:cNvPr>
          <p:cNvCxnSpPr>
            <a:cxnSpLocks/>
          </p:cNvCxnSpPr>
          <p:nvPr/>
        </p:nvCxnSpPr>
        <p:spPr>
          <a:xfrm flipH="1">
            <a:off x="7462618" y="3962400"/>
            <a:ext cx="765394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07FCF3D-512F-4122-86E3-E56C6EB43774}"/>
              </a:ext>
            </a:extLst>
          </p:cNvPr>
          <p:cNvCxnSpPr>
            <a:cxnSpLocks/>
          </p:cNvCxnSpPr>
          <p:nvPr/>
        </p:nvCxnSpPr>
        <p:spPr>
          <a:xfrm flipH="1">
            <a:off x="4748857" y="3200400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48268DE-3EC8-4781-9599-ABFA466CA2EE}"/>
              </a:ext>
            </a:extLst>
          </p:cNvPr>
          <p:cNvCxnSpPr>
            <a:cxnSpLocks/>
          </p:cNvCxnSpPr>
          <p:nvPr/>
        </p:nvCxnSpPr>
        <p:spPr>
          <a:xfrm flipH="1">
            <a:off x="4951412" y="4191000"/>
            <a:ext cx="8382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0DC55A6-1DD2-4257-9350-29BD5736C962}"/>
              </a:ext>
            </a:extLst>
          </p:cNvPr>
          <p:cNvCxnSpPr>
            <a:cxnSpLocks/>
          </p:cNvCxnSpPr>
          <p:nvPr/>
        </p:nvCxnSpPr>
        <p:spPr>
          <a:xfrm flipH="1">
            <a:off x="7618412" y="3124200"/>
            <a:ext cx="609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19E521EF-F401-4BC1-AF48-F011982552E7}"/>
              </a:ext>
            </a:extLst>
          </p:cNvPr>
          <p:cNvCxnSpPr>
            <a:cxnSpLocks/>
          </p:cNvCxnSpPr>
          <p:nvPr/>
        </p:nvCxnSpPr>
        <p:spPr>
          <a:xfrm flipH="1">
            <a:off x="10111029" y="31242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632D399D-A02B-42E3-8A0B-F91BFB230DB7}"/>
              </a:ext>
            </a:extLst>
          </p:cNvPr>
          <p:cNvCxnSpPr>
            <a:cxnSpLocks/>
          </p:cNvCxnSpPr>
          <p:nvPr/>
        </p:nvCxnSpPr>
        <p:spPr>
          <a:xfrm flipH="1">
            <a:off x="9929823" y="34290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5C2E5F7-65B3-402E-9820-609306C1DEB5}"/>
              </a:ext>
            </a:extLst>
          </p:cNvPr>
          <p:cNvCxnSpPr>
            <a:cxnSpLocks/>
          </p:cNvCxnSpPr>
          <p:nvPr/>
        </p:nvCxnSpPr>
        <p:spPr>
          <a:xfrm flipH="1">
            <a:off x="10111029" y="3352800"/>
            <a:ext cx="860183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74398366-05DB-4D28-92C4-41FE0B168129}"/>
              </a:ext>
            </a:extLst>
          </p:cNvPr>
          <p:cNvCxnSpPr>
            <a:cxnSpLocks/>
          </p:cNvCxnSpPr>
          <p:nvPr/>
        </p:nvCxnSpPr>
        <p:spPr>
          <a:xfrm flipH="1">
            <a:off x="10056813" y="3200400"/>
            <a:ext cx="91439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4E44DDB0-8606-4C69-BBE2-7F34A3EB40A9}"/>
              </a:ext>
            </a:extLst>
          </p:cNvPr>
          <p:cNvSpPr txBox="1">
            <a:spLocks/>
          </p:cNvSpPr>
          <p:nvPr/>
        </p:nvSpPr>
        <p:spPr>
          <a:xfrm>
            <a:off x="172796" y="1782823"/>
            <a:ext cx="11690832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Dimensiones (</a:t>
            </a: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Arquitectura Configurable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) CUDA / OpenCL 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231B7C-3BC3-41C9-9356-CFD3773C404D}"/>
              </a:ext>
            </a:extLst>
          </p:cNvPr>
          <p:cNvCxnSpPr>
            <a:cxnSpLocks/>
          </p:cNvCxnSpPr>
          <p:nvPr/>
        </p:nvCxnSpPr>
        <p:spPr>
          <a:xfrm flipH="1">
            <a:off x="5027612" y="2971800"/>
            <a:ext cx="990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BDAF062-922D-4546-B9B5-755675E9575B}"/>
              </a:ext>
            </a:extLst>
          </p:cNvPr>
          <p:cNvCxnSpPr>
            <a:cxnSpLocks/>
          </p:cNvCxnSpPr>
          <p:nvPr/>
        </p:nvCxnSpPr>
        <p:spPr>
          <a:xfrm flipH="1">
            <a:off x="4722812" y="4479756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22A24E0-C186-4A35-83FA-67DBB138989E}"/>
              </a:ext>
            </a:extLst>
          </p:cNvPr>
          <p:cNvCxnSpPr>
            <a:cxnSpLocks/>
          </p:cNvCxnSpPr>
          <p:nvPr/>
        </p:nvCxnSpPr>
        <p:spPr>
          <a:xfrm flipH="1">
            <a:off x="7462618" y="3962400"/>
            <a:ext cx="765394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07FCF3D-512F-4122-86E3-E56C6EB43774}"/>
              </a:ext>
            </a:extLst>
          </p:cNvPr>
          <p:cNvCxnSpPr>
            <a:cxnSpLocks/>
          </p:cNvCxnSpPr>
          <p:nvPr/>
        </p:nvCxnSpPr>
        <p:spPr>
          <a:xfrm flipH="1">
            <a:off x="4748857" y="3200400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48268DE-3EC8-4781-9599-ABFA466CA2EE}"/>
              </a:ext>
            </a:extLst>
          </p:cNvPr>
          <p:cNvCxnSpPr>
            <a:cxnSpLocks/>
          </p:cNvCxnSpPr>
          <p:nvPr/>
        </p:nvCxnSpPr>
        <p:spPr>
          <a:xfrm flipH="1">
            <a:off x="4951412" y="4191000"/>
            <a:ext cx="8382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0DC55A6-1DD2-4257-9350-29BD5736C962}"/>
              </a:ext>
            </a:extLst>
          </p:cNvPr>
          <p:cNvCxnSpPr>
            <a:cxnSpLocks/>
          </p:cNvCxnSpPr>
          <p:nvPr/>
        </p:nvCxnSpPr>
        <p:spPr>
          <a:xfrm flipH="1">
            <a:off x="7618412" y="3124200"/>
            <a:ext cx="609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19E521EF-F401-4BC1-AF48-F011982552E7}"/>
              </a:ext>
            </a:extLst>
          </p:cNvPr>
          <p:cNvCxnSpPr>
            <a:cxnSpLocks/>
          </p:cNvCxnSpPr>
          <p:nvPr/>
        </p:nvCxnSpPr>
        <p:spPr>
          <a:xfrm flipH="1">
            <a:off x="10111029" y="31242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632D399D-A02B-42E3-8A0B-F91BFB230DB7}"/>
              </a:ext>
            </a:extLst>
          </p:cNvPr>
          <p:cNvCxnSpPr>
            <a:cxnSpLocks/>
          </p:cNvCxnSpPr>
          <p:nvPr/>
        </p:nvCxnSpPr>
        <p:spPr>
          <a:xfrm flipH="1">
            <a:off x="9929823" y="34290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5C2E5F7-65B3-402E-9820-609306C1DEB5}"/>
              </a:ext>
            </a:extLst>
          </p:cNvPr>
          <p:cNvCxnSpPr>
            <a:cxnSpLocks/>
          </p:cNvCxnSpPr>
          <p:nvPr/>
        </p:nvCxnSpPr>
        <p:spPr>
          <a:xfrm flipH="1">
            <a:off x="10111029" y="3352800"/>
            <a:ext cx="860183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74398366-05DB-4D28-92C4-41FE0B168129}"/>
              </a:ext>
            </a:extLst>
          </p:cNvPr>
          <p:cNvCxnSpPr>
            <a:cxnSpLocks/>
          </p:cNvCxnSpPr>
          <p:nvPr/>
        </p:nvCxnSpPr>
        <p:spPr>
          <a:xfrm flipH="1">
            <a:off x="10056813" y="3200400"/>
            <a:ext cx="91439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Imagen que contiene Tabla&#10;&#10;Descripción generada automáticamente">
            <a:extLst>
              <a:ext uri="{FF2B5EF4-FFF2-40B4-BE49-F238E27FC236}">
                <a16:creationId xmlns:a16="http://schemas.microsoft.com/office/drawing/2014/main" id="{C3A08573-C93D-3BB0-0968-39DC2C398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2" y="3380326"/>
            <a:ext cx="6398119" cy="3322576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32F79AF8-21DD-7027-6286-54B96138F87C}"/>
              </a:ext>
            </a:extLst>
          </p:cNvPr>
          <p:cNvSpPr txBox="1">
            <a:spLocks/>
          </p:cNvSpPr>
          <p:nvPr/>
        </p:nvSpPr>
        <p:spPr>
          <a:xfrm>
            <a:off x="7061884" y="3999760"/>
            <a:ext cx="4718978" cy="153261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/>
              </a:rPr>
              <a:t>Las dimensiones pueden ser de </a:t>
            </a:r>
            <a:r>
              <a:rPr lang="es-AR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/>
              </a:rPr>
              <a:t>1,2 o 3</a:t>
            </a:r>
          </a:p>
          <a:p>
            <a:r>
              <a:rPr lang="es-AR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/>
              </a:rPr>
              <a:t>Estas dependen del programador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4C244DD7-29B8-DFE0-3A70-927400F21EE5}"/>
              </a:ext>
            </a:extLst>
          </p:cNvPr>
          <p:cNvSpPr txBox="1">
            <a:spLocks/>
          </p:cNvSpPr>
          <p:nvPr/>
        </p:nvSpPr>
        <p:spPr>
          <a:xfrm>
            <a:off x="2337484" y="2391489"/>
            <a:ext cx="2613928" cy="5793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 Light" panose="020F0302020204030204"/>
              </a:rPr>
              <a:t>2 Dimensiones</a:t>
            </a:r>
            <a:endParaRPr lang="es-AR" b="1" i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 Light" panose="020F0302020204030204"/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7E9CFDEB-76CB-58D1-EA42-3F7EEC40ABD2}"/>
              </a:ext>
            </a:extLst>
          </p:cNvPr>
          <p:cNvCxnSpPr/>
          <p:nvPr/>
        </p:nvCxnSpPr>
        <p:spPr>
          <a:xfrm flipH="1">
            <a:off x="2589212" y="3020475"/>
            <a:ext cx="381000" cy="145928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C5CA7780-CED1-9F2E-4339-5CFE516F49D6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3644448" y="2970866"/>
            <a:ext cx="1459364" cy="12201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83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4E44DDB0-8606-4C69-BBE2-7F34A3EB40A9}"/>
              </a:ext>
            </a:extLst>
          </p:cNvPr>
          <p:cNvSpPr txBox="1">
            <a:spLocks/>
          </p:cNvSpPr>
          <p:nvPr/>
        </p:nvSpPr>
        <p:spPr>
          <a:xfrm>
            <a:off x="1666521" y="1781176"/>
            <a:ext cx="8444508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 algn="ctr">
              <a:lnSpc>
                <a:spcPct val="100000"/>
              </a:lnSpc>
              <a:buNone/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¿Como vamos a explicar las dimensiones?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231B7C-3BC3-41C9-9356-CFD3773C404D}"/>
              </a:ext>
            </a:extLst>
          </p:cNvPr>
          <p:cNvCxnSpPr>
            <a:cxnSpLocks/>
          </p:cNvCxnSpPr>
          <p:nvPr/>
        </p:nvCxnSpPr>
        <p:spPr>
          <a:xfrm flipH="1">
            <a:off x="5027612" y="2971800"/>
            <a:ext cx="990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BDAF062-922D-4546-B9B5-755675E9575B}"/>
              </a:ext>
            </a:extLst>
          </p:cNvPr>
          <p:cNvCxnSpPr>
            <a:cxnSpLocks/>
          </p:cNvCxnSpPr>
          <p:nvPr/>
        </p:nvCxnSpPr>
        <p:spPr>
          <a:xfrm flipH="1">
            <a:off x="4722812" y="4479756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22A24E0-C186-4A35-83FA-67DBB138989E}"/>
              </a:ext>
            </a:extLst>
          </p:cNvPr>
          <p:cNvCxnSpPr>
            <a:cxnSpLocks/>
          </p:cNvCxnSpPr>
          <p:nvPr/>
        </p:nvCxnSpPr>
        <p:spPr>
          <a:xfrm flipH="1">
            <a:off x="7462618" y="3962400"/>
            <a:ext cx="765394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07FCF3D-512F-4122-86E3-E56C6EB43774}"/>
              </a:ext>
            </a:extLst>
          </p:cNvPr>
          <p:cNvCxnSpPr>
            <a:cxnSpLocks/>
          </p:cNvCxnSpPr>
          <p:nvPr/>
        </p:nvCxnSpPr>
        <p:spPr>
          <a:xfrm flipH="1">
            <a:off x="4748857" y="3200400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48268DE-3EC8-4781-9599-ABFA466CA2EE}"/>
              </a:ext>
            </a:extLst>
          </p:cNvPr>
          <p:cNvCxnSpPr>
            <a:cxnSpLocks/>
          </p:cNvCxnSpPr>
          <p:nvPr/>
        </p:nvCxnSpPr>
        <p:spPr>
          <a:xfrm flipH="1">
            <a:off x="4951412" y="4191000"/>
            <a:ext cx="8382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0DC55A6-1DD2-4257-9350-29BD5736C962}"/>
              </a:ext>
            </a:extLst>
          </p:cNvPr>
          <p:cNvCxnSpPr>
            <a:cxnSpLocks/>
          </p:cNvCxnSpPr>
          <p:nvPr/>
        </p:nvCxnSpPr>
        <p:spPr>
          <a:xfrm flipH="1">
            <a:off x="7618412" y="3124200"/>
            <a:ext cx="609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19E521EF-F401-4BC1-AF48-F011982552E7}"/>
              </a:ext>
            </a:extLst>
          </p:cNvPr>
          <p:cNvCxnSpPr>
            <a:cxnSpLocks/>
          </p:cNvCxnSpPr>
          <p:nvPr/>
        </p:nvCxnSpPr>
        <p:spPr>
          <a:xfrm flipH="1">
            <a:off x="10111029" y="31242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632D399D-A02B-42E3-8A0B-F91BFB230DB7}"/>
              </a:ext>
            </a:extLst>
          </p:cNvPr>
          <p:cNvCxnSpPr>
            <a:cxnSpLocks/>
          </p:cNvCxnSpPr>
          <p:nvPr/>
        </p:nvCxnSpPr>
        <p:spPr>
          <a:xfrm flipH="1">
            <a:off x="9929823" y="34290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5C2E5F7-65B3-402E-9820-609306C1DEB5}"/>
              </a:ext>
            </a:extLst>
          </p:cNvPr>
          <p:cNvCxnSpPr>
            <a:cxnSpLocks/>
          </p:cNvCxnSpPr>
          <p:nvPr/>
        </p:nvCxnSpPr>
        <p:spPr>
          <a:xfrm flipH="1">
            <a:off x="10111029" y="3352800"/>
            <a:ext cx="860183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74398366-05DB-4D28-92C4-41FE0B168129}"/>
              </a:ext>
            </a:extLst>
          </p:cNvPr>
          <p:cNvCxnSpPr>
            <a:cxnSpLocks/>
          </p:cNvCxnSpPr>
          <p:nvPr/>
        </p:nvCxnSpPr>
        <p:spPr>
          <a:xfrm flipH="1">
            <a:off x="10056813" y="3200400"/>
            <a:ext cx="91439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Imagen que contiene Tabla&#10;&#10;Descripción generada automáticamente">
            <a:extLst>
              <a:ext uri="{FF2B5EF4-FFF2-40B4-BE49-F238E27FC236}">
                <a16:creationId xmlns:a16="http://schemas.microsoft.com/office/drawing/2014/main" id="{C3A08573-C93D-3BB0-0968-39DC2C398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558" y="2548662"/>
            <a:ext cx="4563021" cy="2675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423C63D-5E8B-59CC-8443-2F09BBEBB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7320" y="2636667"/>
            <a:ext cx="2126047" cy="2316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3519A8C-9699-6675-F6D1-A96EDFDC8066}"/>
              </a:ext>
            </a:extLst>
          </p:cNvPr>
          <p:cNvCxnSpPr>
            <a:cxnSpLocks/>
          </p:cNvCxnSpPr>
          <p:nvPr/>
        </p:nvCxnSpPr>
        <p:spPr>
          <a:xfrm flipH="1">
            <a:off x="1499824" y="4952999"/>
            <a:ext cx="533400" cy="914401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C3DBC14-7803-A9B2-EAB9-17656BA15A91}"/>
              </a:ext>
            </a:extLst>
          </p:cNvPr>
          <p:cNvCxnSpPr>
            <a:cxnSpLocks/>
          </p:cNvCxnSpPr>
          <p:nvPr/>
        </p:nvCxnSpPr>
        <p:spPr>
          <a:xfrm>
            <a:off x="2561793" y="4952998"/>
            <a:ext cx="0" cy="914402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0BB5F470-7A7C-9315-865F-2194104B5419}"/>
              </a:ext>
            </a:extLst>
          </p:cNvPr>
          <p:cNvCxnSpPr>
            <a:cxnSpLocks/>
          </p:cNvCxnSpPr>
          <p:nvPr/>
        </p:nvCxnSpPr>
        <p:spPr>
          <a:xfrm>
            <a:off x="3034546" y="4952998"/>
            <a:ext cx="843031" cy="762002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F51D1DF-3A37-C075-24F7-6F203B29D240}"/>
              </a:ext>
            </a:extLst>
          </p:cNvPr>
          <p:cNvSpPr txBox="1"/>
          <p:nvPr/>
        </p:nvSpPr>
        <p:spPr>
          <a:xfrm>
            <a:off x="1235168" y="5881991"/>
            <a:ext cx="548548" cy="4247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1D</a:t>
            </a:r>
            <a:endParaRPr lang="es-A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114F42-5DEF-5852-6171-736C008C54E0}"/>
              </a:ext>
            </a:extLst>
          </p:cNvPr>
          <p:cNvSpPr txBox="1"/>
          <p:nvPr/>
        </p:nvSpPr>
        <p:spPr>
          <a:xfrm>
            <a:off x="2287519" y="5881991"/>
            <a:ext cx="550151" cy="4247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2D</a:t>
            </a:r>
            <a:endParaRPr lang="es-A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209D942-923B-EF18-2B21-9D524CA5BF48}"/>
              </a:ext>
            </a:extLst>
          </p:cNvPr>
          <p:cNvSpPr txBox="1"/>
          <p:nvPr/>
        </p:nvSpPr>
        <p:spPr>
          <a:xfrm>
            <a:off x="3566267" y="5857205"/>
            <a:ext cx="546945" cy="4247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3D</a:t>
            </a:r>
            <a:endParaRPr lang="es-A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4CCCB11-4385-E89F-5DD4-AF70EC84B2E0}"/>
              </a:ext>
            </a:extLst>
          </p:cNvPr>
          <p:cNvSpPr txBox="1"/>
          <p:nvPr/>
        </p:nvSpPr>
        <p:spPr>
          <a:xfrm>
            <a:off x="1079388" y="2699468"/>
            <a:ext cx="461986" cy="4247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1°</a:t>
            </a:r>
            <a:endParaRPr lang="es-A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9C577D6-F1C0-531C-67E0-9094F81878E0}"/>
              </a:ext>
            </a:extLst>
          </p:cNvPr>
          <p:cNvSpPr txBox="1"/>
          <p:nvPr/>
        </p:nvSpPr>
        <p:spPr>
          <a:xfrm>
            <a:off x="5434572" y="2561314"/>
            <a:ext cx="466794" cy="4247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2°</a:t>
            </a:r>
            <a:endParaRPr lang="es-A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696C623B-44E2-C00C-84CB-9375E772B0BA}"/>
              </a:ext>
            </a:extLst>
          </p:cNvPr>
          <p:cNvCxnSpPr>
            <a:cxnSpLocks/>
          </p:cNvCxnSpPr>
          <p:nvPr/>
        </p:nvCxnSpPr>
        <p:spPr>
          <a:xfrm flipH="1">
            <a:off x="7013643" y="5228603"/>
            <a:ext cx="533400" cy="914401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4CCD2E96-02A8-DEF9-0221-948777B22FEE}"/>
              </a:ext>
            </a:extLst>
          </p:cNvPr>
          <p:cNvCxnSpPr>
            <a:cxnSpLocks/>
          </p:cNvCxnSpPr>
          <p:nvPr/>
        </p:nvCxnSpPr>
        <p:spPr>
          <a:xfrm>
            <a:off x="8075612" y="5228602"/>
            <a:ext cx="0" cy="914402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D67C5EB9-2C6C-6E21-8951-60AC2F15AB86}"/>
              </a:ext>
            </a:extLst>
          </p:cNvPr>
          <p:cNvCxnSpPr>
            <a:cxnSpLocks/>
          </p:cNvCxnSpPr>
          <p:nvPr/>
        </p:nvCxnSpPr>
        <p:spPr>
          <a:xfrm>
            <a:off x="8548365" y="5228602"/>
            <a:ext cx="843031" cy="762002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AE3E92C-DB41-A812-5C71-3BAD35F4201B}"/>
              </a:ext>
            </a:extLst>
          </p:cNvPr>
          <p:cNvSpPr txBox="1"/>
          <p:nvPr/>
        </p:nvSpPr>
        <p:spPr>
          <a:xfrm>
            <a:off x="6748987" y="6157595"/>
            <a:ext cx="548548" cy="4247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1D</a:t>
            </a:r>
            <a:endParaRPr lang="es-A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C4ED6D6-2047-A799-51BF-52F3E0CB787A}"/>
              </a:ext>
            </a:extLst>
          </p:cNvPr>
          <p:cNvSpPr txBox="1"/>
          <p:nvPr/>
        </p:nvSpPr>
        <p:spPr>
          <a:xfrm>
            <a:off x="7801338" y="6157595"/>
            <a:ext cx="550151" cy="4247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2D</a:t>
            </a:r>
            <a:endParaRPr lang="es-A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037FBA9F-404F-EDB2-8373-5EF33A8F0049}"/>
              </a:ext>
            </a:extLst>
          </p:cNvPr>
          <p:cNvSpPr txBox="1"/>
          <p:nvPr/>
        </p:nvSpPr>
        <p:spPr>
          <a:xfrm>
            <a:off x="9080086" y="6132809"/>
            <a:ext cx="546945" cy="4247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3D</a:t>
            </a:r>
            <a:endParaRPr lang="es-A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2" name="Flecha: a la derecha 41">
            <a:extLst>
              <a:ext uri="{FF2B5EF4-FFF2-40B4-BE49-F238E27FC236}">
                <a16:creationId xmlns:a16="http://schemas.microsoft.com/office/drawing/2014/main" id="{79BA91E6-2B6D-2245-A5E9-6579407BFF9B}"/>
              </a:ext>
            </a:extLst>
          </p:cNvPr>
          <p:cNvSpPr/>
          <p:nvPr/>
        </p:nvSpPr>
        <p:spPr>
          <a:xfrm>
            <a:off x="3877577" y="3581400"/>
            <a:ext cx="1824771" cy="669755"/>
          </a:xfrm>
          <a:prstGeom prst="rightArrow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2373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4E44DDB0-8606-4C69-BBE2-7F34A3EB40A9}"/>
              </a:ext>
            </a:extLst>
          </p:cNvPr>
          <p:cNvSpPr txBox="1">
            <a:spLocks/>
          </p:cNvSpPr>
          <p:nvPr/>
        </p:nvSpPr>
        <p:spPr>
          <a:xfrm>
            <a:off x="2450504" y="1782823"/>
            <a:ext cx="7287814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 algn="ctr">
              <a:lnSpc>
                <a:spcPct val="100000"/>
              </a:lnSpc>
              <a:buNone/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Dimensiones solo de Bloques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231B7C-3BC3-41C9-9356-CFD3773C404D}"/>
              </a:ext>
            </a:extLst>
          </p:cNvPr>
          <p:cNvCxnSpPr>
            <a:cxnSpLocks/>
          </p:cNvCxnSpPr>
          <p:nvPr/>
        </p:nvCxnSpPr>
        <p:spPr>
          <a:xfrm flipH="1">
            <a:off x="5027612" y="2971800"/>
            <a:ext cx="990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BDAF062-922D-4546-B9B5-755675E9575B}"/>
              </a:ext>
            </a:extLst>
          </p:cNvPr>
          <p:cNvCxnSpPr>
            <a:cxnSpLocks/>
          </p:cNvCxnSpPr>
          <p:nvPr/>
        </p:nvCxnSpPr>
        <p:spPr>
          <a:xfrm flipH="1">
            <a:off x="4722812" y="4479756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22A24E0-C186-4A35-83FA-67DBB138989E}"/>
              </a:ext>
            </a:extLst>
          </p:cNvPr>
          <p:cNvCxnSpPr>
            <a:cxnSpLocks/>
          </p:cNvCxnSpPr>
          <p:nvPr/>
        </p:nvCxnSpPr>
        <p:spPr>
          <a:xfrm flipH="1">
            <a:off x="7462618" y="3962400"/>
            <a:ext cx="765394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07FCF3D-512F-4122-86E3-E56C6EB43774}"/>
              </a:ext>
            </a:extLst>
          </p:cNvPr>
          <p:cNvCxnSpPr>
            <a:cxnSpLocks/>
          </p:cNvCxnSpPr>
          <p:nvPr/>
        </p:nvCxnSpPr>
        <p:spPr>
          <a:xfrm flipH="1">
            <a:off x="4748857" y="3200400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48268DE-3EC8-4781-9599-ABFA466CA2EE}"/>
              </a:ext>
            </a:extLst>
          </p:cNvPr>
          <p:cNvCxnSpPr>
            <a:cxnSpLocks/>
          </p:cNvCxnSpPr>
          <p:nvPr/>
        </p:nvCxnSpPr>
        <p:spPr>
          <a:xfrm flipH="1">
            <a:off x="4951412" y="4191000"/>
            <a:ext cx="8382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0DC55A6-1DD2-4257-9350-29BD5736C962}"/>
              </a:ext>
            </a:extLst>
          </p:cNvPr>
          <p:cNvCxnSpPr>
            <a:cxnSpLocks/>
          </p:cNvCxnSpPr>
          <p:nvPr/>
        </p:nvCxnSpPr>
        <p:spPr>
          <a:xfrm flipH="1">
            <a:off x="7618412" y="3124200"/>
            <a:ext cx="609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19E521EF-F401-4BC1-AF48-F011982552E7}"/>
              </a:ext>
            </a:extLst>
          </p:cNvPr>
          <p:cNvCxnSpPr>
            <a:cxnSpLocks/>
          </p:cNvCxnSpPr>
          <p:nvPr/>
        </p:nvCxnSpPr>
        <p:spPr>
          <a:xfrm flipH="1">
            <a:off x="10111029" y="31242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632D399D-A02B-42E3-8A0B-F91BFB230DB7}"/>
              </a:ext>
            </a:extLst>
          </p:cNvPr>
          <p:cNvCxnSpPr>
            <a:cxnSpLocks/>
          </p:cNvCxnSpPr>
          <p:nvPr/>
        </p:nvCxnSpPr>
        <p:spPr>
          <a:xfrm flipH="1">
            <a:off x="9929823" y="34290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5C2E5F7-65B3-402E-9820-609306C1DEB5}"/>
              </a:ext>
            </a:extLst>
          </p:cNvPr>
          <p:cNvCxnSpPr>
            <a:cxnSpLocks/>
          </p:cNvCxnSpPr>
          <p:nvPr/>
        </p:nvCxnSpPr>
        <p:spPr>
          <a:xfrm flipH="1">
            <a:off x="10111029" y="3352800"/>
            <a:ext cx="860183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74398366-05DB-4D28-92C4-41FE0B168129}"/>
              </a:ext>
            </a:extLst>
          </p:cNvPr>
          <p:cNvCxnSpPr>
            <a:cxnSpLocks/>
          </p:cNvCxnSpPr>
          <p:nvPr/>
        </p:nvCxnSpPr>
        <p:spPr>
          <a:xfrm flipH="1">
            <a:off x="10056813" y="3200400"/>
            <a:ext cx="91439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Imagen que contiene Tabla&#10;&#10;Descripción generada automáticamente">
            <a:extLst>
              <a:ext uri="{FF2B5EF4-FFF2-40B4-BE49-F238E27FC236}">
                <a16:creationId xmlns:a16="http://schemas.microsoft.com/office/drawing/2014/main" id="{C3A08573-C93D-3BB0-0968-39DC2C398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04" y="2587456"/>
            <a:ext cx="7287815" cy="37846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4BA54E8-328D-2994-D9BA-329AF57F9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812" y="2667000"/>
            <a:ext cx="22098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1" y="1676400"/>
            <a:ext cx="9276463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bloques-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FF0000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highlight>
                  <a:srgbClr val="FF0000"/>
                </a:highlight>
              </a:rPr>
              <a:t>(1D)</a:t>
            </a:r>
          </a:p>
        </p:txBody>
      </p:sp>
      <p:sp>
        <p:nvSpPr>
          <p:cNvPr id="41" name="Rectángulo redondeado 3">
            <a:extLst>
              <a:ext uri="{FF2B5EF4-FFF2-40B4-BE49-F238E27FC236}">
                <a16:creationId xmlns:a16="http://schemas.microsoft.com/office/drawing/2014/main" id="{F68160F3-D460-4427-A49C-EB6358D09195}"/>
              </a:ext>
            </a:extLst>
          </p:cNvPr>
          <p:cNvSpPr/>
          <p:nvPr/>
        </p:nvSpPr>
        <p:spPr>
          <a:xfrm>
            <a:off x="3656012" y="3657600"/>
            <a:ext cx="6657596" cy="109138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ortar rectángulo de esquina del mismo lado 4">
            <a:extLst>
              <a:ext uri="{FF2B5EF4-FFF2-40B4-BE49-F238E27FC236}">
                <a16:creationId xmlns:a16="http://schemas.microsoft.com/office/drawing/2014/main" id="{0BA10CFB-FDF6-42B1-A41D-C9A4095A6D07}"/>
              </a:ext>
            </a:extLst>
          </p:cNvPr>
          <p:cNvSpPr/>
          <p:nvPr/>
        </p:nvSpPr>
        <p:spPr>
          <a:xfrm>
            <a:off x="3933755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43" name="Recortar rectángulo de esquina del mismo lado 5">
            <a:extLst>
              <a:ext uri="{FF2B5EF4-FFF2-40B4-BE49-F238E27FC236}">
                <a16:creationId xmlns:a16="http://schemas.microsoft.com/office/drawing/2014/main" id="{378BEBE3-63A0-4F21-BBDD-21B2C405D66A}"/>
              </a:ext>
            </a:extLst>
          </p:cNvPr>
          <p:cNvSpPr/>
          <p:nvPr/>
        </p:nvSpPr>
        <p:spPr>
          <a:xfrm>
            <a:off x="4714504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4" name="Recortar rectángulo de esquina del mismo lado 6">
            <a:extLst>
              <a:ext uri="{FF2B5EF4-FFF2-40B4-BE49-F238E27FC236}">
                <a16:creationId xmlns:a16="http://schemas.microsoft.com/office/drawing/2014/main" id="{02F5C7B5-BFB7-47AB-8DE4-E2019C8B3788}"/>
              </a:ext>
            </a:extLst>
          </p:cNvPr>
          <p:cNvSpPr/>
          <p:nvPr/>
        </p:nvSpPr>
        <p:spPr>
          <a:xfrm>
            <a:off x="5495253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5" name="Recortar rectángulo de esquina del mismo lado 7">
            <a:extLst>
              <a:ext uri="{FF2B5EF4-FFF2-40B4-BE49-F238E27FC236}">
                <a16:creationId xmlns:a16="http://schemas.microsoft.com/office/drawing/2014/main" id="{9C03F544-2E7E-46A4-8D1D-1FFE1074A700}"/>
              </a:ext>
            </a:extLst>
          </p:cNvPr>
          <p:cNvSpPr/>
          <p:nvPr/>
        </p:nvSpPr>
        <p:spPr>
          <a:xfrm>
            <a:off x="6276002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46" name="Recortar rectángulo de esquina del mismo lado 8">
            <a:extLst>
              <a:ext uri="{FF2B5EF4-FFF2-40B4-BE49-F238E27FC236}">
                <a16:creationId xmlns:a16="http://schemas.microsoft.com/office/drawing/2014/main" id="{8BCA80DF-6152-4003-9306-9B5BECB06A0E}"/>
              </a:ext>
            </a:extLst>
          </p:cNvPr>
          <p:cNvSpPr/>
          <p:nvPr/>
        </p:nvSpPr>
        <p:spPr>
          <a:xfrm>
            <a:off x="7056751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47" name="Recortar rectángulo de esquina del mismo lado 9">
            <a:extLst>
              <a:ext uri="{FF2B5EF4-FFF2-40B4-BE49-F238E27FC236}">
                <a16:creationId xmlns:a16="http://schemas.microsoft.com/office/drawing/2014/main" id="{40CCE0F5-FC99-480E-9BA0-A3EA308077E3}"/>
              </a:ext>
            </a:extLst>
          </p:cNvPr>
          <p:cNvSpPr/>
          <p:nvPr/>
        </p:nvSpPr>
        <p:spPr>
          <a:xfrm>
            <a:off x="7837500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8" name="Recortar rectángulo de esquina del mismo lado 10">
            <a:extLst>
              <a:ext uri="{FF2B5EF4-FFF2-40B4-BE49-F238E27FC236}">
                <a16:creationId xmlns:a16="http://schemas.microsoft.com/office/drawing/2014/main" id="{A45717A8-4276-4525-83E3-3F4247583BFC}"/>
              </a:ext>
            </a:extLst>
          </p:cNvPr>
          <p:cNvSpPr/>
          <p:nvPr/>
        </p:nvSpPr>
        <p:spPr>
          <a:xfrm>
            <a:off x="8618249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9" name="Recortar rectángulo de esquina del mismo lado 11">
            <a:extLst>
              <a:ext uri="{FF2B5EF4-FFF2-40B4-BE49-F238E27FC236}">
                <a16:creationId xmlns:a16="http://schemas.microsoft.com/office/drawing/2014/main" id="{3F7D54AF-8EBA-4615-AFCF-E1419F4DE356}"/>
              </a:ext>
            </a:extLst>
          </p:cNvPr>
          <p:cNvSpPr/>
          <p:nvPr/>
        </p:nvSpPr>
        <p:spPr>
          <a:xfrm>
            <a:off x="9398997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50" name="Marcador de contenido 2">
            <a:extLst>
              <a:ext uri="{FF2B5EF4-FFF2-40B4-BE49-F238E27FC236}">
                <a16:creationId xmlns:a16="http://schemas.microsoft.com/office/drawing/2014/main" id="{2F3B0915-285C-470C-ACAF-A4A871815F87}"/>
              </a:ext>
            </a:extLst>
          </p:cNvPr>
          <p:cNvSpPr txBox="1">
            <a:spLocks/>
          </p:cNvSpPr>
          <p:nvPr/>
        </p:nvSpPr>
        <p:spPr>
          <a:xfrm>
            <a:off x="1422070" y="2969935"/>
            <a:ext cx="2511685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Hilos/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Workitems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1" name="Marcador de contenido 2">
            <a:extLst>
              <a:ext uri="{FF2B5EF4-FFF2-40B4-BE49-F238E27FC236}">
                <a16:creationId xmlns:a16="http://schemas.microsoft.com/office/drawing/2014/main" id="{8EA8E579-E9E2-496F-8412-63C16C566261}"/>
              </a:ext>
            </a:extLst>
          </p:cNvPr>
          <p:cNvSpPr txBox="1">
            <a:spLocks/>
          </p:cNvSpPr>
          <p:nvPr/>
        </p:nvSpPr>
        <p:spPr>
          <a:xfrm>
            <a:off x="4390341" y="2523458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Workgroup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2" name="Marcador de contenido 2">
            <a:extLst>
              <a:ext uri="{FF2B5EF4-FFF2-40B4-BE49-F238E27FC236}">
                <a16:creationId xmlns:a16="http://schemas.microsoft.com/office/drawing/2014/main" id="{7C510D4B-6672-49CC-8BB6-214D3A501AA0}"/>
              </a:ext>
            </a:extLst>
          </p:cNvPr>
          <p:cNvSpPr txBox="1">
            <a:spLocks/>
          </p:cNvSpPr>
          <p:nvPr/>
        </p:nvSpPr>
        <p:spPr>
          <a:xfrm>
            <a:off x="7650440" y="2878591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Valor del índice “x”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3" name="Flecha abajo 15">
            <a:extLst>
              <a:ext uri="{FF2B5EF4-FFF2-40B4-BE49-F238E27FC236}">
                <a16:creationId xmlns:a16="http://schemas.microsoft.com/office/drawing/2014/main" id="{5C510377-0C77-4141-BF20-F094373C555F}"/>
              </a:ext>
            </a:extLst>
          </p:cNvPr>
          <p:cNvSpPr/>
          <p:nvPr/>
        </p:nvSpPr>
        <p:spPr>
          <a:xfrm rot="18035811">
            <a:off x="3080154" y="3105673"/>
            <a:ext cx="522941" cy="1273598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lecha abajo 16">
            <a:extLst>
              <a:ext uri="{FF2B5EF4-FFF2-40B4-BE49-F238E27FC236}">
                <a16:creationId xmlns:a16="http://schemas.microsoft.com/office/drawing/2014/main" id="{FEC9E790-B4B1-407A-8B80-BB25267890CD}"/>
              </a:ext>
            </a:extLst>
          </p:cNvPr>
          <p:cNvSpPr/>
          <p:nvPr/>
        </p:nvSpPr>
        <p:spPr>
          <a:xfrm rot="154142">
            <a:off x="5558622" y="2968019"/>
            <a:ext cx="522941" cy="763439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lecha abajo 17">
            <a:extLst>
              <a:ext uri="{FF2B5EF4-FFF2-40B4-BE49-F238E27FC236}">
                <a16:creationId xmlns:a16="http://schemas.microsoft.com/office/drawing/2014/main" id="{3BE4FA19-8271-4F79-B253-136FCF249524}"/>
              </a:ext>
            </a:extLst>
          </p:cNvPr>
          <p:cNvSpPr/>
          <p:nvPr/>
        </p:nvSpPr>
        <p:spPr>
          <a:xfrm rot="1358742">
            <a:off x="9763550" y="3333828"/>
            <a:ext cx="522941" cy="902804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Marcador de contenido 2">
            <a:extLst>
              <a:ext uri="{FF2B5EF4-FFF2-40B4-BE49-F238E27FC236}">
                <a16:creationId xmlns:a16="http://schemas.microsoft.com/office/drawing/2014/main" id="{60110BB0-7AA8-4EB7-BA80-9F39BC0E984C}"/>
              </a:ext>
            </a:extLst>
          </p:cNvPr>
          <p:cNvSpPr txBox="1">
            <a:spLocks/>
          </p:cNvSpPr>
          <p:nvPr/>
        </p:nvSpPr>
        <p:spPr>
          <a:xfrm>
            <a:off x="1014846" y="5667056"/>
            <a:ext cx="2641166" cy="7950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Datos de tipo Vector/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Array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pic>
        <p:nvPicPr>
          <p:cNvPr id="58" name="Picture 4" descr="Resultado de imagen para elementos del vector array">
            <a:extLst>
              <a:ext uri="{FF2B5EF4-FFF2-40B4-BE49-F238E27FC236}">
                <a16:creationId xmlns:a16="http://schemas.microsoft.com/office/drawing/2014/main" id="{34C25C51-96F1-45EE-8E2A-6D89C6B28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012" y="4650074"/>
            <a:ext cx="6666812" cy="209744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E378F815-64BF-277B-11D6-07B26759F841}"/>
              </a:ext>
            </a:extLst>
          </p:cNvPr>
          <p:cNvCxnSpPr/>
          <p:nvPr/>
        </p:nvCxnSpPr>
        <p:spPr>
          <a:xfrm>
            <a:off x="41894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B33984A8-20FE-FC4F-A896-CE1138E318F9}"/>
              </a:ext>
            </a:extLst>
          </p:cNvPr>
          <p:cNvCxnSpPr/>
          <p:nvPr/>
        </p:nvCxnSpPr>
        <p:spPr>
          <a:xfrm>
            <a:off x="50276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AFEC42F9-071D-C692-AF5B-6A079DEE3621}"/>
              </a:ext>
            </a:extLst>
          </p:cNvPr>
          <p:cNvCxnSpPr/>
          <p:nvPr/>
        </p:nvCxnSpPr>
        <p:spPr>
          <a:xfrm>
            <a:off x="57134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442E1BDB-FB37-FE4D-14CA-C75AE2D13E4D}"/>
              </a:ext>
            </a:extLst>
          </p:cNvPr>
          <p:cNvCxnSpPr/>
          <p:nvPr/>
        </p:nvCxnSpPr>
        <p:spPr>
          <a:xfrm>
            <a:off x="65516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D33F5E1F-0918-2DC5-48EC-3022C9B56C36}"/>
              </a:ext>
            </a:extLst>
          </p:cNvPr>
          <p:cNvCxnSpPr/>
          <p:nvPr/>
        </p:nvCxnSpPr>
        <p:spPr>
          <a:xfrm>
            <a:off x="7323665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FF66F1B-6C25-5C24-8D24-43807C0793E9}"/>
              </a:ext>
            </a:extLst>
          </p:cNvPr>
          <p:cNvCxnSpPr/>
          <p:nvPr/>
        </p:nvCxnSpPr>
        <p:spPr>
          <a:xfrm>
            <a:off x="8161865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6914CD6C-C8B9-4806-5DB3-2325F1A53895}"/>
              </a:ext>
            </a:extLst>
          </p:cNvPr>
          <p:cNvCxnSpPr/>
          <p:nvPr/>
        </p:nvCxnSpPr>
        <p:spPr>
          <a:xfrm>
            <a:off x="88376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F9C1BA9-BFDD-89C3-6391-5966F5EA4DF4}"/>
              </a:ext>
            </a:extLst>
          </p:cNvPr>
          <p:cNvCxnSpPr/>
          <p:nvPr/>
        </p:nvCxnSpPr>
        <p:spPr>
          <a:xfrm>
            <a:off x="96758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18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 animBg="1"/>
      <p:bldP spid="54" grpId="0" animBg="1"/>
      <p:bldP spid="55" grpId="0" animBg="1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1" y="1676400"/>
            <a:ext cx="9276463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bloques-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FF0000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highlight>
                  <a:srgbClr val="FF0000"/>
                </a:highlight>
              </a:rPr>
              <a:t>(1D)</a:t>
            </a:r>
          </a:p>
        </p:txBody>
      </p:sp>
      <p:sp>
        <p:nvSpPr>
          <p:cNvPr id="41" name="Rectángulo redondeado 3">
            <a:extLst>
              <a:ext uri="{FF2B5EF4-FFF2-40B4-BE49-F238E27FC236}">
                <a16:creationId xmlns:a16="http://schemas.microsoft.com/office/drawing/2014/main" id="{F68160F3-D460-4427-A49C-EB6358D09195}"/>
              </a:ext>
            </a:extLst>
          </p:cNvPr>
          <p:cNvSpPr/>
          <p:nvPr/>
        </p:nvSpPr>
        <p:spPr>
          <a:xfrm>
            <a:off x="3656012" y="3657600"/>
            <a:ext cx="6657596" cy="109138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ortar rectángulo de esquina del mismo lado 4">
            <a:extLst>
              <a:ext uri="{FF2B5EF4-FFF2-40B4-BE49-F238E27FC236}">
                <a16:creationId xmlns:a16="http://schemas.microsoft.com/office/drawing/2014/main" id="{0BA10CFB-FDF6-42B1-A41D-C9A4095A6D07}"/>
              </a:ext>
            </a:extLst>
          </p:cNvPr>
          <p:cNvSpPr/>
          <p:nvPr/>
        </p:nvSpPr>
        <p:spPr>
          <a:xfrm>
            <a:off x="3933755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43" name="Recortar rectángulo de esquina del mismo lado 5">
            <a:extLst>
              <a:ext uri="{FF2B5EF4-FFF2-40B4-BE49-F238E27FC236}">
                <a16:creationId xmlns:a16="http://schemas.microsoft.com/office/drawing/2014/main" id="{378BEBE3-63A0-4F21-BBDD-21B2C405D66A}"/>
              </a:ext>
            </a:extLst>
          </p:cNvPr>
          <p:cNvSpPr/>
          <p:nvPr/>
        </p:nvSpPr>
        <p:spPr>
          <a:xfrm>
            <a:off x="4714504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4" name="Recortar rectángulo de esquina del mismo lado 6">
            <a:extLst>
              <a:ext uri="{FF2B5EF4-FFF2-40B4-BE49-F238E27FC236}">
                <a16:creationId xmlns:a16="http://schemas.microsoft.com/office/drawing/2014/main" id="{02F5C7B5-BFB7-47AB-8DE4-E2019C8B3788}"/>
              </a:ext>
            </a:extLst>
          </p:cNvPr>
          <p:cNvSpPr/>
          <p:nvPr/>
        </p:nvSpPr>
        <p:spPr>
          <a:xfrm>
            <a:off x="5495253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5" name="Recortar rectángulo de esquina del mismo lado 7">
            <a:extLst>
              <a:ext uri="{FF2B5EF4-FFF2-40B4-BE49-F238E27FC236}">
                <a16:creationId xmlns:a16="http://schemas.microsoft.com/office/drawing/2014/main" id="{9C03F544-2E7E-46A4-8D1D-1FFE1074A700}"/>
              </a:ext>
            </a:extLst>
          </p:cNvPr>
          <p:cNvSpPr/>
          <p:nvPr/>
        </p:nvSpPr>
        <p:spPr>
          <a:xfrm>
            <a:off x="6276002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46" name="Recortar rectángulo de esquina del mismo lado 8">
            <a:extLst>
              <a:ext uri="{FF2B5EF4-FFF2-40B4-BE49-F238E27FC236}">
                <a16:creationId xmlns:a16="http://schemas.microsoft.com/office/drawing/2014/main" id="{8BCA80DF-6152-4003-9306-9B5BECB06A0E}"/>
              </a:ext>
            </a:extLst>
          </p:cNvPr>
          <p:cNvSpPr/>
          <p:nvPr/>
        </p:nvSpPr>
        <p:spPr>
          <a:xfrm>
            <a:off x="7056751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47" name="Recortar rectángulo de esquina del mismo lado 9">
            <a:extLst>
              <a:ext uri="{FF2B5EF4-FFF2-40B4-BE49-F238E27FC236}">
                <a16:creationId xmlns:a16="http://schemas.microsoft.com/office/drawing/2014/main" id="{40CCE0F5-FC99-480E-9BA0-A3EA308077E3}"/>
              </a:ext>
            </a:extLst>
          </p:cNvPr>
          <p:cNvSpPr/>
          <p:nvPr/>
        </p:nvSpPr>
        <p:spPr>
          <a:xfrm>
            <a:off x="7837500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8" name="Recortar rectángulo de esquina del mismo lado 10">
            <a:extLst>
              <a:ext uri="{FF2B5EF4-FFF2-40B4-BE49-F238E27FC236}">
                <a16:creationId xmlns:a16="http://schemas.microsoft.com/office/drawing/2014/main" id="{A45717A8-4276-4525-83E3-3F4247583BFC}"/>
              </a:ext>
            </a:extLst>
          </p:cNvPr>
          <p:cNvSpPr/>
          <p:nvPr/>
        </p:nvSpPr>
        <p:spPr>
          <a:xfrm>
            <a:off x="8618249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9" name="Recortar rectángulo de esquina del mismo lado 11">
            <a:extLst>
              <a:ext uri="{FF2B5EF4-FFF2-40B4-BE49-F238E27FC236}">
                <a16:creationId xmlns:a16="http://schemas.microsoft.com/office/drawing/2014/main" id="{3F7D54AF-8EBA-4615-AFCF-E1419F4DE356}"/>
              </a:ext>
            </a:extLst>
          </p:cNvPr>
          <p:cNvSpPr/>
          <p:nvPr/>
        </p:nvSpPr>
        <p:spPr>
          <a:xfrm>
            <a:off x="9398997" y="3878167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52" name="Marcador de contenido 2">
            <a:extLst>
              <a:ext uri="{FF2B5EF4-FFF2-40B4-BE49-F238E27FC236}">
                <a16:creationId xmlns:a16="http://schemas.microsoft.com/office/drawing/2014/main" id="{7C510D4B-6672-49CC-8BB6-214D3A501AA0}"/>
              </a:ext>
            </a:extLst>
          </p:cNvPr>
          <p:cNvSpPr txBox="1">
            <a:spLocks/>
          </p:cNvSpPr>
          <p:nvPr/>
        </p:nvSpPr>
        <p:spPr>
          <a:xfrm>
            <a:off x="7650440" y="2878591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Valor del índice “x”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5" name="Flecha abajo 17">
            <a:extLst>
              <a:ext uri="{FF2B5EF4-FFF2-40B4-BE49-F238E27FC236}">
                <a16:creationId xmlns:a16="http://schemas.microsoft.com/office/drawing/2014/main" id="{3BE4FA19-8271-4F79-B253-136FCF249524}"/>
              </a:ext>
            </a:extLst>
          </p:cNvPr>
          <p:cNvSpPr/>
          <p:nvPr/>
        </p:nvSpPr>
        <p:spPr>
          <a:xfrm rot="1358742">
            <a:off x="9763550" y="3333828"/>
            <a:ext cx="522941" cy="902804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Marcador de contenido 2">
            <a:extLst>
              <a:ext uri="{FF2B5EF4-FFF2-40B4-BE49-F238E27FC236}">
                <a16:creationId xmlns:a16="http://schemas.microsoft.com/office/drawing/2014/main" id="{60110BB0-7AA8-4EB7-BA80-9F39BC0E984C}"/>
              </a:ext>
            </a:extLst>
          </p:cNvPr>
          <p:cNvSpPr txBox="1">
            <a:spLocks/>
          </p:cNvSpPr>
          <p:nvPr/>
        </p:nvSpPr>
        <p:spPr>
          <a:xfrm>
            <a:off x="1014846" y="5667056"/>
            <a:ext cx="2641166" cy="7950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Datos de tipo Vector/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Array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pic>
        <p:nvPicPr>
          <p:cNvPr id="58" name="Picture 4" descr="Resultado de imagen para elementos del vector array">
            <a:extLst>
              <a:ext uri="{FF2B5EF4-FFF2-40B4-BE49-F238E27FC236}">
                <a16:creationId xmlns:a16="http://schemas.microsoft.com/office/drawing/2014/main" id="{34C25C51-96F1-45EE-8E2A-6D89C6B28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012" y="4650074"/>
            <a:ext cx="6666812" cy="209744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E378F815-64BF-277B-11D6-07B26759F841}"/>
              </a:ext>
            </a:extLst>
          </p:cNvPr>
          <p:cNvCxnSpPr/>
          <p:nvPr/>
        </p:nvCxnSpPr>
        <p:spPr>
          <a:xfrm>
            <a:off x="41894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B33984A8-20FE-FC4F-A896-CE1138E318F9}"/>
              </a:ext>
            </a:extLst>
          </p:cNvPr>
          <p:cNvCxnSpPr/>
          <p:nvPr/>
        </p:nvCxnSpPr>
        <p:spPr>
          <a:xfrm>
            <a:off x="50276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AFEC42F9-071D-C692-AF5B-6A079DEE3621}"/>
              </a:ext>
            </a:extLst>
          </p:cNvPr>
          <p:cNvCxnSpPr/>
          <p:nvPr/>
        </p:nvCxnSpPr>
        <p:spPr>
          <a:xfrm>
            <a:off x="57134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442E1BDB-FB37-FE4D-14CA-C75AE2D13E4D}"/>
              </a:ext>
            </a:extLst>
          </p:cNvPr>
          <p:cNvCxnSpPr/>
          <p:nvPr/>
        </p:nvCxnSpPr>
        <p:spPr>
          <a:xfrm>
            <a:off x="65516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D33F5E1F-0918-2DC5-48EC-3022C9B56C36}"/>
              </a:ext>
            </a:extLst>
          </p:cNvPr>
          <p:cNvCxnSpPr/>
          <p:nvPr/>
        </p:nvCxnSpPr>
        <p:spPr>
          <a:xfrm>
            <a:off x="7323665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FF66F1B-6C25-5C24-8D24-43807C0793E9}"/>
              </a:ext>
            </a:extLst>
          </p:cNvPr>
          <p:cNvCxnSpPr/>
          <p:nvPr/>
        </p:nvCxnSpPr>
        <p:spPr>
          <a:xfrm>
            <a:off x="8161865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6914CD6C-C8B9-4806-5DB3-2325F1A53895}"/>
              </a:ext>
            </a:extLst>
          </p:cNvPr>
          <p:cNvCxnSpPr/>
          <p:nvPr/>
        </p:nvCxnSpPr>
        <p:spPr>
          <a:xfrm>
            <a:off x="88376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F9C1BA9-BFDD-89C3-6391-5966F5EA4DF4}"/>
              </a:ext>
            </a:extLst>
          </p:cNvPr>
          <p:cNvCxnSpPr/>
          <p:nvPr/>
        </p:nvCxnSpPr>
        <p:spPr>
          <a:xfrm>
            <a:off x="9675812" y="4650074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B0BEA335-9DA6-B195-6FB0-A2F6BED9DC06}"/>
              </a:ext>
            </a:extLst>
          </p:cNvPr>
          <p:cNvSpPr txBox="1">
            <a:spLocks/>
          </p:cNvSpPr>
          <p:nvPr/>
        </p:nvSpPr>
        <p:spPr>
          <a:xfrm>
            <a:off x="1136413" y="2298970"/>
            <a:ext cx="6177558" cy="12872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7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libri Light" panose="020F0302020204030204"/>
              </a:rPr>
              <a:t>Cada Hilo va a tener una instancia privada de el índice x</a:t>
            </a:r>
          </a:p>
          <a:p>
            <a:r>
              <a:rPr lang="es-AR" sz="17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libri Light" panose="020F0302020204030204"/>
              </a:rPr>
              <a:t>Entonces c/hilo va a saber que tiene que acceder a una posición de memoria determinada única, todos al mismo tiempo</a:t>
            </a:r>
          </a:p>
          <a:p>
            <a:r>
              <a:rPr lang="es-AR" sz="17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libri Light" panose="020F0302020204030204"/>
              </a:rPr>
              <a:t>Con el valor x adecuado se evitan problemas de acceso a memoria </a:t>
            </a:r>
          </a:p>
        </p:txBody>
      </p:sp>
    </p:spTree>
    <p:extLst>
      <p:ext uri="{BB962C8B-B14F-4D97-AF65-F5344CB8AC3E}">
        <p14:creationId xmlns:p14="http://schemas.microsoft.com/office/powerpoint/2010/main" val="320668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Algoritmo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Axpy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:</a:t>
            </a:r>
          </a:p>
        </p:txBody>
      </p:sp>
      <p:pic>
        <p:nvPicPr>
          <p:cNvPr id="3074" name="Picture 2" descr="laff-linear-algebra/week-1 - Eric&amp;#39;s CS Notes">
            <a:extLst>
              <a:ext uri="{FF2B5EF4-FFF2-40B4-BE49-F238E27FC236}">
                <a16:creationId xmlns:a16="http://schemas.microsoft.com/office/drawing/2014/main" id="{6E710A2F-BEEF-4918-8F17-51A4FFA91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2" y="2438400"/>
            <a:ext cx="68199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0237372D-77A3-4070-8F5B-A3F66AA1C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79924"/>
              </p:ext>
            </p:extLst>
          </p:nvPr>
        </p:nvGraphicFramePr>
        <p:xfrm>
          <a:off x="2031471" y="4793111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graphicFrame>
        <p:nvGraphicFramePr>
          <p:cNvPr id="8" name="Tabla 2">
            <a:extLst>
              <a:ext uri="{FF2B5EF4-FFF2-40B4-BE49-F238E27FC236}">
                <a16:creationId xmlns:a16="http://schemas.microsoft.com/office/drawing/2014/main" id="{B7DA74E9-00DD-4B87-BC31-E31A6FE60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254246"/>
              </p:ext>
            </p:extLst>
          </p:nvPr>
        </p:nvGraphicFramePr>
        <p:xfrm>
          <a:off x="2006734" y="5491480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939A355F-4BE2-419C-A73C-340E348DDFAA}"/>
              </a:ext>
            </a:extLst>
          </p:cNvPr>
          <p:cNvSpPr txBox="1">
            <a:spLocks/>
          </p:cNvSpPr>
          <p:nvPr/>
        </p:nvSpPr>
        <p:spPr>
          <a:xfrm>
            <a:off x="1510951" y="4724400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X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917FF188-462A-4215-BCCC-42D6A2EA5927}"/>
              </a:ext>
            </a:extLst>
          </p:cNvPr>
          <p:cNvSpPr txBox="1">
            <a:spLocks/>
          </p:cNvSpPr>
          <p:nvPr/>
        </p:nvSpPr>
        <p:spPr>
          <a:xfrm>
            <a:off x="1510951" y="5410200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Y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A992AB5F-7F29-41AA-8FA1-42FA679ED0E4}"/>
              </a:ext>
            </a:extLst>
          </p:cNvPr>
          <p:cNvSpPr txBox="1">
            <a:spLocks/>
          </p:cNvSpPr>
          <p:nvPr/>
        </p:nvSpPr>
        <p:spPr>
          <a:xfrm>
            <a:off x="640184" y="4257121"/>
            <a:ext cx="1389501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α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 = 0.1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1015003B-FEC7-478D-A756-7D5801B8F95A}"/>
              </a:ext>
            </a:extLst>
          </p:cNvPr>
          <p:cNvSpPr txBox="1">
            <a:spLocks/>
          </p:cNvSpPr>
          <p:nvPr/>
        </p:nvSpPr>
        <p:spPr>
          <a:xfrm>
            <a:off x="1473037" y="6096000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R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graphicFrame>
        <p:nvGraphicFramePr>
          <p:cNvPr id="14" name="Tabla 2">
            <a:extLst>
              <a:ext uri="{FF2B5EF4-FFF2-40B4-BE49-F238E27FC236}">
                <a16:creationId xmlns:a16="http://schemas.microsoft.com/office/drawing/2014/main" id="{7D9FD8CA-5864-4A03-83A0-3A4C0B8182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647542"/>
              </p:ext>
            </p:extLst>
          </p:nvPr>
        </p:nvGraphicFramePr>
        <p:xfrm>
          <a:off x="2006437" y="6213264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92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Algoritmo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Axpy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– Secuencial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0237372D-77A3-4070-8F5B-A3F66AA1C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40964"/>
              </p:ext>
            </p:extLst>
          </p:nvPr>
        </p:nvGraphicFramePr>
        <p:xfrm>
          <a:off x="2031471" y="5199249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graphicFrame>
        <p:nvGraphicFramePr>
          <p:cNvPr id="8" name="Tabla 2">
            <a:extLst>
              <a:ext uri="{FF2B5EF4-FFF2-40B4-BE49-F238E27FC236}">
                <a16:creationId xmlns:a16="http://schemas.microsoft.com/office/drawing/2014/main" id="{B7DA74E9-00DD-4B87-BC31-E31A6FE60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710084"/>
              </p:ext>
            </p:extLst>
          </p:nvPr>
        </p:nvGraphicFramePr>
        <p:xfrm>
          <a:off x="2006734" y="5720080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939A355F-4BE2-419C-A73C-340E348DDFAA}"/>
              </a:ext>
            </a:extLst>
          </p:cNvPr>
          <p:cNvSpPr txBox="1">
            <a:spLocks/>
          </p:cNvSpPr>
          <p:nvPr/>
        </p:nvSpPr>
        <p:spPr>
          <a:xfrm>
            <a:off x="1510951" y="5130538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X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917FF188-462A-4215-BCCC-42D6A2EA5927}"/>
              </a:ext>
            </a:extLst>
          </p:cNvPr>
          <p:cNvSpPr txBox="1">
            <a:spLocks/>
          </p:cNvSpPr>
          <p:nvPr/>
        </p:nvSpPr>
        <p:spPr>
          <a:xfrm>
            <a:off x="1510951" y="5638800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Y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1015003B-FEC7-478D-A756-7D5801B8F95A}"/>
              </a:ext>
            </a:extLst>
          </p:cNvPr>
          <p:cNvSpPr txBox="1">
            <a:spLocks/>
          </p:cNvSpPr>
          <p:nvPr/>
        </p:nvSpPr>
        <p:spPr>
          <a:xfrm>
            <a:off x="1473037" y="6096000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R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graphicFrame>
        <p:nvGraphicFramePr>
          <p:cNvPr id="14" name="Tabla 2">
            <a:extLst>
              <a:ext uri="{FF2B5EF4-FFF2-40B4-BE49-F238E27FC236}">
                <a16:creationId xmlns:a16="http://schemas.microsoft.com/office/drawing/2014/main" id="{7D9FD8CA-5864-4A03-83A0-3A4C0B8182E3}"/>
              </a:ext>
            </a:extLst>
          </p:cNvPr>
          <p:cNvGraphicFramePr>
            <a:graphicFrameLocks noGrp="1"/>
          </p:cNvGraphicFramePr>
          <p:nvPr/>
        </p:nvGraphicFramePr>
        <p:xfrm>
          <a:off x="2006437" y="6213264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08F75168-C4CA-419D-A95E-726F2F335309}"/>
              </a:ext>
            </a:extLst>
          </p:cNvPr>
          <p:cNvSpPr txBox="1"/>
          <p:nvPr/>
        </p:nvSpPr>
        <p:spPr>
          <a:xfrm>
            <a:off x="2019723" y="2486915"/>
            <a:ext cx="6793261" cy="191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err="1">
                <a:latin typeface="Courier New" panose="02070309020205020404" pitchFamily="49" charset="0"/>
              </a:rPr>
              <a:t>for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( 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=0; 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 &lt; 9; 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++ )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{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    R[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  = alfa*X[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 + Y[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];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s-A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9FB5D105-7A12-4325-AA2D-5AB319124755}"/>
              </a:ext>
            </a:extLst>
          </p:cNvPr>
          <p:cNvSpPr txBox="1">
            <a:spLocks/>
          </p:cNvSpPr>
          <p:nvPr/>
        </p:nvSpPr>
        <p:spPr>
          <a:xfrm>
            <a:off x="1473037" y="4495800"/>
            <a:ext cx="10094429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Idx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 |  0  |    1  |   2   |   3   |   4   |   5   |   6  |   7   |   8  |   9  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4901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Algoritmo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Axpy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– GPGU 1 dimensión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0237372D-77A3-4070-8F5B-A3F66AA1C4EC}"/>
              </a:ext>
            </a:extLst>
          </p:cNvPr>
          <p:cNvGraphicFramePr>
            <a:graphicFrameLocks noGrp="1"/>
          </p:cNvGraphicFramePr>
          <p:nvPr/>
        </p:nvGraphicFramePr>
        <p:xfrm>
          <a:off x="2031471" y="5199249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graphicFrame>
        <p:nvGraphicFramePr>
          <p:cNvPr id="8" name="Tabla 2">
            <a:extLst>
              <a:ext uri="{FF2B5EF4-FFF2-40B4-BE49-F238E27FC236}">
                <a16:creationId xmlns:a16="http://schemas.microsoft.com/office/drawing/2014/main" id="{B7DA74E9-00DD-4B87-BC31-E31A6FE60FDB}"/>
              </a:ext>
            </a:extLst>
          </p:cNvPr>
          <p:cNvGraphicFramePr>
            <a:graphicFrameLocks noGrp="1"/>
          </p:cNvGraphicFramePr>
          <p:nvPr/>
        </p:nvGraphicFramePr>
        <p:xfrm>
          <a:off x="2006734" y="5720080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939A355F-4BE2-419C-A73C-340E348DDFAA}"/>
              </a:ext>
            </a:extLst>
          </p:cNvPr>
          <p:cNvSpPr txBox="1">
            <a:spLocks/>
          </p:cNvSpPr>
          <p:nvPr/>
        </p:nvSpPr>
        <p:spPr>
          <a:xfrm>
            <a:off x="1510951" y="5130538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X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917FF188-462A-4215-BCCC-42D6A2EA5927}"/>
              </a:ext>
            </a:extLst>
          </p:cNvPr>
          <p:cNvSpPr txBox="1">
            <a:spLocks/>
          </p:cNvSpPr>
          <p:nvPr/>
        </p:nvSpPr>
        <p:spPr>
          <a:xfrm>
            <a:off x="1510951" y="5638800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Y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1015003B-FEC7-478D-A756-7D5801B8F95A}"/>
              </a:ext>
            </a:extLst>
          </p:cNvPr>
          <p:cNvSpPr txBox="1">
            <a:spLocks/>
          </p:cNvSpPr>
          <p:nvPr/>
        </p:nvSpPr>
        <p:spPr>
          <a:xfrm>
            <a:off x="1473037" y="6096000"/>
            <a:ext cx="533400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R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graphicFrame>
        <p:nvGraphicFramePr>
          <p:cNvPr id="14" name="Tabla 2">
            <a:extLst>
              <a:ext uri="{FF2B5EF4-FFF2-40B4-BE49-F238E27FC236}">
                <a16:creationId xmlns:a16="http://schemas.microsoft.com/office/drawing/2014/main" id="{7D9FD8CA-5864-4A03-83A0-3A4C0B8182E3}"/>
              </a:ext>
            </a:extLst>
          </p:cNvPr>
          <p:cNvGraphicFramePr>
            <a:graphicFrameLocks noGrp="1"/>
          </p:cNvGraphicFramePr>
          <p:nvPr/>
        </p:nvGraphicFramePr>
        <p:xfrm>
          <a:off x="2006437" y="6213264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08F75168-C4CA-419D-A95E-726F2F335309}"/>
              </a:ext>
            </a:extLst>
          </p:cNvPr>
          <p:cNvSpPr txBox="1"/>
          <p:nvPr/>
        </p:nvSpPr>
        <p:spPr>
          <a:xfrm>
            <a:off x="2046621" y="2200199"/>
            <a:ext cx="6793261" cy="264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err="1">
                <a:latin typeface="Courier New" panose="02070309020205020404" pitchFamily="49" charset="0"/>
              </a:rPr>
              <a:t>int</a:t>
            </a:r>
            <a:r>
              <a:rPr lang="es-AR" sz="2400" dirty="0">
                <a:latin typeface="Courier New" panose="02070309020205020404" pitchFamily="49" charset="0"/>
              </a:rPr>
              <a:t> </a:t>
            </a:r>
            <a:r>
              <a:rPr lang="es-AR" sz="2400" dirty="0" err="1">
                <a:latin typeface="Courier New" panose="02070309020205020404" pitchFamily="49" charset="0"/>
              </a:rPr>
              <a:t>idx</a:t>
            </a:r>
            <a:r>
              <a:rPr lang="es-AR" sz="2400" dirty="0">
                <a:latin typeface="Courier New" panose="02070309020205020404" pitchFamily="49" charset="0"/>
              </a:rPr>
              <a:t> = </a:t>
            </a:r>
            <a:r>
              <a:rPr lang="es-AR" sz="2400" dirty="0" err="1">
                <a:latin typeface="Courier New" panose="02070309020205020404" pitchFamily="49" charset="0"/>
              </a:rPr>
              <a:t>threadIdx.x</a:t>
            </a:r>
            <a:r>
              <a:rPr lang="es-AR" sz="2400" dirty="0">
                <a:latin typeface="Courier New" panose="02070309020205020404" pitchFamily="49" charset="0"/>
              </a:rPr>
              <a:t> …</a:t>
            </a:r>
          </a:p>
          <a:p>
            <a:endParaRPr lang="es-AR" sz="2400" dirty="0">
              <a:latin typeface="Courier New" panose="02070309020205020404" pitchFamily="49" charset="0"/>
            </a:endParaRPr>
          </a:p>
          <a:p>
            <a:r>
              <a:rPr lang="es-AR" sz="2400" b="0" dirty="0" err="1">
                <a:effectLst/>
                <a:latin typeface="Courier New" panose="02070309020205020404" pitchFamily="49" charset="0"/>
              </a:rPr>
              <a:t>if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( 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 &lt; n )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{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    R[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  = alfa*X[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 + Y[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];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s-A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9FB5D105-7A12-4325-AA2D-5AB319124755}"/>
              </a:ext>
            </a:extLst>
          </p:cNvPr>
          <p:cNvSpPr txBox="1">
            <a:spLocks/>
          </p:cNvSpPr>
          <p:nvPr/>
        </p:nvSpPr>
        <p:spPr>
          <a:xfrm>
            <a:off x="1473037" y="4495800"/>
            <a:ext cx="10564975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Idx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 |  0  |    1  |   2   |   3   |   4   |   5   |   6  |   7   |   8  |   9  |  n  | 11 |…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F35F8E2-02B5-D116-B0BC-3B45D6D7B436}"/>
              </a:ext>
            </a:extLst>
          </p:cNvPr>
          <p:cNvSpPr/>
          <p:nvPr/>
        </p:nvSpPr>
        <p:spPr>
          <a:xfrm>
            <a:off x="2006437" y="2286000"/>
            <a:ext cx="5078575" cy="34758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627970F-D12A-ABC8-A2C0-9FF7190742BD}"/>
              </a:ext>
            </a:extLst>
          </p:cNvPr>
          <p:cNvSpPr/>
          <p:nvPr/>
        </p:nvSpPr>
        <p:spPr>
          <a:xfrm>
            <a:off x="1999985" y="2983592"/>
            <a:ext cx="5078575" cy="34758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614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1 Hola Mundo GPU:</a:t>
            </a:r>
          </a:p>
        </p:txBody>
      </p:sp>
      <p:pic>
        <p:nvPicPr>
          <p:cNvPr id="3" name="Imagen 2">
            <a:hlinkClick r:id="rId3"/>
            <a:extLst>
              <a:ext uri="{FF2B5EF4-FFF2-40B4-BE49-F238E27FC236}">
                <a16:creationId xmlns:a16="http://schemas.microsoft.com/office/drawing/2014/main" id="{90A7E9D0-2B6F-B723-2477-A9A02860E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404" y="2438400"/>
            <a:ext cx="8228013" cy="3976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550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2 de vectores GPU:</a:t>
            </a:r>
          </a:p>
        </p:txBody>
      </p:sp>
      <p:pic>
        <p:nvPicPr>
          <p:cNvPr id="9" name="Imagen 8">
            <a:hlinkClick r:id="rId3"/>
            <a:extLst>
              <a:ext uri="{FF2B5EF4-FFF2-40B4-BE49-F238E27FC236}">
                <a16:creationId xmlns:a16="http://schemas.microsoft.com/office/drawing/2014/main" id="{7628FEAB-AA3B-7FAE-C603-829A6249B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612" y="2286000"/>
            <a:ext cx="8075613" cy="4407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4DAFDD9-461B-397A-CDF2-CC9E4A4320FB}"/>
              </a:ext>
            </a:extLst>
          </p:cNvPr>
          <p:cNvSpPr/>
          <p:nvPr/>
        </p:nvSpPr>
        <p:spPr>
          <a:xfrm>
            <a:off x="2360612" y="4191000"/>
            <a:ext cx="7391400" cy="685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02F4DE54-A92F-C10D-F08C-5859A241AE30}"/>
              </a:ext>
            </a:extLst>
          </p:cNvPr>
          <p:cNvCxnSpPr>
            <a:endCxn id="2" idx="1"/>
          </p:cNvCxnSpPr>
          <p:nvPr/>
        </p:nvCxnSpPr>
        <p:spPr>
          <a:xfrm>
            <a:off x="1522412" y="3886200"/>
            <a:ext cx="838200" cy="64770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9723B166-B56D-8045-AA33-4FE739F1776B}"/>
              </a:ext>
            </a:extLst>
          </p:cNvPr>
          <p:cNvSpPr txBox="1"/>
          <p:nvPr/>
        </p:nvSpPr>
        <p:spPr>
          <a:xfrm>
            <a:off x="434811" y="3192696"/>
            <a:ext cx="1893467" cy="7571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Vamos hacer </a:t>
            </a:r>
          </a:p>
          <a:p>
            <a:pPr>
              <a:lnSpc>
                <a:spcPct val="90000"/>
              </a:lnSpc>
            </a:pPr>
            <a:r>
              <a:rPr lang="es-MX" sz="2400" dirty="0"/>
              <a:t>El punto 3.A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243042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2 de vectores GPU: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DC9A5F5-11CC-AF8C-330C-50A0FD390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212" y="2643323"/>
            <a:ext cx="577215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28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2870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bloques-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FF0000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highlight>
                  <a:srgbClr val="FF0000"/>
                </a:highlight>
              </a:rPr>
              <a:t>(2D)</a:t>
            </a:r>
          </a:p>
        </p:txBody>
      </p:sp>
      <p:sp>
        <p:nvSpPr>
          <p:cNvPr id="56" name="Rectángulo redondeado 3">
            <a:extLst>
              <a:ext uri="{FF2B5EF4-FFF2-40B4-BE49-F238E27FC236}">
                <a16:creationId xmlns:a16="http://schemas.microsoft.com/office/drawing/2014/main" id="{82C7AC90-918E-4789-B8FA-00FB1F91FCA8}"/>
              </a:ext>
            </a:extLst>
          </p:cNvPr>
          <p:cNvSpPr/>
          <p:nvPr/>
        </p:nvSpPr>
        <p:spPr>
          <a:xfrm>
            <a:off x="2579106" y="3213775"/>
            <a:ext cx="3541124" cy="3339425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ortar rectángulo de esquina del mismo lado 4">
            <a:extLst>
              <a:ext uri="{FF2B5EF4-FFF2-40B4-BE49-F238E27FC236}">
                <a16:creationId xmlns:a16="http://schemas.microsoft.com/office/drawing/2014/main" id="{42B5A5E2-2D5E-430B-8D20-9DD929136D29}"/>
              </a:ext>
            </a:extLst>
          </p:cNvPr>
          <p:cNvSpPr/>
          <p:nvPr/>
        </p:nvSpPr>
        <p:spPr>
          <a:xfrm>
            <a:off x="2848059" y="344109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58" name="Recortar rectángulo de esquina del mismo lado 5">
            <a:extLst>
              <a:ext uri="{FF2B5EF4-FFF2-40B4-BE49-F238E27FC236}">
                <a16:creationId xmlns:a16="http://schemas.microsoft.com/office/drawing/2014/main" id="{7D49FCDB-D203-4109-9CAA-618894B760BE}"/>
              </a:ext>
            </a:extLst>
          </p:cNvPr>
          <p:cNvSpPr/>
          <p:nvPr/>
        </p:nvSpPr>
        <p:spPr>
          <a:xfrm>
            <a:off x="3628808" y="344109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59" name="Recortar rectángulo de esquina del mismo lado 6">
            <a:extLst>
              <a:ext uri="{FF2B5EF4-FFF2-40B4-BE49-F238E27FC236}">
                <a16:creationId xmlns:a16="http://schemas.microsoft.com/office/drawing/2014/main" id="{953B924B-AA79-495B-95E4-2936E94C63AA}"/>
              </a:ext>
            </a:extLst>
          </p:cNvPr>
          <p:cNvSpPr/>
          <p:nvPr/>
        </p:nvSpPr>
        <p:spPr>
          <a:xfrm>
            <a:off x="4409557" y="344109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60" name="Recortar rectángulo de esquina del mismo lado 7">
            <a:extLst>
              <a:ext uri="{FF2B5EF4-FFF2-40B4-BE49-F238E27FC236}">
                <a16:creationId xmlns:a16="http://schemas.microsoft.com/office/drawing/2014/main" id="{A9D90A18-43ED-413C-977C-4C9C41076E8A}"/>
              </a:ext>
            </a:extLst>
          </p:cNvPr>
          <p:cNvSpPr/>
          <p:nvPr/>
        </p:nvSpPr>
        <p:spPr>
          <a:xfrm>
            <a:off x="5190306" y="344109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61" name="Recortar rectángulo de esquina del mismo lado 8">
            <a:extLst>
              <a:ext uri="{FF2B5EF4-FFF2-40B4-BE49-F238E27FC236}">
                <a16:creationId xmlns:a16="http://schemas.microsoft.com/office/drawing/2014/main" id="{E692F391-55AB-42E9-8E21-E7C5D8DAF590}"/>
              </a:ext>
            </a:extLst>
          </p:cNvPr>
          <p:cNvSpPr/>
          <p:nvPr/>
        </p:nvSpPr>
        <p:spPr>
          <a:xfrm>
            <a:off x="2848059" y="420734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62" name="Recortar rectángulo de esquina del mismo lado 9">
            <a:extLst>
              <a:ext uri="{FF2B5EF4-FFF2-40B4-BE49-F238E27FC236}">
                <a16:creationId xmlns:a16="http://schemas.microsoft.com/office/drawing/2014/main" id="{1D97895A-B6F0-474C-AE08-CB11F525CC63}"/>
              </a:ext>
            </a:extLst>
          </p:cNvPr>
          <p:cNvSpPr/>
          <p:nvPr/>
        </p:nvSpPr>
        <p:spPr>
          <a:xfrm>
            <a:off x="3628808" y="420734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3" name="Recortar rectángulo de esquina del mismo lado 10">
            <a:extLst>
              <a:ext uri="{FF2B5EF4-FFF2-40B4-BE49-F238E27FC236}">
                <a16:creationId xmlns:a16="http://schemas.microsoft.com/office/drawing/2014/main" id="{DB88E451-A153-4152-9D27-D23C50A316AA}"/>
              </a:ext>
            </a:extLst>
          </p:cNvPr>
          <p:cNvSpPr/>
          <p:nvPr/>
        </p:nvSpPr>
        <p:spPr>
          <a:xfrm>
            <a:off x="4409557" y="420734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64" name="Recortar rectángulo de esquina del mismo lado 11">
            <a:extLst>
              <a:ext uri="{FF2B5EF4-FFF2-40B4-BE49-F238E27FC236}">
                <a16:creationId xmlns:a16="http://schemas.microsoft.com/office/drawing/2014/main" id="{6F71FA1A-84BE-407B-9292-D11E4C0CBBBB}"/>
              </a:ext>
            </a:extLst>
          </p:cNvPr>
          <p:cNvSpPr/>
          <p:nvPr/>
        </p:nvSpPr>
        <p:spPr>
          <a:xfrm>
            <a:off x="5190305" y="420734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65" name="Marcador de contenido 2">
            <a:extLst>
              <a:ext uri="{FF2B5EF4-FFF2-40B4-BE49-F238E27FC236}">
                <a16:creationId xmlns:a16="http://schemas.microsoft.com/office/drawing/2014/main" id="{CCEF47F3-F483-4B92-B106-C2C2CC0DE17E}"/>
              </a:ext>
            </a:extLst>
          </p:cNvPr>
          <p:cNvSpPr txBox="1">
            <a:spLocks/>
          </p:cNvSpPr>
          <p:nvPr/>
        </p:nvSpPr>
        <p:spPr>
          <a:xfrm>
            <a:off x="227012" y="2584649"/>
            <a:ext cx="2511685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Hilos/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Workitems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66" name="Marcador de contenido 2">
            <a:extLst>
              <a:ext uri="{FF2B5EF4-FFF2-40B4-BE49-F238E27FC236}">
                <a16:creationId xmlns:a16="http://schemas.microsoft.com/office/drawing/2014/main" id="{0048B001-A533-477E-B2DD-3F0D0BC622A4}"/>
              </a:ext>
            </a:extLst>
          </p:cNvPr>
          <p:cNvSpPr txBox="1">
            <a:spLocks/>
          </p:cNvSpPr>
          <p:nvPr/>
        </p:nvSpPr>
        <p:spPr>
          <a:xfrm>
            <a:off x="5035581" y="2201972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Workgroup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67" name="Marcador de contenido 2">
            <a:extLst>
              <a:ext uri="{FF2B5EF4-FFF2-40B4-BE49-F238E27FC236}">
                <a16:creationId xmlns:a16="http://schemas.microsoft.com/office/drawing/2014/main" id="{4709E541-6C47-4DAD-9D12-55238511F77C}"/>
              </a:ext>
            </a:extLst>
          </p:cNvPr>
          <p:cNvSpPr txBox="1">
            <a:spLocks/>
          </p:cNvSpPr>
          <p:nvPr/>
        </p:nvSpPr>
        <p:spPr>
          <a:xfrm>
            <a:off x="5705111" y="3043672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Valor del índice “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x,y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”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68" name="Flecha abajo 15">
            <a:extLst>
              <a:ext uri="{FF2B5EF4-FFF2-40B4-BE49-F238E27FC236}">
                <a16:creationId xmlns:a16="http://schemas.microsoft.com/office/drawing/2014/main" id="{0A16B71F-AD8A-4E51-A223-9A89A24EBBA4}"/>
              </a:ext>
            </a:extLst>
          </p:cNvPr>
          <p:cNvSpPr/>
          <p:nvPr/>
        </p:nvSpPr>
        <p:spPr>
          <a:xfrm rot="18035811">
            <a:off x="2035175" y="2729324"/>
            <a:ext cx="522941" cy="1273598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Flecha abajo 16">
            <a:extLst>
              <a:ext uri="{FF2B5EF4-FFF2-40B4-BE49-F238E27FC236}">
                <a16:creationId xmlns:a16="http://schemas.microsoft.com/office/drawing/2014/main" id="{DC8D3A11-7734-49D5-A4D2-62FAA3C819DF}"/>
              </a:ext>
            </a:extLst>
          </p:cNvPr>
          <p:cNvSpPr/>
          <p:nvPr/>
        </p:nvSpPr>
        <p:spPr>
          <a:xfrm rot="1712890">
            <a:off x="4537883" y="2681007"/>
            <a:ext cx="522941" cy="673734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Marcador de contenido 2">
            <a:extLst>
              <a:ext uri="{FF2B5EF4-FFF2-40B4-BE49-F238E27FC236}">
                <a16:creationId xmlns:a16="http://schemas.microsoft.com/office/drawing/2014/main" id="{2256763A-7C1A-4BD6-9F8A-BC187AD9C3A6}"/>
              </a:ext>
            </a:extLst>
          </p:cNvPr>
          <p:cNvSpPr txBox="1">
            <a:spLocks/>
          </p:cNvSpPr>
          <p:nvPr/>
        </p:nvSpPr>
        <p:spPr>
          <a:xfrm>
            <a:off x="7121725" y="3496582"/>
            <a:ext cx="4718978" cy="596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Datos de tipo Matriz/Imágenes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71" name="Recortar rectángulo de esquina del mismo lado 20">
            <a:extLst>
              <a:ext uri="{FF2B5EF4-FFF2-40B4-BE49-F238E27FC236}">
                <a16:creationId xmlns:a16="http://schemas.microsoft.com/office/drawing/2014/main" id="{F789455C-E7D6-48BD-B5C2-59051078FA96}"/>
              </a:ext>
            </a:extLst>
          </p:cNvPr>
          <p:cNvSpPr/>
          <p:nvPr/>
        </p:nvSpPr>
        <p:spPr>
          <a:xfrm>
            <a:off x="2848059" y="419382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72" name="Recortar rectángulo de esquina del mismo lado 21">
            <a:extLst>
              <a:ext uri="{FF2B5EF4-FFF2-40B4-BE49-F238E27FC236}">
                <a16:creationId xmlns:a16="http://schemas.microsoft.com/office/drawing/2014/main" id="{9F931169-3235-4431-9204-D8EFC025FE8E}"/>
              </a:ext>
            </a:extLst>
          </p:cNvPr>
          <p:cNvSpPr/>
          <p:nvPr/>
        </p:nvSpPr>
        <p:spPr>
          <a:xfrm>
            <a:off x="3628808" y="419382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73" name="Recortar rectángulo de esquina del mismo lado 22">
            <a:extLst>
              <a:ext uri="{FF2B5EF4-FFF2-40B4-BE49-F238E27FC236}">
                <a16:creationId xmlns:a16="http://schemas.microsoft.com/office/drawing/2014/main" id="{09991D52-3FB7-4080-931A-34DD11F3E419}"/>
              </a:ext>
            </a:extLst>
          </p:cNvPr>
          <p:cNvSpPr/>
          <p:nvPr/>
        </p:nvSpPr>
        <p:spPr>
          <a:xfrm>
            <a:off x="4409557" y="419382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74" name="Recortar rectángulo de esquina del mismo lado 23">
            <a:extLst>
              <a:ext uri="{FF2B5EF4-FFF2-40B4-BE49-F238E27FC236}">
                <a16:creationId xmlns:a16="http://schemas.microsoft.com/office/drawing/2014/main" id="{D76FE8C3-7624-490D-B8A1-B506A80341D0}"/>
              </a:ext>
            </a:extLst>
          </p:cNvPr>
          <p:cNvSpPr/>
          <p:nvPr/>
        </p:nvSpPr>
        <p:spPr>
          <a:xfrm>
            <a:off x="5190305" y="419382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75" name="Recortar rectángulo de esquina del mismo lado 24">
            <a:extLst>
              <a:ext uri="{FF2B5EF4-FFF2-40B4-BE49-F238E27FC236}">
                <a16:creationId xmlns:a16="http://schemas.microsoft.com/office/drawing/2014/main" id="{CB0EF73A-0B4E-49F8-B9C0-1408F4D9D585}"/>
              </a:ext>
            </a:extLst>
          </p:cNvPr>
          <p:cNvSpPr/>
          <p:nvPr/>
        </p:nvSpPr>
        <p:spPr>
          <a:xfrm>
            <a:off x="2848059" y="494655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  <p:sp>
        <p:nvSpPr>
          <p:cNvPr id="76" name="Recortar rectángulo de esquina del mismo lado 25">
            <a:extLst>
              <a:ext uri="{FF2B5EF4-FFF2-40B4-BE49-F238E27FC236}">
                <a16:creationId xmlns:a16="http://schemas.microsoft.com/office/drawing/2014/main" id="{E6D3962F-D141-4889-B621-46B529F90F69}"/>
              </a:ext>
            </a:extLst>
          </p:cNvPr>
          <p:cNvSpPr/>
          <p:nvPr/>
        </p:nvSpPr>
        <p:spPr>
          <a:xfrm>
            <a:off x="3628808" y="494655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</a:p>
        </p:txBody>
      </p:sp>
      <p:sp>
        <p:nvSpPr>
          <p:cNvPr id="77" name="Recortar rectángulo de esquina del mismo lado 26">
            <a:extLst>
              <a:ext uri="{FF2B5EF4-FFF2-40B4-BE49-F238E27FC236}">
                <a16:creationId xmlns:a16="http://schemas.microsoft.com/office/drawing/2014/main" id="{9E7944AE-85D6-4551-AC8F-255DE55E647B}"/>
              </a:ext>
            </a:extLst>
          </p:cNvPr>
          <p:cNvSpPr/>
          <p:nvPr/>
        </p:nvSpPr>
        <p:spPr>
          <a:xfrm>
            <a:off x="4409557" y="494655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r>
          </a:p>
        </p:txBody>
      </p:sp>
      <p:sp>
        <p:nvSpPr>
          <p:cNvPr id="78" name="Recortar rectángulo de esquina del mismo lado 27">
            <a:extLst>
              <a:ext uri="{FF2B5EF4-FFF2-40B4-BE49-F238E27FC236}">
                <a16:creationId xmlns:a16="http://schemas.microsoft.com/office/drawing/2014/main" id="{CF03E2A8-AA15-4ADA-B55B-CB88DF602190}"/>
              </a:ext>
            </a:extLst>
          </p:cNvPr>
          <p:cNvSpPr/>
          <p:nvPr/>
        </p:nvSpPr>
        <p:spPr>
          <a:xfrm>
            <a:off x="5190305" y="494655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r>
          </a:p>
        </p:txBody>
      </p:sp>
      <p:sp>
        <p:nvSpPr>
          <p:cNvPr id="79" name="Recortar rectángulo de esquina del mismo lado 28">
            <a:extLst>
              <a:ext uri="{FF2B5EF4-FFF2-40B4-BE49-F238E27FC236}">
                <a16:creationId xmlns:a16="http://schemas.microsoft.com/office/drawing/2014/main" id="{7A784008-F1C2-484E-B6D9-FCC829DD42F7}"/>
              </a:ext>
            </a:extLst>
          </p:cNvPr>
          <p:cNvSpPr/>
          <p:nvPr/>
        </p:nvSpPr>
        <p:spPr>
          <a:xfrm>
            <a:off x="2848059" y="569993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sp>
        <p:nvSpPr>
          <p:cNvPr id="80" name="Recortar rectángulo de esquina del mismo lado 29">
            <a:extLst>
              <a:ext uri="{FF2B5EF4-FFF2-40B4-BE49-F238E27FC236}">
                <a16:creationId xmlns:a16="http://schemas.microsoft.com/office/drawing/2014/main" id="{AF46877D-D547-4760-844F-BD9711E8275F}"/>
              </a:ext>
            </a:extLst>
          </p:cNvPr>
          <p:cNvSpPr/>
          <p:nvPr/>
        </p:nvSpPr>
        <p:spPr>
          <a:xfrm>
            <a:off x="3628808" y="569993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42</a:t>
            </a:r>
          </a:p>
        </p:txBody>
      </p:sp>
      <p:sp>
        <p:nvSpPr>
          <p:cNvPr id="81" name="Recortar rectángulo de esquina del mismo lado 31">
            <a:extLst>
              <a:ext uri="{FF2B5EF4-FFF2-40B4-BE49-F238E27FC236}">
                <a16:creationId xmlns:a16="http://schemas.microsoft.com/office/drawing/2014/main" id="{3B685D35-D7B3-4DC3-8C1E-1AB84072F732}"/>
              </a:ext>
            </a:extLst>
          </p:cNvPr>
          <p:cNvSpPr/>
          <p:nvPr/>
        </p:nvSpPr>
        <p:spPr>
          <a:xfrm>
            <a:off x="4409557" y="569993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r>
          </a:p>
        </p:txBody>
      </p:sp>
      <p:sp>
        <p:nvSpPr>
          <p:cNvPr id="82" name="Recortar rectángulo de esquina del mismo lado 32">
            <a:extLst>
              <a:ext uri="{FF2B5EF4-FFF2-40B4-BE49-F238E27FC236}">
                <a16:creationId xmlns:a16="http://schemas.microsoft.com/office/drawing/2014/main" id="{8FEE4169-7DE5-4AA4-ACA1-F5BB3D7D96E1}"/>
              </a:ext>
            </a:extLst>
          </p:cNvPr>
          <p:cNvSpPr/>
          <p:nvPr/>
        </p:nvSpPr>
        <p:spPr>
          <a:xfrm>
            <a:off x="5190305" y="569993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</a:t>
            </a:r>
          </a:p>
        </p:txBody>
      </p:sp>
      <p:sp>
        <p:nvSpPr>
          <p:cNvPr id="83" name="Flecha abajo 17">
            <a:extLst>
              <a:ext uri="{FF2B5EF4-FFF2-40B4-BE49-F238E27FC236}">
                <a16:creationId xmlns:a16="http://schemas.microsoft.com/office/drawing/2014/main" id="{5C54A3B9-ED8F-4C69-AA08-6921F8CFF3E5}"/>
              </a:ext>
            </a:extLst>
          </p:cNvPr>
          <p:cNvSpPr/>
          <p:nvPr/>
        </p:nvSpPr>
        <p:spPr>
          <a:xfrm rot="1358742">
            <a:off x="5569745" y="3524002"/>
            <a:ext cx="522941" cy="980137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4" name="Picture 2" descr="Imagen relacionada">
            <a:extLst>
              <a:ext uri="{FF2B5EF4-FFF2-40B4-BE49-F238E27FC236}">
                <a16:creationId xmlns:a16="http://schemas.microsoft.com/office/drawing/2014/main" id="{7968733C-488D-4FFF-8F8E-AC1D2A2F3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182" y="3565156"/>
            <a:ext cx="4295859" cy="308641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609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 animBg="1"/>
      <p:bldP spid="69" grpId="0" animBg="1"/>
      <p:bldP spid="70" grpId="0"/>
      <p:bldP spid="8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2870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bloques-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FF0000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highlight>
                  <a:srgbClr val="FF0000"/>
                </a:highlight>
              </a:rPr>
              <a:t>(2D)</a:t>
            </a:r>
          </a:p>
        </p:txBody>
      </p:sp>
      <p:pic>
        <p:nvPicPr>
          <p:cNvPr id="84" name="Picture 2" descr="Imagen relacionada">
            <a:extLst>
              <a:ext uri="{FF2B5EF4-FFF2-40B4-BE49-F238E27FC236}">
                <a16:creationId xmlns:a16="http://schemas.microsoft.com/office/drawing/2014/main" id="{7968733C-488D-4FFF-8F8E-AC1D2A2F3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12" y="2895600"/>
            <a:ext cx="4295859" cy="308641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Recortar rectángulo de esquina del mismo lado 4">
            <a:extLst>
              <a:ext uri="{FF2B5EF4-FFF2-40B4-BE49-F238E27FC236}">
                <a16:creationId xmlns:a16="http://schemas.microsoft.com/office/drawing/2014/main" id="{1C3A78FD-1FB1-FBA1-1478-35484BEEE612}"/>
              </a:ext>
            </a:extLst>
          </p:cNvPr>
          <p:cNvSpPr/>
          <p:nvPr/>
        </p:nvSpPr>
        <p:spPr>
          <a:xfrm>
            <a:off x="3761428" y="2237246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" name="Recortar rectángulo de esquina del mismo lado 5">
            <a:extLst>
              <a:ext uri="{FF2B5EF4-FFF2-40B4-BE49-F238E27FC236}">
                <a16:creationId xmlns:a16="http://schemas.microsoft.com/office/drawing/2014/main" id="{A55A73BB-0A60-0881-1CF2-0CCB5AE3A224}"/>
              </a:ext>
            </a:extLst>
          </p:cNvPr>
          <p:cNvSpPr/>
          <p:nvPr/>
        </p:nvSpPr>
        <p:spPr>
          <a:xfrm>
            <a:off x="4542177" y="2237246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4" name="Recortar rectángulo de esquina del mismo lado 6">
            <a:extLst>
              <a:ext uri="{FF2B5EF4-FFF2-40B4-BE49-F238E27FC236}">
                <a16:creationId xmlns:a16="http://schemas.microsoft.com/office/drawing/2014/main" id="{835713EE-ED60-68C3-2A54-E0F0E0892A16}"/>
              </a:ext>
            </a:extLst>
          </p:cNvPr>
          <p:cNvSpPr/>
          <p:nvPr/>
        </p:nvSpPr>
        <p:spPr>
          <a:xfrm>
            <a:off x="5322926" y="2237246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5" name="Recortar rectángulo de esquina del mismo lado 7">
            <a:extLst>
              <a:ext uri="{FF2B5EF4-FFF2-40B4-BE49-F238E27FC236}">
                <a16:creationId xmlns:a16="http://schemas.microsoft.com/office/drawing/2014/main" id="{4C173B31-2766-5834-5E4B-8C228F811B51}"/>
              </a:ext>
            </a:extLst>
          </p:cNvPr>
          <p:cNvSpPr/>
          <p:nvPr/>
        </p:nvSpPr>
        <p:spPr>
          <a:xfrm>
            <a:off x="6107298" y="224535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7" name="Recortar rectángulo de esquina del mismo lado 20">
            <a:extLst>
              <a:ext uri="{FF2B5EF4-FFF2-40B4-BE49-F238E27FC236}">
                <a16:creationId xmlns:a16="http://schemas.microsoft.com/office/drawing/2014/main" id="{75EBB7D3-6A68-45F1-E9F5-C37D42900010}"/>
              </a:ext>
            </a:extLst>
          </p:cNvPr>
          <p:cNvSpPr/>
          <p:nvPr/>
        </p:nvSpPr>
        <p:spPr>
          <a:xfrm>
            <a:off x="2664112" y="31208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8" name="Recortar rectángulo de esquina del mismo lado 24">
            <a:extLst>
              <a:ext uri="{FF2B5EF4-FFF2-40B4-BE49-F238E27FC236}">
                <a16:creationId xmlns:a16="http://schemas.microsoft.com/office/drawing/2014/main" id="{EE938B8B-DB32-89C7-DB2E-842F9D8FC2D0}"/>
              </a:ext>
            </a:extLst>
          </p:cNvPr>
          <p:cNvSpPr/>
          <p:nvPr/>
        </p:nvSpPr>
        <p:spPr>
          <a:xfrm>
            <a:off x="2639813" y="406006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  <p:sp>
        <p:nvSpPr>
          <p:cNvPr id="9" name="Recortar rectángulo de esquina del mismo lado 28">
            <a:extLst>
              <a:ext uri="{FF2B5EF4-FFF2-40B4-BE49-F238E27FC236}">
                <a16:creationId xmlns:a16="http://schemas.microsoft.com/office/drawing/2014/main" id="{2345E120-7A79-E478-4E0E-01818233BE63}"/>
              </a:ext>
            </a:extLst>
          </p:cNvPr>
          <p:cNvSpPr/>
          <p:nvPr/>
        </p:nvSpPr>
        <p:spPr>
          <a:xfrm>
            <a:off x="2664112" y="5022005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1121DB75-9B8F-9032-820B-69FF335A4677}"/>
              </a:ext>
            </a:extLst>
          </p:cNvPr>
          <p:cNvCxnSpPr/>
          <p:nvPr/>
        </p:nvCxnSpPr>
        <p:spPr>
          <a:xfrm>
            <a:off x="4189412" y="2895600"/>
            <a:ext cx="0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5B0B8489-DA36-F74B-E981-557E61715CEA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722812" y="2887494"/>
            <a:ext cx="132377" cy="83632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064CD802-AF9D-A11F-C45B-9D9994D000B3}"/>
              </a:ext>
            </a:extLst>
          </p:cNvPr>
          <p:cNvCxnSpPr>
            <a:cxnSpLocks/>
          </p:cNvCxnSpPr>
          <p:nvPr/>
        </p:nvCxnSpPr>
        <p:spPr>
          <a:xfrm flipH="1">
            <a:off x="5168201" y="2971800"/>
            <a:ext cx="316611" cy="75202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84B58B26-79E7-BBBB-C9EF-BB341AD39F2E}"/>
              </a:ext>
            </a:extLst>
          </p:cNvPr>
          <p:cNvCxnSpPr>
            <a:cxnSpLocks/>
          </p:cNvCxnSpPr>
          <p:nvPr/>
        </p:nvCxnSpPr>
        <p:spPr>
          <a:xfrm flipH="1">
            <a:off x="5637212" y="2971800"/>
            <a:ext cx="609600" cy="75202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4F783B45-2033-F1E7-2D86-4EC4711E8DA4}"/>
              </a:ext>
            </a:extLst>
          </p:cNvPr>
          <p:cNvCxnSpPr>
            <a:cxnSpLocks/>
          </p:cNvCxnSpPr>
          <p:nvPr/>
        </p:nvCxnSpPr>
        <p:spPr>
          <a:xfrm>
            <a:off x="3122612" y="3305657"/>
            <a:ext cx="990600" cy="754412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AF9769F4-46D4-4A99-B525-7107EFC7FA3D}"/>
              </a:ext>
            </a:extLst>
          </p:cNvPr>
          <p:cNvCxnSpPr>
            <a:cxnSpLocks/>
          </p:cNvCxnSpPr>
          <p:nvPr/>
        </p:nvCxnSpPr>
        <p:spPr>
          <a:xfrm>
            <a:off x="3122612" y="4185679"/>
            <a:ext cx="914400" cy="233921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124F7A5C-3D8A-DF48-816D-011D20430A85}"/>
              </a:ext>
            </a:extLst>
          </p:cNvPr>
          <p:cNvCxnSpPr>
            <a:cxnSpLocks/>
          </p:cNvCxnSpPr>
          <p:nvPr/>
        </p:nvCxnSpPr>
        <p:spPr>
          <a:xfrm flipV="1">
            <a:off x="3265837" y="4876800"/>
            <a:ext cx="694975" cy="268884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17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651314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4130A9E-4970-137A-AF98-3C0A9836B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12" y="2968186"/>
            <a:ext cx="5260513" cy="32003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64B004D-AA72-FDEE-2B50-CA8C86FBB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012" y="2968186"/>
            <a:ext cx="6079525" cy="31242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920996A-2E78-5C6A-5F47-1D59743E446E}"/>
              </a:ext>
            </a:extLst>
          </p:cNvPr>
          <p:cNvSpPr txBox="1"/>
          <p:nvPr/>
        </p:nvSpPr>
        <p:spPr>
          <a:xfrm>
            <a:off x="531811" y="2577777"/>
            <a:ext cx="5260513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s-MX" b="1" i="1" dirty="0">
                <a:solidFill>
                  <a:schemeClr val="tx1"/>
                </a:solidFill>
                <a:latin typeface="Calibri Light" panose="020F0302020204030204"/>
              </a:rPr>
              <a:t>Imagen con E</a:t>
            </a:r>
            <a:r>
              <a:rPr lang="es-AR" b="1" i="1" dirty="0" err="1">
                <a:solidFill>
                  <a:schemeClr val="tx1"/>
                </a:solidFill>
                <a:latin typeface="Calibri Light" panose="020F0302020204030204"/>
              </a:rPr>
              <a:t>scala</a:t>
            </a:r>
            <a:r>
              <a:rPr lang="es-AR" b="1" i="1" dirty="0">
                <a:solidFill>
                  <a:schemeClr val="tx1"/>
                </a:solidFill>
                <a:latin typeface="Calibri Light" panose="020F0302020204030204"/>
              </a:rPr>
              <a:t> de Grises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06D465B-F537-AB7F-E34C-C6285B4BF885}"/>
              </a:ext>
            </a:extLst>
          </p:cNvPr>
          <p:cNvSpPr txBox="1"/>
          <p:nvPr/>
        </p:nvSpPr>
        <p:spPr>
          <a:xfrm>
            <a:off x="5942012" y="2566376"/>
            <a:ext cx="6079525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s-MX" b="1" i="1" dirty="0">
                <a:solidFill>
                  <a:schemeClr val="tx1"/>
                </a:solidFill>
                <a:latin typeface="Calibri Light" panose="020F0302020204030204"/>
              </a:rPr>
              <a:t>Imagen a Color</a:t>
            </a:r>
            <a:endParaRPr lang="es-AR" b="1" i="1" dirty="0">
              <a:solidFill>
                <a:schemeClr val="tx1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720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651314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Grises: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421A491-AEEA-483E-9DBE-E5F162EAA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058" y="3098157"/>
            <a:ext cx="32004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504C9CB-E326-46E9-8BB9-71222D00A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12" y="3108635"/>
            <a:ext cx="32004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2267F9D7-085E-42D4-92C6-05FACA791076}"/>
              </a:ext>
            </a:extLst>
          </p:cNvPr>
          <p:cNvSpPr txBox="1">
            <a:spLocks/>
          </p:cNvSpPr>
          <p:nvPr/>
        </p:nvSpPr>
        <p:spPr>
          <a:xfrm>
            <a:off x="1933575" y="2362200"/>
            <a:ext cx="3428999" cy="6828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Pixel= (179, 233, 255) 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E046B553-6832-4D1C-BBF7-E40E52461FC7}"/>
              </a:ext>
            </a:extLst>
          </p:cNvPr>
          <p:cNvSpPr txBox="1">
            <a:spLocks/>
          </p:cNvSpPr>
          <p:nvPr/>
        </p:nvSpPr>
        <p:spPr>
          <a:xfrm>
            <a:off x="7770812" y="2362200"/>
            <a:ext cx="3356379" cy="7300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Pixel= (218, 218, 218) 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BB7ACA-2ED8-4C53-B8DB-D5D748FD5294}"/>
              </a:ext>
            </a:extLst>
          </p:cNvPr>
          <p:cNvSpPr/>
          <p:nvPr/>
        </p:nvSpPr>
        <p:spPr>
          <a:xfrm>
            <a:off x="2514303" y="3216071"/>
            <a:ext cx="152400" cy="16120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8577D7F-68A1-41F5-8557-27F83CDF8288}"/>
              </a:ext>
            </a:extLst>
          </p:cNvPr>
          <p:cNvSpPr/>
          <p:nvPr/>
        </p:nvSpPr>
        <p:spPr>
          <a:xfrm>
            <a:off x="8456612" y="3233011"/>
            <a:ext cx="152400" cy="16120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19BFB704-D9EA-4746-8B29-8A899E6D6EF4}"/>
              </a:ext>
            </a:extLst>
          </p:cNvPr>
          <p:cNvCxnSpPr>
            <a:cxnSpLocks/>
          </p:cNvCxnSpPr>
          <p:nvPr/>
        </p:nvCxnSpPr>
        <p:spPr>
          <a:xfrm flipH="1" flipV="1">
            <a:off x="1904058" y="3073079"/>
            <a:ext cx="610247" cy="223594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2775C349-CDF5-4649-806E-49CFAB16A96D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2666703" y="3045025"/>
            <a:ext cx="2695871" cy="251648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C4FDF1E-4E62-424B-8017-9ED2B54E184B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770812" y="3060875"/>
            <a:ext cx="685800" cy="252738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B51E264-8897-4C0F-8F44-0D4FB49B665A}"/>
              </a:ext>
            </a:extLst>
          </p:cNvPr>
          <p:cNvCxnSpPr>
            <a:cxnSpLocks/>
            <a:endCxn id="19" idx="3"/>
          </p:cNvCxnSpPr>
          <p:nvPr/>
        </p:nvCxnSpPr>
        <p:spPr>
          <a:xfrm flipH="1">
            <a:off x="8609012" y="3092232"/>
            <a:ext cx="2513954" cy="221381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n 33">
            <a:extLst>
              <a:ext uri="{FF2B5EF4-FFF2-40B4-BE49-F238E27FC236}">
                <a16:creationId xmlns:a16="http://schemas.microsoft.com/office/drawing/2014/main" id="{55C05DCC-CD73-4247-8278-F8B7086DE4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563"/>
          <a:stretch/>
        </p:blipFill>
        <p:spPr>
          <a:xfrm>
            <a:off x="836612" y="4439920"/>
            <a:ext cx="5926066" cy="762000"/>
          </a:xfrm>
          <a:prstGeom prst="rect">
            <a:avLst/>
          </a:prstGeom>
        </p:spPr>
      </p:pic>
      <p:graphicFrame>
        <p:nvGraphicFramePr>
          <p:cNvPr id="39" name="Tabla 2">
            <a:extLst>
              <a:ext uri="{FF2B5EF4-FFF2-40B4-BE49-F238E27FC236}">
                <a16:creationId xmlns:a16="http://schemas.microsoft.com/office/drawing/2014/main" id="{33C12CAF-C506-46EC-9C13-2E0555FB1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10469"/>
              </p:ext>
            </p:extLst>
          </p:nvPr>
        </p:nvGraphicFramePr>
        <p:xfrm>
          <a:off x="1928795" y="5833987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graphicFrame>
        <p:nvGraphicFramePr>
          <p:cNvPr id="40" name="Tabla 2">
            <a:extLst>
              <a:ext uri="{FF2B5EF4-FFF2-40B4-BE49-F238E27FC236}">
                <a16:creationId xmlns:a16="http://schemas.microsoft.com/office/drawing/2014/main" id="{15165EEF-22B2-4293-8E34-084AF4A705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136469"/>
              </p:ext>
            </p:extLst>
          </p:nvPr>
        </p:nvGraphicFramePr>
        <p:xfrm>
          <a:off x="1904058" y="6354818"/>
          <a:ext cx="81258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12588">
                  <a:extLst>
                    <a:ext uri="{9D8B030D-6E8A-4147-A177-3AD203B41FA5}">
                      <a16:colId xmlns:a16="http://schemas.microsoft.com/office/drawing/2014/main" val="95066659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977478142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63752060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892787861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898322487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4440294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257077716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1116197883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3853926028"/>
                    </a:ext>
                  </a:extLst>
                </a:gridCol>
                <a:gridCol w="812588">
                  <a:extLst>
                    <a:ext uri="{9D8B030D-6E8A-4147-A177-3AD203B41FA5}">
                      <a16:colId xmlns:a16="http://schemas.microsoft.com/office/drawing/2014/main" val="2230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6469"/>
                  </a:ext>
                </a:extLst>
              </a:tr>
            </a:tbl>
          </a:graphicData>
        </a:graphic>
      </p:graphicFrame>
      <p:sp>
        <p:nvSpPr>
          <p:cNvPr id="41" name="Marcador de contenido 2">
            <a:extLst>
              <a:ext uri="{FF2B5EF4-FFF2-40B4-BE49-F238E27FC236}">
                <a16:creationId xmlns:a16="http://schemas.microsoft.com/office/drawing/2014/main" id="{BE2D2A25-AD03-45B1-9899-2015E209EB67}"/>
              </a:ext>
            </a:extLst>
          </p:cNvPr>
          <p:cNvSpPr txBox="1">
            <a:spLocks/>
          </p:cNvSpPr>
          <p:nvPr/>
        </p:nvSpPr>
        <p:spPr>
          <a:xfrm>
            <a:off x="836612" y="5765276"/>
            <a:ext cx="1105063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Img_O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42" name="Marcador de contenido 2">
            <a:extLst>
              <a:ext uri="{FF2B5EF4-FFF2-40B4-BE49-F238E27FC236}">
                <a16:creationId xmlns:a16="http://schemas.microsoft.com/office/drawing/2014/main" id="{BAB4A7BD-14A6-4B3A-8BA3-3365A06FC021}"/>
              </a:ext>
            </a:extLst>
          </p:cNvPr>
          <p:cNvSpPr txBox="1">
            <a:spLocks/>
          </p:cNvSpPr>
          <p:nvPr/>
        </p:nvSpPr>
        <p:spPr>
          <a:xfrm>
            <a:off x="836612" y="6273538"/>
            <a:ext cx="1105063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Img_R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44" name="Marcador de contenido 2">
            <a:extLst>
              <a:ext uri="{FF2B5EF4-FFF2-40B4-BE49-F238E27FC236}">
                <a16:creationId xmlns:a16="http://schemas.microsoft.com/office/drawing/2014/main" id="{D635B132-4477-4BA2-B618-90158CCBDB65}"/>
              </a:ext>
            </a:extLst>
          </p:cNvPr>
          <p:cNvSpPr txBox="1">
            <a:spLocks/>
          </p:cNvSpPr>
          <p:nvPr/>
        </p:nvSpPr>
        <p:spPr>
          <a:xfrm>
            <a:off x="1821836" y="5362240"/>
            <a:ext cx="8462931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0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  Rojo      Verde     Azul   |   Rojo     Verde     Azul  |   Rojo     Verde    Azul   |   ….</a:t>
            </a:r>
            <a:endParaRPr lang="es-AR" sz="2000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2727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8" grpId="0" animBg="1"/>
      <p:bldP spid="19" grpId="0" animBg="1"/>
      <p:bldP spid="41" grpId="0"/>
      <p:bldP spid="42" grpId="0"/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651314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 - Secuencial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F861D02-51C7-46A0-A32F-3F6894F66874}"/>
              </a:ext>
            </a:extLst>
          </p:cNvPr>
          <p:cNvSpPr txBox="1"/>
          <p:nvPr/>
        </p:nvSpPr>
        <p:spPr>
          <a:xfrm>
            <a:off x="150812" y="2678552"/>
            <a:ext cx="118109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2400" dirty="0">
                <a:latin typeface="Courier New" panose="02070309020205020404" pitchFamily="49" charset="0"/>
              </a:rPr>
              <a:t>// Versión 1</a:t>
            </a:r>
          </a:p>
          <a:p>
            <a:endParaRPr lang="es-AR" sz="2400" dirty="0">
              <a:latin typeface="Courier New" panose="02070309020205020404" pitchFamily="49" charset="0"/>
            </a:endParaRPr>
          </a:p>
          <a:p>
            <a:r>
              <a:rPr lang="es-AR" sz="2400" dirty="0" err="1">
                <a:latin typeface="Courier New" panose="02070309020205020404" pitchFamily="49" charset="0"/>
              </a:rPr>
              <a:t>for</a:t>
            </a:r>
            <a:r>
              <a:rPr lang="es-AR" sz="2400" dirty="0">
                <a:latin typeface="Courier New" panose="02070309020205020404" pitchFamily="49" charset="0"/>
              </a:rPr>
              <a:t>( </a:t>
            </a:r>
            <a:r>
              <a:rPr lang="es-AR" sz="2400" dirty="0" err="1">
                <a:latin typeface="Courier New" panose="02070309020205020404" pitchFamily="49" charset="0"/>
              </a:rPr>
              <a:t>int</a:t>
            </a:r>
            <a:r>
              <a:rPr lang="es-AR" sz="2400" dirty="0">
                <a:latin typeface="Courier New" panose="02070309020205020404" pitchFamily="49" charset="0"/>
              </a:rPr>
              <a:t> </a:t>
            </a:r>
            <a:r>
              <a:rPr lang="es-AR" sz="2400" dirty="0" err="1">
                <a:latin typeface="Courier New" panose="02070309020205020404" pitchFamily="49" charset="0"/>
              </a:rPr>
              <a:t>idx</a:t>
            </a:r>
            <a:r>
              <a:rPr lang="es-AR" sz="2400" dirty="0">
                <a:latin typeface="Courier New" panose="02070309020205020404" pitchFamily="49" charset="0"/>
              </a:rPr>
              <a:t>=0;idx&lt;</a:t>
            </a:r>
            <a:r>
              <a:rPr lang="es-AR" sz="2400" dirty="0" err="1">
                <a:latin typeface="Courier New" panose="02070309020205020404" pitchFamily="49" charset="0"/>
              </a:rPr>
              <a:t>ancho;idx</a:t>
            </a:r>
            <a:r>
              <a:rPr lang="es-AR" sz="2400" dirty="0">
                <a:latin typeface="Courier New" panose="02070309020205020404" pitchFamily="49" charset="0"/>
              </a:rPr>
              <a:t>++ )</a:t>
            </a:r>
            <a:endParaRPr lang="es-AR" sz="2400" b="0" dirty="0">
              <a:effectLst/>
              <a:latin typeface="Courier New" panose="02070309020205020404" pitchFamily="49" charset="0"/>
            </a:endParaRP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{</a:t>
            </a:r>
          </a:p>
          <a:p>
            <a:r>
              <a:rPr lang="es-AR" sz="2400" dirty="0">
                <a:latin typeface="Courier New" panose="02070309020205020404" pitchFamily="49" charset="0"/>
              </a:rPr>
              <a:t>  </a:t>
            </a:r>
            <a:r>
              <a:rPr lang="es-AR" sz="2400" dirty="0" err="1">
                <a:latin typeface="Courier New" panose="02070309020205020404" pitchFamily="49" charset="0"/>
              </a:rPr>
              <a:t>for</a:t>
            </a:r>
            <a:r>
              <a:rPr lang="es-AR" sz="2400" dirty="0">
                <a:latin typeface="Courier New" panose="02070309020205020404" pitchFamily="49" charset="0"/>
              </a:rPr>
              <a:t>( </a:t>
            </a:r>
            <a:r>
              <a:rPr lang="es-AR" sz="2400" dirty="0" err="1">
                <a:latin typeface="Courier New" panose="02070309020205020404" pitchFamily="49" charset="0"/>
              </a:rPr>
              <a:t>int</a:t>
            </a:r>
            <a:r>
              <a:rPr lang="es-AR" sz="2400" dirty="0">
                <a:latin typeface="Courier New" panose="02070309020205020404" pitchFamily="49" charset="0"/>
              </a:rPr>
              <a:t> </a:t>
            </a:r>
            <a:r>
              <a:rPr lang="es-AR" sz="2400" dirty="0" err="1">
                <a:latin typeface="Courier New" panose="02070309020205020404" pitchFamily="49" charset="0"/>
              </a:rPr>
              <a:t>idy</a:t>
            </a:r>
            <a:r>
              <a:rPr lang="es-AR" sz="2400" dirty="0">
                <a:latin typeface="Courier New" panose="02070309020205020404" pitchFamily="49" charset="0"/>
              </a:rPr>
              <a:t>=0;idy&lt;</a:t>
            </a:r>
            <a:r>
              <a:rPr lang="es-AR" sz="2400" dirty="0" err="1">
                <a:latin typeface="Courier New" panose="02070309020205020404" pitchFamily="49" charset="0"/>
              </a:rPr>
              <a:t>alto;idy</a:t>
            </a:r>
            <a:r>
              <a:rPr lang="es-AR" sz="2400" dirty="0">
                <a:latin typeface="Courier New" panose="02070309020205020404" pitchFamily="49" charset="0"/>
              </a:rPr>
              <a:t>++ )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  {</a:t>
            </a:r>
          </a:p>
          <a:p>
            <a:r>
              <a:rPr lang="es-AR" sz="2400" dirty="0">
                <a:latin typeface="Courier New" panose="02070309020205020404" pitchFamily="49" charset="0"/>
              </a:rPr>
              <a:t>    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pixel = </a:t>
            </a:r>
            <a:r>
              <a:rPr lang="es-A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s-A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es-A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]; </a:t>
            </a:r>
            <a:endParaRPr lang="es-AR" sz="2400" b="0" dirty="0">
              <a:effectLst/>
              <a:latin typeface="Courier New" panose="02070309020205020404" pitchFamily="49" charset="0"/>
            </a:endParaRP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    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img_R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idy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 = (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pixel.r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*.3)+(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pixel.g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*.59)+(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pixel.b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*.11);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  }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7146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651314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 - Secuencial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F861D02-51C7-46A0-A32F-3F6894F66874}"/>
              </a:ext>
            </a:extLst>
          </p:cNvPr>
          <p:cNvSpPr txBox="1"/>
          <p:nvPr/>
        </p:nvSpPr>
        <p:spPr>
          <a:xfrm>
            <a:off x="150812" y="2678552"/>
            <a:ext cx="118109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2400" dirty="0">
                <a:latin typeface="Courier New" panose="02070309020205020404" pitchFamily="49" charset="0"/>
              </a:rPr>
              <a:t>// Versión 1</a:t>
            </a:r>
          </a:p>
          <a:p>
            <a:endParaRPr lang="es-AR" sz="2400" dirty="0">
              <a:latin typeface="Courier New" panose="02070309020205020404" pitchFamily="49" charset="0"/>
            </a:endParaRPr>
          </a:p>
          <a:p>
            <a:r>
              <a:rPr lang="es-AR" sz="2400" dirty="0" err="1">
                <a:latin typeface="Courier New" panose="02070309020205020404" pitchFamily="49" charset="0"/>
              </a:rPr>
              <a:t>for</a:t>
            </a:r>
            <a:r>
              <a:rPr lang="es-AR" sz="2400" dirty="0">
                <a:latin typeface="Courier New" panose="02070309020205020404" pitchFamily="49" charset="0"/>
              </a:rPr>
              <a:t>( </a:t>
            </a:r>
            <a:r>
              <a:rPr lang="es-AR" sz="2400" dirty="0" err="1">
                <a:latin typeface="Courier New" panose="02070309020205020404" pitchFamily="49" charset="0"/>
              </a:rPr>
              <a:t>int</a:t>
            </a:r>
            <a:r>
              <a:rPr lang="es-AR" sz="2400" dirty="0">
                <a:latin typeface="Courier New" panose="02070309020205020404" pitchFamily="49" charset="0"/>
              </a:rPr>
              <a:t> </a:t>
            </a:r>
            <a:r>
              <a:rPr lang="es-AR" sz="2400" dirty="0" err="1">
                <a:latin typeface="Courier New" panose="02070309020205020404" pitchFamily="49" charset="0"/>
              </a:rPr>
              <a:t>idx</a:t>
            </a:r>
            <a:r>
              <a:rPr lang="es-AR" sz="2400" dirty="0">
                <a:latin typeface="Courier New" panose="02070309020205020404" pitchFamily="49" charset="0"/>
              </a:rPr>
              <a:t>=0;idx&lt;</a:t>
            </a:r>
            <a:r>
              <a:rPr lang="es-AR" sz="2400" dirty="0" err="1">
                <a:latin typeface="Courier New" panose="02070309020205020404" pitchFamily="49" charset="0"/>
              </a:rPr>
              <a:t>ancho;idx</a:t>
            </a:r>
            <a:r>
              <a:rPr lang="es-AR" sz="2400" dirty="0">
                <a:latin typeface="Courier New" panose="02070309020205020404" pitchFamily="49" charset="0"/>
              </a:rPr>
              <a:t>++ )</a:t>
            </a:r>
            <a:endParaRPr lang="es-AR" sz="2400" b="0" dirty="0">
              <a:effectLst/>
              <a:latin typeface="Courier New" panose="02070309020205020404" pitchFamily="49" charset="0"/>
            </a:endParaRP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{</a:t>
            </a:r>
          </a:p>
          <a:p>
            <a:r>
              <a:rPr lang="es-AR" sz="2400" dirty="0">
                <a:latin typeface="Courier New" panose="02070309020205020404" pitchFamily="49" charset="0"/>
              </a:rPr>
              <a:t>  </a:t>
            </a:r>
            <a:r>
              <a:rPr lang="es-AR" sz="2400" dirty="0" err="1">
                <a:latin typeface="Courier New" panose="02070309020205020404" pitchFamily="49" charset="0"/>
              </a:rPr>
              <a:t>for</a:t>
            </a:r>
            <a:r>
              <a:rPr lang="es-AR" sz="2400" dirty="0">
                <a:latin typeface="Courier New" panose="02070309020205020404" pitchFamily="49" charset="0"/>
              </a:rPr>
              <a:t>( </a:t>
            </a:r>
            <a:r>
              <a:rPr lang="es-AR" sz="2400" dirty="0" err="1">
                <a:latin typeface="Courier New" panose="02070309020205020404" pitchFamily="49" charset="0"/>
              </a:rPr>
              <a:t>int</a:t>
            </a:r>
            <a:r>
              <a:rPr lang="es-AR" sz="2400" dirty="0">
                <a:latin typeface="Courier New" panose="02070309020205020404" pitchFamily="49" charset="0"/>
              </a:rPr>
              <a:t> </a:t>
            </a:r>
            <a:r>
              <a:rPr lang="es-AR" sz="2400" dirty="0" err="1">
                <a:latin typeface="Courier New" panose="02070309020205020404" pitchFamily="49" charset="0"/>
              </a:rPr>
              <a:t>idy</a:t>
            </a:r>
            <a:r>
              <a:rPr lang="es-AR" sz="2400" dirty="0">
                <a:latin typeface="Courier New" panose="02070309020205020404" pitchFamily="49" charset="0"/>
              </a:rPr>
              <a:t>=0;idy&lt;</a:t>
            </a:r>
            <a:r>
              <a:rPr lang="es-AR" sz="2400" dirty="0" err="1">
                <a:latin typeface="Courier New" panose="02070309020205020404" pitchFamily="49" charset="0"/>
              </a:rPr>
              <a:t>alto;idy</a:t>
            </a:r>
            <a:r>
              <a:rPr lang="es-AR" sz="2400" dirty="0">
                <a:latin typeface="Courier New" panose="02070309020205020404" pitchFamily="49" charset="0"/>
              </a:rPr>
              <a:t>++ )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  {</a:t>
            </a:r>
          </a:p>
          <a:p>
            <a:r>
              <a:rPr lang="es-AR" sz="2400" dirty="0">
                <a:latin typeface="Courier New" panose="02070309020205020404" pitchFamily="49" charset="0"/>
              </a:rPr>
              <a:t>    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pixel = </a:t>
            </a:r>
            <a:r>
              <a:rPr lang="es-A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s-A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es-AR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]; </a:t>
            </a:r>
            <a:endParaRPr lang="es-AR" sz="2400" b="0" dirty="0">
              <a:effectLst/>
              <a:latin typeface="Courier New" panose="02070309020205020404" pitchFamily="49" charset="0"/>
            </a:endParaRP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    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img_R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idy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][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] = (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pixel.r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*.3)+(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pixel.g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*.59)+(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pixel.b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*.11);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  }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54DDAF3-7483-497D-9702-6DD7F0A5DD1C}"/>
              </a:ext>
            </a:extLst>
          </p:cNvPr>
          <p:cNvSpPr txBox="1"/>
          <p:nvPr/>
        </p:nvSpPr>
        <p:spPr>
          <a:xfrm>
            <a:off x="150811" y="2209800"/>
            <a:ext cx="11811000" cy="4462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2400" dirty="0">
                <a:latin typeface="Courier New" panose="02070309020205020404" pitchFamily="49" charset="0"/>
              </a:rPr>
              <a:t>// Versión 2</a:t>
            </a:r>
          </a:p>
          <a:p>
            <a:endParaRPr lang="es-AR" sz="2000" dirty="0">
              <a:latin typeface="Courier New" panose="02070309020205020404" pitchFamily="49" charset="0"/>
            </a:endParaRPr>
          </a:p>
          <a:p>
            <a:r>
              <a:rPr lang="es-AR" sz="2000" dirty="0" err="1">
                <a:latin typeface="Courier New" panose="02070309020205020404" pitchFamily="49" charset="0"/>
              </a:rPr>
              <a:t>for</a:t>
            </a:r>
            <a:r>
              <a:rPr lang="es-AR" sz="2000" dirty="0">
                <a:latin typeface="Courier New" panose="02070309020205020404" pitchFamily="49" charset="0"/>
              </a:rPr>
              <a:t>( </a:t>
            </a:r>
            <a:r>
              <a:rPr lang="es-AR" sz="2000" dirty="0" err="1">
                <a:latin typeface="Courier New" panose="02070309020205020404" pitchFamily="49" charset="0"/>
              </a:rPr>
              <a:t>int</a:t>
            </a:r>
            <a:r>
              <a:rPr lang="es-AR" sz="2000" dirty="0">
                <a:latin typeface="Courier New" panose="02070309020205020404" pitchFamily="49" charset="0"/>
              </a:rPr>
              <a:t> </a:t>
            </a:r>
            <a:r>
              <a:rPr lang="es-AR" sz="2000" dirty="0" err="1">
                <a:latin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</a:rPr>
              <a:t>=0;idx&lt;</a:t>
            </a:r>
            <a:r>
              <a:rPr lang="es-AR" sz="2000" dirty="0" err="1">
                <a:latin typeface="Courier New" panose="02070309020205020404" pitchFamily="49" charset="0"/>
              </a:rPr>
              <a:t>ancho;idx</a:t>
            </a:r>
            <a:r>
              <a:rPr lang="es-AR" sz="2000" dirty="0">
                <a:latin typeface="Courier New" panose="02070309020205020404" pitchFamily="49" charset="0"/>
              </a:rPr>
              <a:t>++ )</a:t>
            </a:r>
            <a:endParaRPr lang="es-AR" sz="2000" b="0" dirty="0">
              <a:effectLst/>
              <a:latin typeface="Courier New" panose="02070309020205020404" pitchFamily="49" charset="0"/>
            </a:endParaRPr>
          </a:p>
          <a:p>
            <a:r>
              <a:rPr lang="es-AR" sz="2000" b="0" dirty="0">
                <a:effectLst/>
                <a:latin typeface="Courier New" panose="02070309020205020404" pitchFamily="49" charset="0"/>
              </a:rPr>
              <a:t>{</a:t>
            </a:r>
          </a:p>
          <a:p>
            <a:r>
              <a:rPr lang="es-AR" sz="2000" dirty="0">
                <a:latin typeface="Courier New" panose="02070309020205020404" pitchFamily="49" charset="0"/>
              </a:rPr>
              <a:t>  </a:t>
            </a:r>
            <a:r>
              <a:rPr lang="es-AR" sz="2000" dirty="0" err="1">
                <a:latin typeface="Courier New" panose="02070309020205020404" pitchFamily="49" charset="0"/>
              </a:rPr>
              <a:t>for</a:t>
            </a:r>
            <a:r>
              <a:rPr lang="es-AR" sz="2000" dirty="0">
                <a:latin typeface="Courier New" panose="02070309020205020404" pitchFamily="49" charset="0"/>
              </a:rPr>
              <a:t>( </a:t>
            </a:r>
            <a:r>
              <a:rPr lang="es-AR" sz="2000" dirty="0" err="1">
                <a:latin typeface="Courier New" panose="02070309020205020404" pitchFamily="49" charset="0"/>
              </a:rPr>
              <a:t>int</a:t>
            </a:r>
            <a:r>
              <a:rPr lang="es-AR" sz="2000" dirty="0">
                <a:latin typeface="Courier New" panose="02070309020205020404" pitchFamily="49" charset="0"/>
              </a:rPr>
              <a:t> </a:t>
            </a:r>
            <a:r>
              <a:rPr lang="es-AR" sz="2000" dirty="0" err="1">
                <a:latin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</a:rPr>
              <a:t>=0;idy&lt;</a:t>
            </a:r>
            <a:r>
              <a:rPr lang="es-AR" sz="2000" dirty="0" err="1">
                <a:latin typeface="Courier New" panose="02070309020205020404" pitchFamily="49" charset="0"/>
              </a:rPr>
              <a:t>alto;idy</a:t>
            </a:r>
            <a:r>
              <a:rPr lang="es-AR" sz="2000" dirty="0">
                <a:latin typeface="Courier New" panose="02070309020205020404" pitchFamily="49" charset="0"/>
              </a:rPr>
              <a:t>++ )</a:t>
            </a:r>
          </a:p>
          <a:p>
            <a:r>
              <a:rPr lang="es-AR" sz="2000" b="0" dirty="0">
                <a:effectLst/>
                <a:latin typeface="Courier New" panose="02070309020205020404" pitchFamily="49" charset="0"/>
              </a:rPr>
              <a:t>  {</a:t>
            </a:r>
          </a:p>
          <a:p>
            <a:r>
              <a:rPr lang="es-AR" sz="2000" dirty="0">
                <a:latin typeface="Courier New" panose="02070309020205020404" pitchFamily="49" charset="0"/>
              </a:rPr>
              <a:t>   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pixelR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ancho+idx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)*3)   ];  // Rojo  </a:t>
            </a:r>
            <a:endParaRPr lang="es-AR" sz="2000" b="0" dirty="0">
              <a:effectLst/>
              <a:latin typeface="Courier New" panose="02070309020205020404" pitchFamily="49" charset="0"/>
            </a:endParaRPr>
          </a:p>
          <a:p>
            <a:r>
              <a:rPr lang="es-AR" sz="2000" dirty="0">
                <a:latin typeface="Courier New" panose="02070309020205020404" pitchFamily="49" charset="0"/>
              </a:rPr>
              <a:t>   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pixelV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ancho+idx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)*3)+1 ];  // Verde</a:t>
            </a:r>
            <a:endParaRPr lang="es-AR" sz="2000" b="0" dirty="0">
              <a:effectLst/>
              <a:latin typeface="Courier New" panose="02070309020205020404" pitchFamily="49" charset="0"/>
            </a:endParaRPr>
          </a:p>
          <a:p>
            <a:r>
              <a:rPr lang="es-AR" sz="2000" dirty="0">
                <a:latin typeface="Courier New" panose="02070309020205020404" pitchFamily="49" charset="0"/>
              </a:rPr>
              <a:t>   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pixelA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ancho+idx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)*3)+2 ];  // Azul </a:t>
            </a:r>
            <a:endParaRPr lang="es-AR" sz="2000" dirty="0">
              <a:latin typeface="Courier New" panose="02070309020205020404" pitchFamily="49" charset="0"/>
            </a:endParaRPr>
          </a:p>
          <a:p>
            <a:r>
              <a:rPr lang="es-AR" sz="2000" b="0" dirty="0">
                <a:effectLst/>
                <a:latin typeface="Courier New" panose="02070309020205020404" pitchFamily="49" charset="0"/>
              </a:rPr>
              <a:t>    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img_R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[(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idy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ancho+idx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)*3)  ] = 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pixelR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*.3) + 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pixelV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*.59) + 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pixelA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*.11);</a:t>
            </a:r>
          </a:p>
          <a:p>
            <a:r>
              <a:rPr lang="es-AR" sz="2000" b="0" dirty="0">
                <a:effectLst/>
                <a:latin typeface="Courier New" panose="02070309020205020404" pitchFamily="49" charset="0"/>
              </a:rPr>
              <a:t>    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img_R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[(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idy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ancho+idx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)*3)+1] = 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pixelR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*.3) + 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pixelV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*.59) + 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pixelA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*.11); </a:t>
            </a:r>
          </a:p>
          <a:p>
            <a:r>
              <a:rPr lang="es-AR" sz="2000" b="0" dirty="0">
                <a:effectLst/>
                <a:latin typeface="Courier New" panose="02070309020205020404" pitchFamily="49" charset="0"/>
              </a:rPr>
              <a:t>    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img_R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[(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idy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ancho+idx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)*3)+2] = 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pixelR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*.3) + 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pixelV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*.59) + (</a:t>
            </a:r>
            <a:r>
              <a:rPr lang="es-AR" sz="2000" b="0" dirty="0" err="1">
                <a:effectLst/>
                <a:latin typeface="Courier New" panose="02070309020205020404" pitchFamily="49" charset="0"/>
              </a:rPr>
              <a:t>pixelA</a:t>
            </a:r>
            <a:r>
              <a:rPr lang="es-AR" sz="2000" b="0" dirty="0">
                <a:effectLst/>
                <a:latin typeface="Courier New" panose="02070309020205020404" pitchFamily="49" charset="0"/>
              </a:rPr>
              <a:t>*.11);</a:t>
            </a:r>
            <a:endParaRPr lang="es-AR" sz="2000" dirty="0">
              <a:latin typeface="Courier New" panose="02070309020205020404" pitchFamily="49" charset="0"/>
            </a:endParaRPr>
          </a:p>
          <a:p>
            <a:r>
              <a:rPr lang="es-AR" sz="2000" b="0" dirty="0">
                <a:effectLst/>
                <a:latin typeface="Courier New" panose="02070309020205020404" pitchFamily="49" charset="0"/>
              </a:rPr>
              <a:t> }</a:t>
            </a:r>
          </a:p>
          <a:p>
            <a:r>
              <a:rPr lang="es-AR" sz="2000" b="0" dirty="0">
                <a:effectLst/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057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1201400" cy="651314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 –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2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F861D02-51C7-46A0-A32F-3F6894F66874}"/>
              </a:ext>
            </a:extLst>
          </p:cNvPr>
          <p:cNvSpPr txBox="1"/>
          <p:nvPr/>
        </p:nvSpPr>
        <p:spPr>
          <a:xfrm>
            <a:off x="608012" y="2338149"/>
            <a:ext cx="10972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=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…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=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…</a:t>
            </a:r>
          </a:p>
          <a:p>
            <a:endParaRPr lang="es-A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&lt; ancho &amp;&amp;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&lt; alto )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{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    ]*0.299;  // Rojo.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+=(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*ancho))*3)+1 ]*0.599;  // Verde.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+=(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*ancho))*3)+2 ]*0.11;   // Azul.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 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   ]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// Rojo.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*ancho))*3+1 ]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// Verde.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*ancho))*3+2 ]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// Azul.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}</a:t>
            </a:r>
            <a:endParaRPr lang="es-AR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20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113" name="Rectángulo redondeado 3">
            <a:extLst>
              <a:ext uri="{FF2B5EF4-FFF2-40B4-BE49-F238E27FC236}">
                <a16:creationId xmlns:a16="http://schemas.microsoft.com/office/drawing/2014/main" id="{E8493C18-7375-4763-AC0D-0249AEF9791C}"/>
              </a:ext>
            </a:extLst>
          </p:cNvPr>
          <p:cNvSpPr/>
          <p:nvPr/>
        </p:nvSpPr>
        <p:spPr>
          <a:xfrm>
            <a:off x="2878377" y="2877599"/>
            <a:ext cx="3978035" cy="3828001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ecortar rectángulo de esquina del mismo lado 53">
            <a:extLst>
              <a:ext uri="{FF2B5EF4-FFF2-40B4-BE49-F238E27FC236}">
                <a16:creationId xmlns:a16="http://schemas.microsoft.com/office/drawing/2014/main" id="{817A0069-DB1A-4A63-B930-4BAD67BD74C0}"/>
              </a:ext>
            </a:extLst>
          </p:cNvPr>
          <p:cNvSpPr/>
          <p:nvPr/>
        </p:nvSpPr>
        <p:spPr>
          <a:xfrm>
            <a:off x="3483559" y="335902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115" name="Recortar rectángulo de esquina del mismo lado 54">
            <a:extLst>
              <a:ext uri="{FF2B5EF4-FFF2-40B4-BE49-F238E27FC236}">
                <a16:creationId xmlns:a16="http://schemas.microsoft.com/office/drawing/2014/main" id="{B0EDE35D-B13A-4F55-9F88-D37F4DDC208C}"/>
              </a:ext>
            </a:extLst>
          </p:cNvPr>
          <p:cNvSpPr/>
          <p:nvPr/>
        </p:nvSpPr>
        <p:spPr>
          <a:xfrm>
            <a:off x="4264308" y="335902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116" name="Recortar rectángulo de esquina del mismo lado 55">
            <a:extLst>
              <a:ext uri="{FF2B5EF4-FFF2-40B4-BE49-F238E27FC236}">
                <a16:creationId xmlns:a16="http://schemas.microsoft.com/office/drawing/2014/main" id="{206C5794-2DE8-40BC-A913-74C21DA8DBFD}"/>
              </a:ext>
            </a:extLst>
          </p:cNvPr>
          <p:cNvSpPr/>
          <p:nvPr/>
        </p:nvSpPr>
        <p:spPr>
          <a:xfrm>
            <a:off x="5045057" y="335902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117" name="Recortar rectángulo de esquina del mismo lado 56">
            <a:extLst>
              <a:ext uri="{FF2B5EF4-FFF2-40B4-BE49-F238E27FC236}">
                <a16:creationId xmlns:a16="http://schemas.microsoft.com/office/drawing/2014/main" id="{B0F5FE6E-8FEA-4836-A855-A8697C596009}"/>
              </a:ext>
            </a:extLst>
          </p:cNvPr>
          <p:cNvSpPr/>
          <p:nvPr/>
        </p:nvSpPr>
        <p:spPr>
          <a:xfrm>
            <a:off x="5825806" y="335902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118" name="Recortar rectángulo de esquina del mismo lado 57">
            <a:extLst>
              <a:ext uri="{FF2B5EF4-FFF2-40B4-BE49-F238E27FC236}">
                <a16:creationId xmlns:a16="http://schemas.microsoft.com/office/drawing/2014/main" id="{E6FE294F-10EF-4255-8266-49A10CC9D42E}"/>
              </a:ext>
            </a:extLst>
          </p:cNvPr>
          <p:cNvSpPr/>
          <p:nvPr/>
        </p:nvSpPr>
        <p:spPr>
          <a:xfrm>
            <a:off x="3483559" y="412528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19" name="Recortar rectángulo de esquina del mismo lado 58">
            <a:extLst>
              <a:ext uri="{FF2B5EF4-FFF2-40B4-BE49-F238E27FC236}">
                <a16:creationId xmlns:a16="http://schemas.microsoft.com/office/drawing/2014/main" id="{C8DAE47F-62A0-4D86-BE5D-0E72F3BB08EB}"/>
              </a:ext>
            </a:extLst>
          </p:cNvPr>
          <p:cNvSpPr/>
          <p:nvPr/>
        </p:nvSpPr>
        <p:spPr>
          <a:xfrm>
            <a:off x="4264308" y="412528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20" name="Recortar rectángulo de esquina del mismo lado 59">
            <a:extLst>
              <a:ext uri="{FF2B5EF4-FFF2-40B4-BE49-F238E27FC236}">
                <a16:creationId xmlns:a16="http://schemas.microsoft.com/office/drawing/2014/main" id="{77F9BA14-A892-493C-9226-2648973BB044}"/>
              </a:ext>
            </a:extLst>
          </p:cNvPr>
          <p:cNvSpPr/>
          <p:nvPr/>
        </p:nvSpPr>
        <p:spPr>
          <a:xfrm>
            <a:off x="5045057" y="412528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21" name="Recortar rectángulo de esquina del mismo lado 60">
            <a:extLst>
              <a:ext uri="{FF2B5EF4-FFF2-40B4-BE49-F238E27FC236}">
                <a16:creationId xmlns:a16="http://schemas.microsoft.com/office/drawing/2014/main" id="{E3D9C229-3030-4B59-BB00-900C48E3DABC}"/>
              </a:ext>
            </a:extLst>
          </p:cNvPr>
          <p:cNvSpPr/>
          <p:nvPr/>
        </p:nvSpPr>
        <p:spPr>
          <a:xfrm>
            <a:off x="5825805" y="412528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22" name="Recortar rectángulo de esquina del mismo lado 61">
            <a:extLst>
              <a:ext uri="{FF2B5EF4-FFF2-40B4-BE49-F238E27FC236}">
                <a16:creationId xmlns:a16="http://schemas.microsoft.com/office/drawing/2014/main" id="{620003D2-5E23-494D-ABE0-E27202CD38A8}"/>
              </a:ext>
            </a:extLst>
          </p:cNvPr>
          <p:cNvSpPr/>
          <p:nvPr/>
        </p:nvSpPr>
        <p:spPr>
          <a:xfrm>
            <a:off x="3483559" y="4111754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123" name="Recortar rectángulo de esquina del mismo lado 62">
            <a:extLst>
              <a:ext uri="{FF2B5EF4-FFF2-40B4-BE49-F238E27FC236}">
                <a16:creationId xmlns:a16="http://schemas.microsoft.com/office/drawing/2014/main" id="{DD1BEC3F-8434-4AD0-9A2A-CC56207CEEE1}"/>
              </a:ext>
            </a:extLst>
          </p:cNvPr>
          <p:cNvSpPr/>
          <p:nvPr/>
        </p:nvSpPr>
        <p:spPr>
          <a:xfrm>
            <a:off x="4264308" y="4111754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124" name="Recortar rectángulo de esquina del mismo lado 63">
            <a:extLst>
              <a:ext uri="{FF2B5EF4-FFF2-40B4-BE49-F238E27FC236}">
                <a16:creationId xmlns:a16="http://schemas.microsoft.com/office/drawing/2014/main" id="{21178116-8812-4948-80AC-ED3E8B3EC974}"/>
              </a:ext>
            </a:extLst>
          </p:cNvPr>
          <p:cNvSpPr/>
          <p:nvPr/>
        </p:nvSpPr>
        <p:spPr>
          <a:xfrm>
            <a:off x="5045057" y="4111754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125" name="Recortar rectángulo de esquina del mismo lado 64">
            <a:extLst>
              <a:ext uri="{FF2B5EF4-FFF2-40B4-BE49-F238E27FC236}">
                <a16:creationId xmlns:a16="http://schemas.microsoft.com/office/drawing/2014/main" id="{333FF5D7-73FF-44DD-B0F4-97CAC6FA18F9}"/>
              </a:ext>
            </a:extLst>
          </p:cNvPr>
          <p:cNvSpPr/>
          <p:nvPr/>
        </p:nvSpPr>
        <p:spPr>
          <a:xfrm>
            <a:off x="5825805" y="4111754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126" name="Recortar rectángulo de esquina del mismo lado 65">
            <a:extLst>
              <a:ext uri="{FF2B5EF4-FFF2-40B4-BE49-F238E27FC236}">
                <a16:creationId xmlns:a16="http://schemas.microsoft.com/office/drawing/2014/main" id="{857E74B5-4D94-4758-8DE2-0B27EDCFDE0F}"/>
              </a:ext>
            </a:extLst>
          </p:cNvPr>
          <p:cNvSpPr/>
          <p:nvPr/>
        </p:nvSpPr>
        <p:spPr>
          <a:xfrm>
            <a:off x="3483559" y="4864485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127" name="Recortar rectángulo de esquina del mismo lado 66">
            <a:extLst>
              <a:ext uri="{FF2B5EF4-FFF2-40B4-BE49-F238E27FC236}">
                <a16:creationId xmlns:a16="http://schemas.microsoft.com/office/drawing/2014/main" id="{C6735848-000D-4FB6-80D7-9BE4DCE86F07}"/>
              </a:ext>
            </a:extLst>
          </p:cNvPr>
          <p:cNvSpPr/>
          <p:nvPr/>
        </p:nvSpPr>
        <p:spPr>
          <a:xfrm>
            <a:off x="4264308" y="4864485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128" name="Recortar rectángulo de esquina del mismo lado 67">
            <a:extLst>
              <a:ext uri="{FF2B5EF4-FFF2-40B4-BE49-F238E27FC236}">
                <a16:creationId xmlns:a16="http://schemas.microsoft.com/office/drawing/2014/main" id="{897A1DC5-3F22-46C4-98EE-A9D5B10C3738}"/>
              </a:ext>
            </a:extLst>
          </p:cNvPr>
          <p:cNvSpPr/>
          <p:nvPr/>
        </p:nvSpPr>
        <p:spPr>
          <a:xfrm>
            <a:off x="5045057" y="4864485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129" name="Recortar rectángulo de esquina del mismo lado 68">
            <a:extLst>
              <a:ext uri="{FF2B5EF4-FFF2-40B4-BE49-F238E27FC236}">
                <a16:creationId xmlns:a16="http://schemas.microsoft.com/office/drawing/2014/main" id="{B4AC44DA-F58D-492C-BED2-6073D6308985}"/>
              </a:ext>
            </a:extLst>
          </p:cNvPr>
          <p:cNvSpPr/>
          <p:nvPr/>
        </p:nvSpPr>
        <p:spPr>
          <a:xfrm>
            <a:off x="5825805" y="4864485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130" name="Recortar rectángulo de esquina del mismo lado 69">
            <a:extLst>
              <a:ext uri="{FF2B5EF4-FFF2-40B4-BE49-F238E27FC236}">
                <a16:creationId xmlns:a16="http://schemas.microsoft.com/office/drawing/2014/main" id="{EB59C974-3A6E-4A0F-89A3-F7F2687302B9}"/>
              </a:ext>
            </a:extLst>
          </p:cNvPr>
          <p:cNvSpPr/>
          <p:nvPr/>
        </p:nvSpPr>
        <p:spPr>
          <a:xfrm>
            <a:off x="3483559" y="5617870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131" name="Recortar rectángulo de esquina del mismo lado 70">
            <a:extLst>
              <a:ext uri="{FF2B5EF4-FFF2-40B4-BE49-F238E27FC236}">
                <a16:creationId xmlns:a16="http://schemas.microsoft.com/office/drawing/2014/main" id="{D0FAC61B-81E3-4F12-BC7F-7ECB5DF85085}"/>
              </a:ext>
            </a:extLst>
          </p:cNvPr>
          <p:cNvSpPr/>
          <p:nvPr/>
        </p:nvSpPr>
        <p:spPr>
          <a:xfrm>
            <a:off x="4264308" y="5617870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132" name="Recortar rectángulo de esquina del mismo lado 71">
            <a:extLst>
              <a:ext uri="{FF2B5EF4-FFF2-40B4-BE49-F238E27FC236}">
                <a16:creationId xmlns:a16="http://schemas.microsoft.com/office/drawing/2014/main" id="{AFB4257E-95AA-47D6-83FF-FF38C368A770}"/>
              </a:ext>
            </a:extLst>
          </p:cNvPr>
          <p:cNvSpPr/>
          <p:nvPr/>
        </p:nvSpPr>
        <p:spPr>
          <a:xfrm>
            <a:off x="5045057" y="5617870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133" name="Recortar rectángulo de esquina del mismo lado 72">
            <a:extLst>
              <a:ext uri="{FF2B5EF4-FFF2-40B4-BE49-F238E27FC236}">
                <a16:creationId xmlns:a16="http://schemas.microsoft.com/office/drawing/2014/main" id="{40C7579D-4B64-48DB-ABDE-08B8D470EBE7}"/>
              </a:ext>
            </a:extLst>
          </p:cNvPr>
          <p:cNvSpPr/>
          <p:nvPr/>
        </p:nvSpPr>
        <p:spPr>
          <a:xfrm>
            <a:off x="5825805" y="5617870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134" name="Recortar rectángulo de esquina del mismo lado 33">
            <a:extLst>
              <a:ext uri="{FF2B5EF4-FFF2-40B4-BE49-F238E27FC236}">
                <a16:creationId xmlns:a16="http://schemas.microsoft.com/office/drawing/2014/main" id="{8705C69A-83A5-400C-A1DA-8FFC77B62E18}"/>
              </a:ext>
            </a:extLst>
          </p:cNvPr>
          <p:cNvSpPr/>
          <p:nvPr/>
        </p:nvSpPr>
        <p:spPr>
          <a:xfrm>
            <a:off x="3322947" y="32433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135" name="Recortar rectángulo de esquina del mismo lado 34">
            <a:extLst>
              <a:ext uri="{FF2B5EF4-FFF2-40B4-BE49-F238E27FC236}">
                <a16:creationId xmlns:a16="http://schemas.microsoft.com/office/drawing/2014/main" id="{2B8B444F-1E43-4189-A98C-9D5E5B35EBEF}"/>
              </a:ext>
            </a:extLst>
          </p:cNvPr>
          <p:cNvSpPr/>
          <p:nvPr/>
        </p:nvSpPr>
        <p:spPr>
          <a:xfrm>
            <a:off x="4103696" y="32433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136" name="Recortar rectángulo de esquina del mismo lado 35">
            <a:extLst>
              <a:ext uri="{FF2B5EF4-FFF2-40B4-BE49-F238E27FC236}">
                <a16:creationId xmlns:a16="http://schemas.microsoft.com/office/drawing/2014/main" id="{35F3B7AC-201E-489A-A5D4-D10D7306D67A}"/>
              </a:ext>
            </a:extLst>
          </p:cNvPr>
          <p:cNvSpPr/>
          <p:nvPr/>
        </p:nvSpPr>
        <p:spPr>
          <a:xfrm>
            <a:off x="4884445" y="32433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137" name="Recortar rectángulo de esquina del mismo lado 36">
            <a:extLst>
              <a:ext uri="{FF2B5EF4-FFF2-40B4-BE49-F238E27FC236}">
                <a16:creationId xmlns:a16="http://schemas.microsoft.com/office/drawing/2014/main" id="{C79F310A-DC27-4175-8E4D-78EA905406EB}"/>
              </a:ext>
            </a:extLst>
          </p:cNvPr>
          <p:cNvSpPr/>
          <p:nvPr/>
        </p:nvSpPr>
        <p:spPr>
          <a:xfrm>
            <a:off x="5665194" y="32433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138" name="Recortar rectángulo de esquina del mismo lado 37">
            <a:extLst>
              <a:ext uri="{FF2B5EF4-FFF2-40B4-BE49-F238E27FC236}">
                <a16:creationId xmlns:a16="http://schemas.microsoft.com/office/drawing/2014/main" id="{5BF42C45-A1EA-47A0-BF5E-8FB3BE1435ED}"/>
              </a:ext>
            </a:extLst>
          </p:cNvPr>
          <p:cNvSpPr/>
          <p:nvPr/>
        </p:nvSpPr>
        <p:spPr>
          <a:xfrm>
            <a:off x="3322947" y="40095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39" name="Recortar rectángulo de esquina del mismo lado 38">
            <a:extLst>
              <a:ext uri="{FF2B5EF4-FFF2-40B4-BE49-F238E27FC236}">
                <a16:creationId xmlns:a16="http://schemas.microsoft.com/office/drawing/2014/main" id="{ACA50F1D-88CE-4F89-8FE0-48F4468D59AC}"/>
              </a:ext>
            </a:extLst>
          </p:cNvPr>
          <p:cNvSpPr/>
          <p:nvPr/>
        </p:nvSpPr>
        <p:spPr>
          <a:xfrm>
            <a:off x="4103696" y="40095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40" name="Recortar rectángulo de esquina del mismo lado 39">
            <a:extLst>
              <a:ext uri="{FF2B5EF4-FFF2-40B4-BE49-F238E27FC236}">
                <a16:creationId xmlns:a16="http://schemas.microsoft.com/office/drawing/2014/main" id="{DF3846A0-665E-43DE-9D55-F33A736B8848}"/>
              </a:ext>
            </a:extLst>
          </p:cNvPr>
          <p:cNvSpPr/>
          <p:nvPr/>
        </p:nvSpPr>
        <p:spPr>
          <a:xfrm>
            <a:off x="4884445" y="40095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41" name="Recortar rectángulo de esquina del mismo lado 40">
            <a:extLst>
              <a:ext uri="{FF2B5EF4-FFF2-40B4-BE49-F238E27FC236}">
                <a16:creationId xmlns:a16="http://schemas.microsoft.com/office/drawing/2014/main" id="{9FBED286-B4CA-49F4-AEFF-E0C455F462AD}"/>
              </a:ext>
            </a:extLst>
          </p:cNvPr>
          <p:cNvSpPr/>
          <p:nvPr/>
        </p:nvSpPr>
        <p:spPr>
          <a:xfrm>
            <a:off x="5665193" y="40095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42" name="Recortar rectángulo de esquina del mismo lado 41">
            <a:extLst>
              <a:ext uri="{FF2B5EF4-FFF2-40B4-BE49-F238E27FC236}">
                <a16:creationId xmlns:a16="http://schemas.microsoft.com/office/drawing/2014/main" id="{AFCE020F-434B-4097-82A9-E5AB88C71A19}"/>
              </a:ext>
            </a:extLst>
          </p:cNvPr>
          <p:cNvSpPr/>
          <p:nvPr/>
        </p:nvSpPr>
        <p:spPr>
          <a:xfrm>
            <a:off x="3322947" y="39960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143" name="Recortar rectángulo de esquina del mismo lado 42">
            <a:extLst>
              <a:ext uri="{FF2B5EF4-FFF2-40B4-BE49-F238E27FC236}">
                <a16:creationId xmlns:a16="http://schemas.microsoft.com/office/drawing/2014/main" id="{678313ED-7964-4618-A5B5-C8811D0F8AA1}"/>
              </a:ext>
            </a:extLst>
          </p:cNvPr>
          <p:cNvSpPr/>
          <p:nvPr/>
        </p:nvSpPr>
        <p:spPr>
          <a:xfrm>
            <a:off x="4103696" y="39960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144" name="Recortar rectángulo de esquina del mismo lado 43">
            <a:extLst>
              <a:ext uri="{FF2B5EF4-FFF2-40B4-BE49-F238E27FC236}">
                <a16:creationId xmlns:a16="http://schemas.microsoft.com/office/drawing/2014/main" id="{F000A6E4-7D90-411D-BBFD-5E2D07A64DD3}"/>
              </a:ext>
            </a:extLst>
          </p:cNvPr>
          <p:cNvSpPr/>
          <p:nvPr/>
        </p:nvSpPr>
        <p:spPr>
          <a:xfrm>
            <a:off x="4884445" y="39960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145" name="Recortar rectángulo de esquina del mismo lado 44">
            <a:extLst>
              <a:ext uri="{FF2B5EF4-FFF2-40B4-BE49-F238E27FC236}">
                <a16:creationId xmlns:a16="http://schemas.microsoft.com/office/drawing/2014/main" id="{04C28931-7616-404D-85EC-6C888D19C31A}"/>
              </a:ext>
            </a:extLst>
          </p:cNvPr>
          <p:cNvSpPr/>
          <p:nvPr/>
        </p:nvSpPr>
        <p:spPr>
          <a:xfrm>
            <a:off x="5665193" y="39960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146" name="Recortar rectángulo de esquina del mismo lado 45">
            <a:extLst>
              <a:ext uri="{FF2B5EF4-FFF2-40B4-BE49-F238E27FC236}">
                <a16:creationId xmlns:a16="http://schemas.microsoft.com/office/drawing/2014/main" id="{978DEC99-0E62-4DFA-8C54-AB5385F78DD0}"/>
              </a:ext>
            </a:extLst>
          </p:cNvPr>
          <p:cNvSpPr/>
          <p:nvPr/>
        </p:nvSpPr>
        <p:spPr>
          <a:xfrm>
            <a:off x="3322947" y="47487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147" name="Recortar rectángulo de esquina del mismo lado 46">
            <a:extLst>
              <a:ext uri="{FF2B5EF4-FFF2-40B4-BE49-F238E27FC236}">
                <a16:creationId xmlns:a16="http://schemas.microsoft.com/office/drawing/2014/main" id="{B587A98C-51E5-44CA-8387-137712D60D58}"/>
              </a:ext>
            </a:extLst>
          </p:cNvPr>
          <p:cNvSpPr/>
          <p:nvPr/>
        </p:nvSpPr>
        <p:spPr>
          <a:xfrm>
            <a:off x="4103696" y="47487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148" name="Recortar rectángulo de esquina del mismo lado 47">
            <a:extLst>
              <a:ext uri="{FF2B5EF4-FFF2-40B4-BE49-F238E27FC236}">
                <a16:creationId xmlns:a16="http://schemas.microsoft.com/office/drawing/2014/main" id="{5A21CF38-7D3A-4DE8-8C61-E3042E4C50BA}"/>
              </a:ext>
            </a:extLst>
          </p:cNvPr>
          <p:cNvSpPr/>
          <p:nvPr/>
        </p:nvSpPr>
        <p:spPr>
          <a:xfrm>
            <a:off x="4884445" y="47487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149" name="Recortar rectángulo de esquina del mismo lado 48">
            <a:extLst>
              <a:ext uri="{FF2B5EF4-FFF2-40B4-BE49-F238E27FC236}">
                <a16:creationId xmlns:a16="http://schemas.microsoft.com/office/drawing/2014/main" id="{172B84FD-ED14-446C-8AE3-8052A327A72F}"/>
              </a:ext>
            </a:extLst>
          </p:cNvPr>
          <p:cNvSpPr/>
          <p:nvPr/>
        </p:nvSpPr>
        <p:spPr>
          <a:xfrm>
            <a:off x="5665193" y="47487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150" name="Recortar rectángulo de esquina del mismo lado 49">
            <a:extLst>
              <a:ext uri="{FF2B5EF4-FFF2-40B4-BE49-F238E27FC236}">
                <a16:creationId xmlns:a16="http://schemas.microsoft.com/office/drawing/2014/main" id="{224FA2DC-6698-4681-ABAF-BF2BF0AA8F3F}"/>
              </a:ext>
            </a:extLst>
          </p:cNvPr>
          <p:cNvSpPr/>
          <p:nvPr/>
        </p:nvSpPr>
        <p:spPr>
          <a:xfrm>
            <a:off x="3322947" y="55021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151" name="Recortar rectángulo de esquina del mismo lado 50">
            <a:extLst>
              <a:ext uri="{FF2B5EF4-FFF2-40B4-BE49-F238E27FC236}">
                <a16:creationId xmlns:a16="http://schemas.microsoft.com/office/drawing/2014/main" id="{72FF5CB5-F86A-442B-B24B-434208A1809F}"/>
              </a:ext>
            </a:extLst>
          </p:cNvPr>
          <p:cNvSpPr/>
          <p:nvPr/>
        </p:nvSpPr>
        <p:spPr>
          <a:xfrm>
            <a:off x="4103696" y="55021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152" name="Recortar rectángulo de esquina del mismo lado 51">
            <a:extLst>
              <a:ext uri="{FF2B5EF4-FFF2-40B4-BE49-F238E27FC236}">
                <a16:creationId xmlns:a16="http://schemas.microsoft.com/office/drawing/2014/main" id="{14018513-7B2A-4DD0-A3B3-3500E87D5EBE}"/>
              </a:ext>
            </a:extLst>
          </p:cNvPr>
          <p:cNvSpPr/>
          <p:nvPr/>
        </p:nvSpPr>
        <p:spPr>
          <a:xfrm>
            <a:off x="4884445" y="55021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153" name="Recortar rectángulo de esquina del mismo lado 52">
            <a:extLst>
              <a:ext uri="{FF2B5EF4-FFF2-40B4-BE49-F238E27FC236}">
                <a16:creationId xmlns:a16="http://schemas.microsoft.com/office/drawing/2014/main" id="{1388F17A-37B0-4CA3-B877-5F1D619FED2C}"/>
              </a:ext>
            </a:extLst>
          </p:cNvPr>
          <p:cNvSpPr/>
          <p:nvPr/>
        </p:nvSpPr>
        <p:spPr>
          <a:xfrm>
            <a:off x="5665193" y="55021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154" name="Recortar rectángulo de esquina del mismo lado 4">
            <a:extLst>
              <a:ext uri="{FF2B5EF4-FFF2-40B4-BE49-F238E27FC236}">
                <a16:creationId xmlns:a16="http://schemas.microsoft.com/office/drawing/2014/main" id="{10D454F9-2484-4D30-A64E-0110B46A428D}"/>
              </a:ext>
            </a:extLst>
          </p:cNvPr>
          <p:cNvSpPr/>
          <p:nvPr/>
        </p:nvSpPr>
        <p:spPr>
          <a:xfrm>
            <a:off x="3170547" y="30909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155" name="Recortar rectángulo de esquina del mismo lado 5">
            <a:extLst>
              <a:ext uri="{FF2B5EF4-FFF2-40B4-BE49-F238E27FC236}">
                <a16:creationId xmlns:a16="http://schemas.microsoft.com/office/drawing/2014/main" id="{35E5AB9F-A5BF-442B-B3CB-326323022AE4}"/>
              </a:ext>
            </a:extLst>
          </p:cNvPr>
          <p:cNvSpPr/>
          <p:nvPr/>
        </p:nvSpPr>
        <p:spPr>
          <a:xfrm>
            <a:off x="3951296" y="30909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156" name="Recortar rectángulo de esquina del mismo lado 6">
            <a:extLst>
              <a:ext uri="{FF2B5EF4-FFF2-40B4-BE49-F238E27FC236}">
                <a16:creationId xmlns:a16="http://schemas.microsoft.com/office/drawing/2014/main" id="{FF4AD398-D28E-4414-82BC-36E2228B9B89}"/>
              </a:ext>
            </a:extLst>
          </p:cNvPr>
          <p:cNvSpPr/>
          <p:nvPr/>
        </p:nvSpPr>
        <p:spPr>
          <a:xfrm>
            <a:off x="4732045" y="30909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157" name="Recortar rectángulo de esquina del mismo lado 7">
            <a:extLst>
              <a:ext uri="{FF2B5EF4-FFF2-40B4-BE49-F238E27FC236}">
                <a16:creationId xmlns:a16="http://schemas.microsoft.com/office/drawing/2014/main" id="{0CED6732-41F7-488B-97E0-D333C0417EAF}"/>
              </a:ext>
            </a:extLst>
          </p:cNvPr>
          <p:cNvSpPr/>
          <p:nvPr/>
        </p:nvSpPr>
        <p:spPr>
          <a:xfrm>
            <a:off x="5512794" y="3090931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158" name="Recortar rectángulo de esquina del mismo lado 8">
            <a:extLst>
              <a:ext uri="{FF2B5EF4-FFF2-40B4-BE49-F238E27FC236}">
                <a16:creationId xmlns:a16="http://schemas.microsoft.com/office/drawing/2014/main" id="{B7612489-2440-42F5-B26B-3A829418A90C}"/>
              </a:ext>
            </a:extLst>
          </p:cNvPr>
          <p:cNvSpPr/>
          <p:nvPr/>
        </p:nvSpPr>
        <p:spPr>
          <a:xfrm>
            <a:off x="3170547" y="38571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59" name="Recortar rectángulo de esquina del mismo lado 9">
            <a:extLst>
              <a:ext uri="{FF2B5EF4-FFF2-40B4-BE49-F238E27FC236}">
                <a16:creationId xmlns:a16="http://schemas.microsoft.com/office/drawing/2014/main" id="{DB4EACC6-948D-4C1E-9108-8F7DC7E50C5F}"/>
              </a:ext>
            </a:extLst>
          </p:cNvPr>
          <p:cNvSpPr/>
          <p:nvPr/>
        </p:nvSpPr>
        <p:spPr>
          <a:xfrm>
            <a:off x="3951296" y="38571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60" name="Recortar rectángulo de esquina del mismo lado 10">
            <a:extLst>
              <a:ext uri="{FF2B5EF4-FFF2-40B4-BE49-F238E27FC236}">
                <a16:creationId xmlns:a16="http://schemas.microsoft.com/office/drawing/2014/main" id="{2516813A-91EA-4F73-AFEE-DB3441EF469C}"/>
              </a:ext>
            </a:extLst>
          </p:cNvPr>
          <p:cNvSpPr/>
          <p:nvPr/>
        </p:nvSpPr>
        <p:spPr>
          <a:xfrm>
            <a:off x="4732045" y="38571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61" name="Recortar rectángulo de esquina del mismo lado 11">
            <a:extLst>
              <a:ext uri="{FF2B5EF4-FFF2-40B4-BE49-F238E27FC236}">
                <a16:creationId xmlns:a16="http://schemas.microsoft.com/office/drawing/2014/main" id="{8F9B197C-EA3A-4D33-8CBF-1C71138F2E47}"/>
              </a:ext>
            </a:extLst>
          </p:cNvPr>
          <p:cNvSpPr/>
          <p:nvPr/>
        </p:nvSpPr>
        <p:spPr>
          <a:xfrm>
            <a:off x="5512793" y="3857189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62" name="Marcador de contenido 2">
            <a:extLst>
              <a:ext uri="{FF2B5EF4-FFF2-40B4-BE49-F238E27FC236}">
                <a16:creationId xmlns:a16="http://schemas.microsoft.com/office/drawing/2014/main" id="{BF2A0A55-048D-4B5A-912C-CEBC54A1BA2F}"/>
              </a:ext>
            </a:extLst>
          </p:cNvPr>
          <p:cNvSpPr txBox="1">
            <a:spLocks/>
          </p:cNvSpPr>
          <p:nvPr/>
        </p:nvSpPr>
        <p:spPr>
          <a:xfrm>
            <a:off x="1169016" y="2262834"/>
            <a:ext cx="2511685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Hilos/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Workitems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63" name="Marcador de contenido 2">
            <a:extLst>
              <a:ext uri="{FF2B5EF4-FFF2-40B4-BE49-F238E27FC236}">
                <a16:creationId xmlns:a16="http://schemas.microsoft.com/office/drawing/2014/main" id="{6B346229-67FD-4A3F-A54D-AF384C1611B2}"/>
              </a:ext>
            </a:extLst>
          </p:cNvPr>
          <p:cNvSpPr txBox="1">
            <a:spLocks/>
          </p:cNvSpPr>
          <p:nvPr/>
        </p:nvSpPr>
        <p:spPr>
          <a:xfrm>
            <a:off x="6291217" y="2317769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Workgroup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64" name="Marcador de contenido 2">
            <a:extLst>
              <a:ext uri="{FF2B5EF4-FFF2-40B4-BE49-F238E27FC236}">
                <a16:creationId xmlns:a16="http://schemas.microsoft.com/office/drawing/2014/main" id="{5D785895-A989-4508-913D-A321C0E80309}"/>
              </a:ext>
            </a:extLst>
          </p:cNvPr>
          <p:cNvSpPr txBox="1">
            <a:spLocks/>
          </p:cNvSpPr>
          <p:nvPr/>
        </p:nvSpPr>
        <p:spPr>
          <a:xfrm>
            <a:off x="7903865" y="3714970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Valor del índice “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x,y,z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”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65" name="Flecha abajo 15">
            <a:extLst>
              <a:ext uri="{FF2B5EF4-FFF2-40B4-BE49-F238E27FC236}">
                <a16:creationId xmlns:a16="http://schemas.microsoft.com/office/drawing/2014/main" id="{77B5EC25-5FB8-4166-AFF9-A2FADACD231C}"/>
              </a:ext>
            </a:extLst>
          </p:cNvPr>
          <p:cNvSpPr/>
          <p:nvPr/>
        </p:nvSpPr>
        <p:spPr>
          <a:xfrm rot="18035811">
            <a:off x="2357663" y="2379164"/>
            <a:ext cx="522941" cy="1273598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" name="Flecha abajo 16">
            <a:extLst>
              <a:ext uri="{FF2B5EF4-FFF2-40B4-BE49-F238E27FC236}">
                <a16:creationId xmlns:a16="http://schemas.microsoft.com/office/drawing/2014/main" id="{23818FA1-03A0-4283-ADB8-F10859A789CD}"/>
              </a:ext>
            </a:extLst>
          </p:cNvPr>
          <p:cNvSpPr/>
          <p:nvPr/>
        </p:nvSpPr>
        <p:spPr>
          <a:xfrm rot="4234293">
            <a:off x="5695956" y="2254668"/>
            <a:ext cx="522941" cy="763439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7" name="Recortar rectángulo de esquina del mismo lado 20">
            <a:extLst>
              <a:ext uri="{FF2B5EF4-FFF2-40B4-BE49-F238E27FC236}">
                <a16:creationId xmlns:a16="http://schemas.microsoft.com/office/drawing/2014/main" id="{66338A1B-15BA-437C-9A6D-9E4E554795AB}"/>
              </a:ext>
            </a:extLst>
          </p:cNvPr>
          <p:cNvSpPr/>
          <p:nvPr/>
        </p:nvSpPr>
        <p:spPr>
          <a:xfrm>
            <a:off x="3170547" y="38436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168" name="Recortar rectángulo de esquina del mismo lado 21">
            <a:extLst>
              <a:ext uri="{FF2B5EF4-FFF2-40B4-BE49-F238E27FC236}">
                <a16:creationId xmlns:a16="http://schemas.microsoft.com/office/drawing/2014/main" id="{11F8351B-7082-4959-9E64-C470982F4C17}"/>
              </a:ext>
            </a:extLst>
          </p:cNvPr>
          <p:cNvSpPr/>
          <p:nvPr/>
        </p:nvSpPr>
        <p:spPr>
          <a:xfrm>
            <a:off x="3951296" y="38436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169" name="Recortar rectángulo de esquina del mismo lado 22">
            <a:extLst>
              <a:ext uri="{FF2B5EF4-FFF2-40B4-BE49-F238E27FC236}">
                <a16:creationId xmlns:a16="http://schemas.microsoft.com/office/drawing/2014/main" id="{07499FDC-2D77-45AC-82A4-4870ED67E441}"/>
              </a:ext>
            </a:extLst>
          </p:cNvPr>
          <p:cNvSpPr/>
          <p:nvPr/>
        </p:nvSpPr>
        <p:spPr>
          <a:xfrm>
            <a:off x="4732045" y="38436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170" name="Recortar rectángulo de esquina del mismo lado 23">
            <a:extLst>
              <a:ext uri="{FF2B5EF4-FFF2-40B4-BE49-F238E27FC236}">
                <a16:creationId xmlns:a16="http://schemas.microsoft.com/office/drawing/2014/main" id="{8B55B13C-5AE9-4EDA-A906-5C84141000D3}"/>
              </a:ext>
            </a:extLst>
          </p:cNvPr>
          <p:cNvSpPr/>
          <p:nvPr/>
        </p:nvSpPr>
        <p:spPr>
          <a:xfrm>
            <a:off x="5512793" y="3843662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171" name="Recortar rectángulo de esquina del mismo lado 24">
            <a:extLst>
              <a:ext uri="{FF2B5EF4-FFF2-40B4-BE49-F238E27FC236}">
                <a16:creationId xmlns:a16="http://schemas.microsoft.com/office/drawing/2014/main" id="{A72BA0CC-86D3-4377-947E-9469F165D404}"/>
              </a:ext>
            </a:extLst>
          </p:cNvPr>
          <p:cNvSpPr/>
          <p:nvPr/>
        </p:nvSpPr>
        <p:spPr>
          <a:xfrm>
            <a:off x="3170547" y="45963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172" name="Recortar rectángulo de esquina del mismo lado 25">
            <a:extLst>
              <a:ext uri="{FF2B5EF4-FFF2-40B4-BE49-F238E27FC236}">
                <a16:creationId xmlns:a16="http://schemas.microsoft.com/office/drawing/2014/main" id="{CDAF3E54-528B-4EDD-BA8D-D04124058A22}"/>
              </a:ext>
            </a:extLst>
          </p:cNvPr>
          <p:cNvSpPr/>
          <p:nvPr/>
        </p:nvSpPr>
        <p:spPr>
          <a:xfrm>
            <a:off x="3951296" y="45963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173" name="Recortar rectángulo de esquina del mismo lado 26">
            <a:extLst>
              <a:ext uri="{FF2B5EF4-FFF2-40B4-BE49-F238E27FC236}">
                <a16:creationId xmlns:a16="http://schemas.microsoft.com/office/drawing/2014/main" id="{294161C2-94D3-4E44-9619-6B0D0C7BAD26}"/>
              </a:ext>
            </a:extLst>
          </p:cNvPr>
          <p:cNvSpPr/>
          <p:nvPr/>
        </p:nvSpPr>
        <p:spPr>
          <a:xfrm>
            <a:off x="4732045" y="45963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174" name="Recortar rectángulo de esquina del mismo lado 27">
            <a:extLst>
              <a:ext uri="{FF2B5EF4-FFF2-40B4-BE49-F238E27FC236}">
                <a16:creationId xmlns:a16="http://schemas.microsoft.com/office/drawing/2014/main" id="{67323713-7029-43B1-8784-F5A909E5D669}"/>
              </a:ext>
            </a:extLst>
          </p:cNvPr>
          <p:cNvSpPr/>
          <p:nvPr/>
        </p:nvSpPr>
        <p:spPr>
          <a:xfrm>
            <a:off x="5512793" y="4596393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175" name="Recortar rectángulo de esquina del mismo lado 28">
            <a:extLst>
              <a:ext uri="{FF2B5EF4-FFF2-40B4-BE49-F238E27FC236}">
                <a16:creationId xmlns:a16="http://schemas.microsoft.com/office/drawing/2014/main" id="{4F919EC5-144C-4A1B-A74F-F5BBB5E4FDF5}"/>
              </a:ext>
            </a:extLst>
          </p:cNvPr>
          <p:cNvSpPr/>
          <p:nvPr/>
        </p:nvSpPr>
        <p:spPr>
          <a:xfrm>
            <a:off x="3170547" y="53497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176" name="Recortar rectángulo de esquina del mismo lado 29">
            <a:extLst>
              <a:ext uri="{FF2B5EF4-FFF2-40B4-BE49-F238E27FC236}">
                <a16:creationId xmlns:a16="http://schemas.microsoft.com/office/drawing/2014/main" id="{C2716ACB-C399-4728-B619-752C8E54F308}"/>
              </a:ext>
            </a:extLst>
          </p:cNvPr>
          <p:cNvSpPr/>
          <p:nvPr/>
        </p:nvSpPr>
        <p:spPr>
          <a:xfrm>
            <a:off x="3951296" y="53497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177" name="Recortar rectángulo de esquina del mismo lado 31">
            <a:extLst>
              <a:ext uri="{FF2B5EF4-FFF2-40B4-BE49-F238E27FC236}">
                <a16:creationId xmlns:a16="http://schemas.microsoft.com/office/drawing/2014/main" id="{59DC65D3-8D58-4EB7-A3A3-2BAE7CB2E453}"/>
              </a:ext>
            </a:extLst>
          </p:cNvPr>
          <p:cNvSpPr/>
          <p:nvPr/>
        </p:nvSpPr>
        <p:spPr>
          <a:xfrm>
            <a:off x="4732045" y="53497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178" name="Recortar rectángulo de esquina del mismo lado 32">
            <a:extLst>
              <a:ext uri="{FF2B5EF4-FFF2-40B4-BE49-F238E27FC236}">
                <a16:creationId xmlns:a16="http://schemas.microsoft.com/office/drawing/2014/main" id="{0AE11215-E703-4EF7-8216-5EDBB971DA6C}"/>
              </a:ext>
            </a:extLst>
          </p:cNvPr>
          <p:cNvSpPr/>
          <p:nvPr/>
        </p:nvSpPr>
        <p:spPr>
          <a:xfrm>
            <a:off x="5512793" y="5349778"/>
            <a:ext cx="626024" cy="65024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179" name="Flecha abajo 17">
            <a:extLst>
              <a:ext uri="{FF2B5EF4-FFF2-40B4-BE49-F238E27FC236}">
                <a16:creationId xmlns:a16="http://schemas.microsoft.com/office/drawing/2014/main" id="{7B717513-8342-49CC-A3D0-D257BBA42A59}"/>
              </a:ext>
            </a:extLst>
          </p:cNvPr>
          <p:cNvSpPr/>
          <p:nvPr/>
        </p:nvSpPr>
        <p:spPr>
          <a:xfrm rot="5937058">
            <a:off x="6699827" y="2831717"/>
            <a:ext cx="522941" cy="1826007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F90A14D5-C561-6F1B-F1E0-2EED37D4943B}"/>
              </a:ext>
            </a:extLst>
          </p:cNvPr>
          <p:cNvSpPr txBox="1">
            <a:spLocks/>
          </p:cNvSpPr>
          <p:nvPr/>
        </p:nvSpPr>
        <p:spPr>
          <a:xfrm>
            <a:off x="684212" y="1676400"/>
            <a:ext cx="102870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bloques-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FF0000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highlight>
                  <a:srgbClr val="FF0000"/>
                </a:highlight>
              </a:rPr>
              <a:t>(3D)</a:t>
            </a:r>
          </a:p>
        </p:txBody>
      </p:sp>
    </p:spTree>
    <p:extLst>
      <p:ext uri="{BB962C8B-B14F-4D97-AF65-F5344CB8AC3E}">
        <p14:creationId xmlns:p14="http://schemas.microsoft.com/office/powerpoint/2010/main" val="375782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163" grpId="0"/>
      <p:bldP spid="164" grpId="0"/>
      <p:bldP spid="165" grpId="0" animBg="1"/>
      <p:bldP spid="166" grpId="0" animBg="1"/>
      <p:bldP spid="17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4E44DDB0-8606-4C69-BBE2-7F34A3EB40A9}"/>
              </a:ext>
            </a:extLst>
          </p:cNvPr>
          <p:cNvSpPr txBox="1">
            <a:spLocks/>
          </p:cNvSpPr>
          <p:nvPr/>
        </p:nvSpPr>
        <p:spPr>
          <a:xfrm>
            <a:off x="2450504" y="1782823"/>
            <a:ext cx="7287814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 algn="ctr">
              <a:lnSpc>
                <a:spcPct val="100000"/>
              </a:lnSpc>
              <a:buNone/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Dimensiones de GRID + Bloques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231B7C-3BC3-41C9-9356-CFD3773C404D}"/>
              </a:ext>
            </a:extLst>
          </p:cNvPr>
          <p:cNvCxnSpPr>
            <a:cxnSpLocks/>
          </p:cNvCxnSpPr>
          <p:nvPr/>
        </p:nvCxnSpPr>
        <p:spPr>
          <a:xfrm flipH="1">
            <a:off x="5027612" y="2971800"/>
            <a:ext cx="990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BDAF062-922D-4546-B9B5-755675E9575B}"/>
              </a:ext>
            </a:extLst>
          </p:cNvPr>
          <p:cNvCxnSpPr>
            <a:cxnSpLocks/>
          </p:cNvCxnSpPr>
          <p:nvPr/>
        </p:nvCxnSpPr>
        <p:spPr>
          <a:xfrm flipH="1">
            <a:off x="4722812" y="4479756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22A24E0-C186-4A35-83FA-67DBB138989E}"/>
              </a:ext>
            </a:extLst>
          </p:cNvPr>
          <p:cNvCxnSpPr>
            <a:cxnSpLocks/>
          </p:cNvCxnSpPr>
          <p:nvPr/>
        </p:nvCxnSpPr>
        <p:spPr>
          <a:xfrm flipH="1">
            <a:off x="7462618" y="3962400"/>
            <a:ext cx="765394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07FCF3D-512F-4122-86E3-E56C6EB43774}"/>
              </a:ext>
            </a:extLst>
          </p:cNvPr>
          <p:cNvCxnSpPr>
            <a:cxnSpLocks/>
          </p:cNvCxnSpPr>
          <p:nvPr/>
        </p:nvCxnSpPr>
        <p:spPr>
          <a:xfrm flipH="1">
            <a:off x="4748857" y="3200400"/>
            <a:ext cx="10668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48268DE-3EC8-4781-9599-ABFA466CA2EE}"/>
              </a:ext>
            </a:extLst>
          </p:cNvPr>
          <p:cNvCxnSpPr>
            <a:cxnSpLocks/>
          </p:cNvCxnSpPr>
          <p:nvPr/>
        </p:nvCxnSpPr>
        <p:spPr>
          <a:xfrm flipH="1">
            <a:off x="4951412" y="4191000"/>
            <a:ext cx="8382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0DC55A6-1DD2-4257-9350-29BD5736C962}"/>
              </a:ext>
            </a:extLst>
          </p:cNvPr>
          <p:cNvCxnSpPr>
            <a:cxnSpLocks/>
          </p:cNvCxnSpPr>
          <p:nvPr/>
        </p:nvCxnSpPr>
        <p:spPr>
          <a:xfrm flipH="1">
            <a:off x="7618412" y="3124200"/>
            <a:ext cx="609600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19E521EF-F401-4BC1-AF48-F011982552E7}"/>
              </a:ext>
            </a:extLst>
          </p:cNvPr>
          <p:cNvCxnSpPr>
            <a:cxnSpLocks/>
          </p:cNvCxnSpPr>
          <p:nvPr/>
        </p:nvCxnSpPr>
        <p:spPr>
          <a:xfrm flipH="1">
            <a:off x="10111029" y="31242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632D399D-A02B-42E3-8A0B-F91BFB230DB7}"/>
              </a:ext>
            </a:extLst>
          </p:cNvPr>
          <p:cNvCxnSpPr>
            <a:cxnSpLocks/>
          </p:cNvCxnSpPr>
          <p:nvPr/>
        </p:nvCxnSpPr>
        <p:spPr>
          <a:xfrm flipH="1">
            <a:off x="9929823" y="3429000"/>
            <a:ext cx="104138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5C2E5F7-65B3-402E-9820-609306C1DEB5}"/>
              </a:ext>
            </a:extLst>
          </p:cNvPr>
          <p:cNvCxnSpPr>
            <a:cxnSpLocks/>
          </p:cNvCxnSpPr>
          <p:nvPr/>
        </p:nvCxnSpPr>
        <p:spPr>
          <a:xfrm flipH="1">
            <a:off x="10111029" y="3352800"/>
            <a:ext cx="860183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74398366-05DB-4D28-92C4-41FE0B168129}"/>
              </a:ext>
            </a:extLst>
          </p:cNvPr>
          <p:cNvCxnSpPr>
            <a:cxnSpLocks/>
          </p:cNvCxnSpPr>
          <p:nvPr/>
        </p:nvCxnSpPr>
        <p:spPr>
          <a:xfrm flipH="1">
            <a:off x="10056813" y="3200400"/>
            <a:ext cx="914399" cy="0"/>
          </a:xfrm>
          <a:prstGeom prst="line">
            <a:avLst/>
          </a:prstGeom>
          <a:ln w="25400">
            <a:solidFill>
              <a:schemeClr val="bg1"/>
            </a:solidFill>
            <a:prstDash val="sysDot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Imagen que contiene Tabla&#10;&#10;Descripción generada automáticamente">
            <a:extLst>
              <a:ext uri="{FF2B5EF4-FFF2-40B4-BE49-F238E27FC236}">
                <a16:creationId xmlns:a16="http://schemas.microsoft.com/office/drawing/2014/main" id="{C3A08573-C93D-3BB0-0968-39DC2C398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04" y="2587456"/>
            <a:ext cx="7287815" cy="37846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4BA54E8-328D-2994-D9BA-329AF57F9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812" y="2667000"/>
            <a:ext cx="2209800" cy="22574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81676B1-9362-0514-CFF3-284BECB65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6704" y="2628899"/>
            <a:ext cx="4177308" cy="354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1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Grillas-bloques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FF0000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highlight>
                  <a:srgbClr val="FF0000"/>
                </a:highlight>
              </a:rPr>
              <a:t>(1D)</a:t>
            </a:r>
          </a:p>
        </p:txBody>
      </p:sp>
      <p:sp>
        <p:nvSpPr>
          <p:cNvPr id="37" name="Cubo 36">
            <a:extLst>
              <a:ext uri="{FF2B5EF4-FFF2-40B4-BE49-F238E27FC236}">
                <a16:creationId xmlns:a16="http://schemas.microsoft.com/office/drawing/2014/main" id="{16C65895-4972-47F1-9AC1-B3B62BE67B5A}"/>
              </a:ext>
            </a:extLst>
          </p:cNvPr>
          <p:cNvSpPr/>
          <p:nvPr/>
        </p:nvSpPr>
        <p:spPr>
          <a:xfrm>
            <a:off x="3198812" y="4038600"/>
            <a:ext cx="6910654" cy="1284038"/>
          </a:xfrm>
          <a:prstGeom prst="cube">
            <a:avLst>
              <a:gd name="adj" fmla="val 13916"/>
            </a:avLst>
          </a:prstGeom>
          <a:solidFill>
            <a:sysClr val="windowText" lastClr="000000">
              <a:tint val="95000"/>
              <a:satMod val="170000"/>
            </a:sysClr>
          </a:solidFill>
          <a:ln w="63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ángulo redondeado 21">
            <a:extLst>
              <a:ext uri="{FF2B5EF4-FFF2-40B4-BE49-F238E27FC236}">
                <a16:creationId xmlns:a16="http://schemas.microsoft.com/office/drawing/2014/main" id="{7F32E60C-20B1-433A-83A7-CC572140C3CE}"/>
              </a:ext>
            </a:extLst>
          </p:cNvPr>
          <p:cNvSpPr/>
          <p:nvPr/>
        </p:nvSpPr>
        <p:spPr>
          <a:xfrm>
            <a:off x="9068325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39" name="Rectángulo redondeado 22">
            <a:extLst>
              <a:ext uri="{FF2B5EF4-FFF2-40B4-BE49-F238E27FC236}">
                <a16:creationId xmlns:a16="http://schemas.microsoft.com/office/drawing/2014/main" id="{5A49AEAE-352E-4581-9C7C-4DBBEB068FD8}"/>
              </a:ext>
            </a:extLst>
          </p:cNvPr>
          <p:cNvSpPr/>
          <p:nvPr/>
        </p:nvSpPr>
        <p:spPr>
          <a:xfrm>
            <a:off x="8318304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40" name="Rectángulo redondeado 23">
            <a:extLst>
              <a:ext uri="{FF2B5EF4-FFF2-40B4-BE49-F238E27FC236}">
                <a16:creationId xmlns:a16="http://schemas.microsoft.com/office/drawing/2014/main" id="{4273DFE4-CD36-4DCA-860F-0F4D57A5CFC7}"/>
              </a:ext>
            </a:extLst>
          </p:cNvPr>
          <p:cNvSpPr/>
          <p:nvPr/>
        </p:nvSpPr>
        <p:spPr>
          <a:xfrm>
            <a:off x="7506829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1" name="Rectángulo redondeado 24">
            <a:extLst>
              <a:ext uri="{FF2B5EF4-FFF2-40B4-BE49-F238E27FC236}">
                <a16:creationId xmlns:a16="http://schemas.microsoft.com/office/drawing/2014/main" id="{823B8AC8-6FF8-4CDB-8A5C-BD948D2C4A5F}"/>
              </a:ext>
            </a:extLst>
          </p:cNvPr>
          <p:cNvSpPr/>
          <p:nvPr/>
        </p:nvSpPr>
        <p:spPr>
          <a:xfrm>
            <a:off x="6693746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2" name="Rectángulo redondeado 25">
            <a:extLst>
              <a:ext uri="{FF2B5EF4-FFF2-40B4-BE49-F238E27FC236}">
                <a16:creationId xmlns:a16="http://schemas.microsoft.com/office/drawing/2014/main" id="{2204B64B-268A-40E6-86DA-5B6AEA02BAFE}"/>
              </a:ext>
            </a:extLst>
          </p:cNvPr>
          <p:cNvSpPr/>
          <p:nvPr/>
        </p:nvSpPr>
        <p:spPr>
          <a:xfrm>
            <a:off x="5928342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43" name="Rectángulo redondeado 26">
            <a:extLst>
              <a:ext uri="{FF2B5EF4-FFF2-40B4-BE49-F238E27FC236}">
                <a16:creationId xmlns:a16="http://schemas.microsoft.com/office/drawing/2014/main" id="{31E9F387-8F05-4B79-8991-F7F8FE71E290}"/>
              </a:ext>
            </a:extLst>
          </p:cNvPr>
          <p:cNvSpPr/>
          <p:nvPr/>
        </p:nvSpPr>
        <p:spPr>
          <a:xfrm>
            <a:off x="5126027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44" name="Rectángulo redondeado 27">
            <a:extLst>
              <a:ext uri="{FF2B5EF4-FFF2-40B4-BE49-F238E27FC236}">
                <a16:creationId xmlns:a16="http://schemas.microsoft.com/office/drawing/2014/main" id="{887CF611-FF42-40AA-9035-B56CA0CDC24A}"/>
              </a:ext>
            </a:extLst>
          </p:cNvPr>
          <p:cNvSpPr/>
          <p:nvPr/>
        </p:nvSpPr>
        <p:spPr>
          <a:xfrm>
            <a:off x="4303784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5" name="Rectángulo redondeado 28">
            <a:extLst>
              <a:ext uri="{FF2B5EF4-FFF2-40B4-BE49-F238E27FC236}">
                <a16:creationId xmlns:a16="http://schemas.microsoft.com/office/drawing/2014/main" id="{12955E71-11A7-457E-8162-AA0DC5F90FE4}"/>
              </a:ext>
            </a:extLst>
          </p:cNvPr>
          <p:cNvSpPr/>
          <p:nvPr/>
        </p:nvSpPr>
        <p:spPr>
          <a:xfrm>
            <a:off x="3502511" y="449302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6" name="Marcador de contenido 2">
            <a:extLst>
              <a:ext uri="{FF2B5EF4-FFF2-40B4-BE49-F238E27FC236}">
                <a16:creationId xmlns:a16="http://schemas.microsoft.com/office/drawing/2014/main" id="{35306D12-4DD3-45C3-97E1-351D75DD17B8}"/>
              </a:ext>
            </a:extLst>
          </p:cNvPr>
          <p:cNvSpPr txBox="1">
            <a:spLocks/>
          </p:cNvSpPr>
          <p:nvPr/>
        </p:nvSpPr>
        <p:spPr>
          <a:xfrm>
            <a:off x="1091399" y="3451938"/>
            <a:ext cx="329243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Bloques/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Workigroups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47" name="Marcador de contenido 2">
            <a:extLst>
              <a:ext uri="{FF2B5EF4-FFF2-40B4-BE49-F238E27FC236}">
                <a16:creationId xmlns:a16="http://schemas.microsoft.com/office/drawing/2014/main" id="{C3B0A676-3BA3-4406-9C54-E37FBA96E362}"/>
              </a:ext>
            </a:extLst>
          </p:cNvPr>
          <p:cNvSpPr txBox="1">
            <a:spLocks/>
          </p:cNvSpPr>
          <p:nvPr/>
        </p:nvSpPr>
        <p:spPr>
          <a:xfrm>
            <a:off x="4059670" y="3005461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Grilla/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Range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48" name="Marcador de contenido 2">
            <a:extLst>
              <a:ext uri="{FF2B5EF4-FFF2-40B4-BE49-F238E27FC236}">
                <a16:creationId xmlns:a16="http://schemas.microsoft.com/office/drawing/2014/main" id="{6DAB040A-EEA2-4678-A3AA-6C9F357E5BBC}"/>
              </a:ext>
            </a:extLst>
          </p:cNvPr>
          <p:cNvSpPr txBox="1">
            <a:spLocks/>
          </p:cNvSpPr>
          <p:nvPr/>
        </p:nvSpPr>
        <p:spPr>
          <a:xfrm>
            <a:off x="7319769" y="3360594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Valor del índice “x”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49" name="Flecha abajo 15">
            <a:extLst>
              <a:ext uri="{FF2B5EF4-FFF2-40B4-BE49-F238E27FC236}">
                <a16:creationId xmlns:a16="http://schemas.microsoft.com/office/drawing/2014/main" id="{649A50B5-7F91-4829-89DB-18CDB0030A2C}"/>
              </a:ext>
            </a:extLst>
          </p:cNvPr>
          <p:cNvSpPr/>
          <p:nvPr/>
        </p:nvSpPr>
        <p:spPr>
          <a:xfrm rot="18035811">
            <a:off x="2749483" y="3587676"/>
            <a:ext cx="522941" cy="1273598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lecha abajo 16">
            <a:extLst>
              <a:ext uri="{FF2B5EF4-FFF2-40B4-BE49-F238E27FC236}">
                <a16:creationId xmlns:a16="http://schemas.microsoft.com/office/drawing/2014/main" id="{2836C580-A8D4-4DD6-BA3B-EE5A7407362B}"/>
              </a:ext>
            </a:extLst>
          </p:cNvPr>
          <p:cNvSpPr/>
          <p:nvPr/>
        </p:nvSpPr>
        <p:spPr>
          <a:xfrm rot="154142">
            <a:off x="5227951" y="3450022"/>
            <a:ext cx="522941" cy="763439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lecha abajo 17">
            <a:extLst>
              <a:ext uri="{FF2B5EF4-FFF2-40B4-BE49-F238E27FC236}">
                <a16:creationId xmlns:a16="http://schemas.microsoft.com/office/drawing/2014/main" id="{45B06D1F-1442-4B75-83B0-09CEF9216D89}"/>
              </a:ext>
            </a:extLst>
          </p:cNvPr>
          <p:cNvSpPr/>
          <p:nvPr/>
        </p:nvSpPr>
        <p:spPr>
          <a:xfrm rot="1358742">
            <a:off x="9432879" y="3815831"/>
            <a:ext cx="522941" cy="902804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68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 animBg="1"/>
      <p:bldP spid="50" grpId="0" animBg="1"/>
      <p:bldP spid="5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1371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Bloques en 1 dimensión: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Axpy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con 2 vectores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6EB10E35-E6FC-45BE-941A-3E9E8E2AF3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30829" y="3378200"/>
          <a:ext cx="8382000" cy="7416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26AC92F-7BE1-421A-B043-19E9861E7D3F}"/>
              </a:ext>
            </a:extLst>
          </p:cNvPr>
          <p:cNvSpPr txBox="1">
            <a:spLocks/>
          </p:cNvSpPr>
          <p:nvPr/>
        </p:nvSpPr>
        <p:spPr>
          <a:xfrm>
            <a:off x="227013" y="2591752"/>
            <a:ext cx="11540848" cy="760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AR" dirty="0"/>
              <a:t>Ahora si se utiliza un vector de 500 elementos:</a:t>
            </a:r>
            <a:endParaRPr lang="es-AR" b="1" i="1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26DC6A61-B3BB-48FF-827E-66045A1D7A50}"/>
              </a:ext>
            </a:extLst>
          </p:cNvPr>
          <p:cNvSpPr txBox="1">
            <a:spLocks/>
          </p:cNvSpPr>
          <p:nvPr/>
        </p:nvSpPr>
        <p:spPr>
          <a:xfrm>
            <a:off x="1930829" y="4632469"/>
            <a:ext cx="8382000" cy="7600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400" dirty="0"/>
              <a:t>Pero la GPGPU solo soporta 128 hilos por bloque.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AR" sz="2400" dirty="0"/>
              <a:t>¿Cómo se dimensiona?</a:t>
            </a:r>
            <a:endParaRPr lang="es-AR" sz="2400" b="1" i="1" dirty="0"/>
          </a:p>
        </p:txBody>
      </p:sp>
    </p:spTree>
    <p:extLst>
      <p:ext uri="{BB962C8B-B14F-4D97-AF65-F5344CB8AC3E}">
        <p14:creationId xmlns:p14="http://schemas.microsoft.com/office/powerpoint/2010/main" val="139388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redondeado 18">
            <a:extLst>
              <a:ext uri="{FF2B5EF4-FFF2-40B4-BE49-F238E27FC236}">
                <a16:creationId xmlns:a16="http://schemas.microsoft.com/office/drawing/2014/main" id="{7A364383-B64C-46DF-A959-20A9D534E3BE}"/>
              </a:ext>
            </a:extLst>
          </p:cNvPr>
          <p:cNvSpPr/>
          <p:nvPr/>
        </p:nvSpPr>
        <p:spPr>
          <a:xfrm>
            <a:off x="6793567" y="4442579"/>
            <a:ext cx="3511039" cy="803707"/>
          </a:xfrm>
          <a:prstGeom prst="roundRect">
            <a:avLst>
              <a:gd name="adj" fmla="val 35434"/>
            </a:avLst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ángulo redondeado 18">
            <a:extLst>
              <a:ext uri="{FF2B5EF4-FFF2-40B4-BE49-F238E27FC236}">
                <a16:creationId xmlns:a16="http://schemas.microsoft.com/office/drawing/2014/main" id="{DB86D68C-B1B6-4B65-8D94-04F059482586}"/>
              </a:ext>
            </a:extLst>
          </p:cNvPr>
          <p:cNvSpPr/>
          <p:nvPr/>
        </p:nvSpPr>
        <p:spPr>
          <a:xfrm>
            <a:off x="6717367" y="4560486"/>
            <a:ext cx="3511039" cy="803707"/>
          </a:xfrm>
          <a:prstGeom prst="roundRect">
            <a:avLst>
              <a:gd name="adj" fmla="val 35434"/>
            </a:avLst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ángulo redondeado 18">
            <a:extLst>
              <a:ext uri="{FF2B5EF4-FFF2-40B4-BE49-F238E27FC236}">
                <a16:creationId xmlns:a16="http://schemas.microsoft.com/office/drawing/2014/main" id="{3F2ACD0A-C62F-4852-9CF6-31DA2B8CA85B}"/>
              </a:ext>
            </a:extLst>
          </p:cNvPr>
          <p:cNvSpPr/>
          <p:nvPr/>
        </p:nvSpPr>
        <p:spPr>
          <a:xfrm>
            <a:off x="6635328" y="4656632"/>
            <a:ext cx="3511039" cy="857895"/>
          </a:xfrm>
          <a:prstGeom prst="roundRect">
            <a:avLst>
              <a:gd name="adj" fmla="val 35434"/>
            </a:avLst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780021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Dimensiones ejemplo: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Axpy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con 2 vectores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41" name="Cubo 40">
            <a:extLst>
              <a:ext uri="{FF2B5EF4-FFF2-40B4-BE49-F238E27FC236}">
                <a16:creationId xmlns:a16="http://schemas.microsoft.com/office/drawing/2014/main" id="{3D4EE7B1-5156-446B-BD1A-60FD8AF3F773}"/>
              </a:ext>
            </a:extLst>
          </p:cNvPr>
          <p:cNvSpPr/>
          <p:nvPr/>
        </p:nvSpPr>
        <p:spPr>
          <a:xfrm>
            <a:off x="2241334" y="4560486"/>
            <a:ext cx="2779850" cy="1125291"/>
          </a:xfrm>
          <a:prstGeom prst="cube">
            <a:avLst>
              <a:gd name="adj" fmla="val 10009"/>
            </a:avLst>
          </a:prstGeom>
          <a:solidFill>
            <a:sysClr val="windowText" lastClr="000000">
              <a:tint val="95000"/>
              <a:satMod val="170000"/>
            </a:sysClr>
          </a:solidFill>
          <a:ln w="63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ángulo redondeado 14">
            <a:extLst>
              <a:ext uri="{FF2B5EF4-FFF2-40B4-BE49-F238E27FC236}">
                <a16:creationId xmlns:a16="http://schemas.microsoft.com/office/drawing/2014/main" id="{DC71EE8B-9AB7-4E94-AE7B-A186642C80DE}"/>
              </a:ext>
            </a:extLst>
          </p:cNvPr>
          <p:cNvSpPr/>
          <p:nvPr/>
        </p:nvSpPr>
        <p:spPr>
          <a:xfrm>
            <a:off x="2324284" y="4851839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46" name="Marcador de contenido 2">
            <a:extLst>
              <a:ext uri="{FF2B5EF4-FFF2-40B4-BE49-F238E27FC236}">
                <a16:creationId xmlns:a16="http://schemas.microsoft.com/office/drawing/2014/main" id="{E3F684FD-AA26-4FBE-832B-3BFF8A37BB12}"/>
              </a:ext>
            </a:extLst>
          </p:cNvPr>
          <p:cNvSpPr txBox="1">
            <a:spLocks/>
          </p:cNvSpPr>
          <p:nvPr/>
        </p:nvSpPr>
        <p:spPr>
          <a:xfrm>
            <a:off x="2013714" y="3534433"/>
            <a:ext cx="3977489" cy="649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Grilla de 4 bloques (4,0,0)</a:t>
            </a:r>
          </a:p>
        </p:txBody>
      </p:sp>
      <p:sp>
        <p:nvSpPr>
          <p:cNvPr id="47" name="Rectángulo redondeado 18">
            <a:extLst>
              <a:ext uri="{FF2B5EF4-FFF2-40B4-BE49-F238E27FC236}">
                <a16:creationId xmlns:a16="http://schemas.microsoft.com/office/drawing/2014/main" id="{9B499475-DFAB-4B63-8271-CEFF664BAE60}"/>
              </a:ext>
            </a:extLst>
          </p:cNvPr>
          <p:cNvSpPr/>
          <p:nvPr/>
        </p:nvSpPr>
        <p:spPr>
          <a:xfrm>
            <a:off x="6559128" y="4752527"/>
            <a:ext cx="3511039" cy="858146"/>
          </a:xfrm>
          <a:prstGeom prst="roundRect">
            <a:avLst>
              <a:gd name="adj" fmla="val 35434"/>
            </a:avLst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ortar rectángulo de esquina del mismo lado 19">
            <a:extLst>
              <a:ext uri="{FF2B5EF4-FFF2-40B4-BE49-F238E27FC236}">
                <a16:creationId xmlns:a16="http://schemas.microsoft.com/office/drawing/2014/main" id="{E1ABAEE8-4ADC-4B44-B727-092990877CCF}"/>
              </a:ext>
            </a:extLst>
          </p:cNvPr>
          <p:cNvSpPr/>
          <p:nvPr/>
        </p:nvSpPr>
        <p:spPr>
          <a:xfrm>
            <a:off x="6863928" y="4904927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400" kern="0" dirty="0">
                <a:solidFill>
                  <a:prstClr val="black"/>
                </a:solidFill>
                <a:latin typeface="Calibri" panose="020F0502020204030204"/>
              </a:rPr>
              <a:t>0</a:t>
            </a: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ortar rectángulo de esquina del mismo lado 20">
            <a:extLst>
              <a:ext uri="{FF2B5EF4-FFF2-40B4-BE49-F238E27FC236}">
                <a16:creationId xmlns:a16="http://schemas.microsoft.com/office/drawing/2014/main" id="{0555D38A-5395-49A2-A202-E53D5975CFA6}"/>
              </a:ext>
            </a:extLst>
          </p:cNvPr>
          <p:cNvSpPr/>
          <p:nvPr/>
        </p:nvSpPr>
        <p:spPr>
          <a:xfrm>
            <a:off x="7604856" y="4904927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400" kern="0" dirty="0">
                <a:solidFill>
                  <a:prstClr val="black"/>
                </a:solidFill>
                <a:latin typeface="Calibri" panose="020F0502020204030204"/>
              </a:rPr>
              <a:t>1</a:t>
            </a: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ortar rectángulo de esquina del mismo lado 21">
            <a:extLst>
              <a:ext uri="{FF2B5EF4-FFF2-40B4-BE49-F238E27FC236}">
                <a16:creationId xmlns:a16="http://schemas.microsoft.com/office/drawing/2014/main" id="{E40AB6DA-AE3D-4A28-AAE8-82D62088514B}"/>
              </a:ext>
            </a:extLst>
          </p:cNvPr>
          <p:cNvSpPr/>
          <p:nvPr/>
        </p:nvSpPr>
        <p:spPr>
          <a:xfrm>
            <a:off x="8345784" y="4904927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400" kern="0" dirty="0">
                <a:solidFill>
                  <a:prstClr val="black"/>
                </a:solidFill>
                <a:latin typeface="Calibri" panose="020F0502020204030204"/>
              </a:rPr>
              <a:t>2</a:t>
            </a: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lecha abajo 23">
            <a:extLst>
              <a:ext uri="{FF2B5EF4-FFF2-40B4-BE49-F238E27FC236}">
                <a16:creationId xmlns:a16="http://schemas.microsoft.com/office/drawing/2014/main" id="{691738D4-BDA0-4C18-905D-A297D8CAE7F6}"/>
              </a:ext>
            </a:extLst>
          </p:cNvPr>
          <p:cNvSpPr/>
          <p:nvPr/>
        </p:nvSpPr>
        <p:spPr>
          <a:xfrm rot="5400000" flipV="1">
            <a:off x="5488852" y="4499734"/>
            <a:ext cx="522941" cy="1411963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ortar rectángulo de esquina del mismo lado 25">
            <a:extLst>
              <a:ext uri="{FF2B5EF4-FFF2-40B4-BE49-F238E27FC236}">
                <a16:creationId xmlns:a16="http://schemas.microsoft.com/office/drawing/2014/main" id="{2053B205-4169-4D62-ADB9-C7F65B44BE05}"/>
              </a:ext>
            </a:extLst>
          </p:cNvPr>
          <p:cNvSpPr/>
          <p:nvPr/>
        </p:nvSpPr>
        <p:spPr>
          <a:xfrm>
            <a:off x="9293029" y="4904927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127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984BEF3D-D2A1-4EAC-955C-D961C97D58AC}"/>
              </a:ext>
            </a:extLst>
          </p:cNvPr>
          <p:cNvSpPr txBox="1"/>
          <p:nvPr/>
        </p:nvSpPr>
        <p:spPr>
          <a:xfrm>
            <a:off x="8845128" y="5039339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E7E7A2FA-63C7-431B-80D3-575247CDFEBF}"/>
              </a:ext>
            </a:extLst>
          </p:cNvPr>
          <p:cNvSpPr txBox="1">
            <a:spLocks/>
          </p:cNvSpPr>
          <p:nvPr/>
        </p:nvSpPr>
        <p:spPr>
          <a:xfrm>
            <a:off x="430258" y="2478186"/>
            <a:ext cx="10641497" cy="780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400" dirty="0"/>
              <a:t>500 (elementos del vector) </a:t>
            </a:r>
            <a:r>
              <a:rPr lang="es-AR" sz="3200" b="1" dirty="0"/>
              <a:t>/</a:t>
            </a:r>
            <a:r>
              <a:rPr lang="es-AR" sz="2400" dirty="0"/>
              <a:t> 128 (hilos por boque) = 3.90625 </a:t>
            </a:r>
            <a:endParaRPr lang="es-AR" sz="2400" b="1" i="1" dirty="0"/>
          </a:p>
        </p:txBody>
      </p:sp>
      <p:sp>
        <p:nvSpPr>
          <p:cNvPr id="19" name="Rectángulo redondeado 14">
            <a:extLst>
              <a:ext uri="{FF2B5EF4-FFF2-40B4-BE49-F238E27FC236}">
                <a16:creationId xmlns:a16="http://schemas.microsoft.com/office/drawing/2014/main" id="{64A43BF3-969F-4DF8-988D-CDE0E9B0ED96}"/>
              </a:ext>
            </a:extLst>
          </p:cNvPr>
          <p:cNvSpPr/>
          <p:nvPr/>
        </p:nvSpPr>
        <p:spPr>
          <a:xfrm>
            <a:off x="2981421" y="4851839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Rectángulo redondeado 14">
            <a:extLst>
              <a:ext uri="{FF2B5EF4-FFF2-40B4-BE49-F238E27FC236}">
                <a16:creationId xmlns:a16="http://schemas.microsoft.com/office/drawing/2014/main" id="{23CFEB90-7121-4519-B37F-7EE3D0D5A93E}"/>
              </a:ext>
            </a:extLst>
          </p:cNvPr>
          <p:cNvSpPr/>
          <p:nvPr/>
        </p:nvSpPr>
        <p:spPr>
          <a:xfrm>
            <a:off x="3638558" y="4851839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Rectángulo redondeado 14">
            <a:extLst>
              <a:ext uri="{FF2B5EF4-FFF2-40B4-BE49-F238E27FC236}">
                <a16:creationId xmlns:a16="http://schemas.microsoft.com/office/drawing/2014/main" id="{AFDB53DD-D98A-4796-BCC7-34589F447C55}"/>
              </a:ext>
            </a:extLst>
          </p:cNvPr>
          <p:cNvSpPr/>
          <p:nvPr/>
        </p:nvSpPr>
        <p:spPr>
          <a:xfrm>
            <a:off x="4295696" y="4851839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29C8B705-6948-430C-8132-40034CFF73DD}"/>
              </a:ext>
            </a:extLst>
          </p:cNvPr>
          <p:cNvSpPr txBox="1">
            <a:spLocks/>
          </p:cNvSpPr>
          <p:nvPr/>
        </p:nvSpPr>
        <p:spPr>
          <a:xfrm>
            <a:off x="6635328" y="3505200"/>
            <a:ext cx="4639869" cy="708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bloques de 128 hilos(128,0,0)</a:t>
            </a:r>
          </a:p>
        </p:txBody>
      </p:sp>
    </p:spTree>
    <p:extLst>
      <p:ext uri="{BB962C8B-B14F-4D97-AF65-F5344CB8AC3E}">
        <p14:creationId xmlns:p14="http://schemas.microsoft.com/office/powerpoint/2010/main" val="329976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4" grpId="0" animBg="1"/>
      <p:bldP spid="23" grpId="0" animBg="1"/>
      <p:bldP spid="41" grpId="0" animBg="1"/>
      <p:bldP spid="45" grpId="0" animBg="1"/>
      <p:bldP spid="46" grpId="0"/>
      <p:bldP spid="47" grpId="0" animBg="1"/>
      <p:bldP spid="48" grpId="0" animBg="1"/>
      <p:bldP spid="49" grpId="0" animBg="1"/>
      <p:bldP spid="50" grpId="0" animBg="1"/>
      <p:bldP spid="52" grpId="0" animBg="1"/>
      <p:bldP spid="54" grpId="0" animBg="1"/>
      <p:bldP spid="56" grpId="0"/>
      <p:bldP spid="19" grpId="0" animBg="1"/>
      <p:bldP spid="20" grpId="0" animBg="1"/>
      <p:bldP spid="21" grpId="0" animBg="1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780021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Dimensiones ejemplo: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Axpy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con 2 vectores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graphicFrame>
        <p:nvGraphicFramePr>
          <p:cNvPr id="34" name="Marcador de contenido 4">
            <a:extLst>
              <a:ext uri="{FF2B5EF4-FFF2-40B4-BE49-F238E27FC236}">
                <a16:creationId xmlns:a16="http://schemas.microsoft.com/office/drawing/2014/main" id="{A2288457-CDF0-4C20-A5D3-F3B8D3D12A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0012" y="3875115"/>
          <a:ext cx="8382000" cy="7416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*x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Marcador de contenido 2">
            <a:extLst>
              <a:ext uri="{FF2B5EF4-FFF2-40B4-BE49-F238E27FC236}">
                <a16:creationId xmlns:a16="http://schemas.microsoft.com/office/drawing/2014/main" id="{8A74CE20-4F1D-497C-BA59-8DE123B3FA66}"/>
              </a:ext>
            </a:extLst>
          </p:cNvPr>
          <p:cNvSpPr txBox="1">
            <a:spLocks/>
          </p:cNvSpPr>
          <p:nvPr/>
        </p:nvSpPr>
        <p:spPr>
          <a:xfrm>
            <a:off x="586478" y="3343633"/>
            <a:ext cx="11277600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Idx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   |  0  |    1    |   2   |   3   |   4   |   5   |  6    |  7   |   …           |  499 | 500  |...  |512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C2B9828-8058-48AF-B9E8-68D9D4325402}"/>
              </a:ext>
            </a:extLst>
          </p:cNvPr>
          <p:cNvSpPr txBox="1"/>
          <p:nvPr/>
        </p:nvSpPr>
        <p:spPr>
          <a:xfrm>
            <a:off x="1542103" y="4953000"/>
            <a:ext cx="9104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</a:rPr>
              <a:t>int </a:t>
            </a:r>
            <a:r>
              <a:rPr lang="en-US" sz="2400" dirty="0" err="1">
                <a:latin typeface="Courier New" panose="02070309020205020404" pitchFamily="49" charset="0"/>
              </a:rPr>
              <a:t>idx</a:t>
            </a:r>
            <a:r>
              <a:rPr lang="en-US" sz="2400" dirty="0">
                <a:latin typeface="Courier New" panose="02070309020205020404" pitchFamily="49" charset="0"/>
              </a:rPr>
              <a:t> = </a:t>
            </a:r>
            <a:r>
              <a:rPr lang="en-US" sz="2400" dirty="0" err="1">
                <a:latin typeface="Courier New" panose="02070309020205020404" pitchFamily="49" charset="0"/>
              </a:rPr>
              <a:t>threadIdx.x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</a:rPr>
              <a:t>+ </a:t>
            </a:r>
            <a:r>
              <a:rPr lang="en-US" sz="2400" b="1" dirty="0" err="1">
                <a:latin typeface="Courier New" panose="02070309020205020404" pitchFamily="49" charset="0"/>
              </a:rPr>
              <a:t>blockIdx.x</a:t>
            </a:r>
            <a:r>
              <a:rPr lang="en-US" sz="2400" b="1" dirty="0">
                <a:latin typeface="Courier New" panose="02070309020205020404" pitchFamily="49" charset="0"/>
              </a:rPr>
              <a:t>*</a:t>
            </a:r>
            <a:r>
              <a:rPr lang="en-US" sz="2400" b="1" dirty="0" err="1">
                <a:latin typeface="Courier New" panose="02070309020205020404" pitchFamily="49" charset="0"/>
              </a:rPr>
              <a:t>blockDim.x</a:t>
            </a:r>
            <a:r>
              <a:rPr lang="en-US" sz="2400" b="1" dirty="0">
                <a:latin typeface="Courier New" panose="02070309020205020404" pitchFamily="49" charset="0"/>
              </a:rPr>
              <a:t>;</a:t>
            </a:r>
            <a:endParaRPr lang="es-AR" sz="2400" b="1" dirty="0">
              <a:latin typeface="Courier New" panose="02070309020205020404" pitchFamily="49" charset="0"/>
            </a:endParaRPr>
          </a:p>
          <a:p>
            <a:endParaRPr lang="es-AR" sz="2400" b="0" dirty="0">
              <a:effectLst/>
              <a:latin typeface="Courier New" panose="02070309020205020404" pitchFamily="49" charset="0"/>
            </a:endParaRPr>
          </a:p>
          <a:p>
            <a:r>
              <a:rPr lang="es-AR" sz="2400" b="0" dirty="0" err="1">
                <a:effectLst/>
                <a:latin typeface="Courier New" panose="02070309020205020404" pitchFamily="49" charset="0"/>
              </a:rPr>
              <a:t>if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( </a:t>
            </a:r>
            <a:r>
              <a:rPr lang="es-AR" sz="2400" b="0" dirty="0" err="1">
                <a:effectLst/>
                <a:latin typeface="Courier New" panose="02070309020205020404" pitchFamily="49" charset="0"/>
              </a:rPr>
              <a:t>idx</a:t>
            </a:r>
            <a:r>
              <a:rPr lang="es-AR" sz="2400" b="0" dirty="0">
                <a:effectLst/>
                <a:latin typeface="Courier New" panose="02070309020205020404" pitchFamily="49" charset="0"/>
              </a:rPr>
              <a:t> &lt; n )</a:t>
            </a:r>
          </a:p>
          <a:p>
            <a:r>
              <a:rPr lang="es-AR" sz="2400" b="0" dirty="0">
                <a:effectLst/>
                <a:latin typeface="Courier New" panose="02070309020205020404" pitchFamily="49" charset="0"/>
              </a:rPr>
              <a:t>{</a:t>
            </a:r>
          </a:p>
        </p:txBody>
      </p:sp>
    </p:spTree>
    <p:extLst>
      <p:ext uri="{BB962C8B-B14F-4D97-AF65-F5344CB8AC3E}">
        <p14:creationId xmlns:p14="http://schemas.microsoft.com/office/powerpoint/2010/main" val="425214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6680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Grillas-bloques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FF0000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highlight>
                  <a:srgbClr val="FF0000"/>
                </a:highlight>
              </a:rPr>
              <a:t>(2D)</a:t>
            </a:r>
          </a:p>
        </p:txBody>
      </p:sp>
      <p:sp>
        <p:nvSpPr>
          <p:cNvPr id="54" name="Cubo 53">
            <a:extLst>
              <a:ext uri="{FF2B5EF4-FFF2-40B4-BE49-F238E27FC236}">
                <a16:creationId xmlns:a16="http://schemas.microsoft.com/office/drawing/2014/main" id="{F694757C-9F41-4C7D-9E10-57220D8A1CE0}"/>
              </a:ext>
            </a:extLst>
          </p:cNvPr>
          <p:cNvSpPr/>
          <p:nvPr/>
        </p:nvSpPr>
        <p:spPr>
          <a:xfrm>
            <a:off x="3579812" y="2743200"/>
            <a:ext cx="3682114" cy="3861912"/>
          </a:xfrm>
          <a:prstGeom prst="cube">
            <a:avLst>
              <a:gd name="adj" fmla="val 4850"/>
            </a:avLst>
          </a:prstGeom>
          <a:solidFill>
            <a:sysClr val="windowText" lastClr="000000">
              <a:tint val="95000"/>
              <a:satMod val="170000"/>
            </a:sysClr>
          </a:solidFill>
          <a:ln w="63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ángulo redondeado 34">
            <a:extLst>
              <a:ext uri="{FF2B5EF4-FFF2-40B4-BE49-F238E27FC236}">
                <a16:creationId xmlns:a16="http://schemas.microsoft.com/office/drawing/2014/main" id="{78F1F3D6-B570-4B5A-A389-7FC290056F1D}"/>
              </a:ext>
            </a:extLst>
          </p:cNvPr>
          <p:cNvSpPr/>
          <p:nvPr/>
        </p:nvSpPr>
        <p:spPr>
          <a:xfrm>
            <a:off x="6236465" y="3971739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56" name="Rectángulo redondeado 35">
            <a:extLst>
              <a:ext uri="{FF2B5EF4-FFF2-40B4-BE49-F238E27FC236}">
                <a16:creationId xmlns:a16="http://schemas.microsoft.com/office/drawing/2014/main" id="{B12366A3-77EE-4C9B-BD2C-B9F4C621843A}"/>
              </a:ext>
            </a:extLst>
          </p:cNvPr>
          <p:cNvSpPr/>
          <p:nvPr/>
        </p:nvSpPr>
        <p:spPr>
          <a:xfrm>
            <a:off x="5434150" y="3971739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57" name="Rectángulo redondeado 36">
            <a:extLst>
              <a:ext uri="{FF2B5EF4-FFF2-40B4-BE49-F238E27FC236}">
                <a16:creationId xmlns:a16="http://schemas.microsoft.com/office/drawing/2014/main" id="{980C2683-8D41-4B58-9BFD-73C2C9118ED9}"/>
              </a:ext>
            </a:extLst>
          </p:cNvPr>
          <p:cNvSpPr/>
          <p:nvPr/>
        </p:nvSpPr>
        <p:spPr>
          <a:xfrm>
            <a:off x="4611907" y="3971739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58" name="Rectángulo redondeado 37">
            <a:extLst>
              <a:ext uri="{FF2B5EF4-FFF2-40B4-BE49-F238E27FC236}">
                <a16:creationId xmlns:a16="http://schemas.microsoft.com/office/drawing/2014/main" id="{03A1A9BA-7FFE-41A1-A72B-89C0D643D346}"/>
              </a:ext>
            </a:extLst>
          </p:cNvPr>
          <p:cNvSpPr/>
          <p:nvPr/>
        </p:nvSpPr>
        <p:spPr>
          <a:xfrm>
            <a:off x="3810634" y="3971739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59" name="Rectángulo redondeado 38">
            <a:extLst>
              <a:ext uri="{FF2B5EF4-FFF2-40B4-BE49-F238E27FC236}">
                <a16:creationId xmlns:a16="http://schemas.microsoft.com/office/drawing/2014/main" id="{703BEC7E-9DF4-4342-B5A7-ADFE907A4145}"/>
              </a:ext>
            </a:extLst>
          </p:cNvPr>
          <p:cNvSpPr/>
          <p:nvPr/>
        </p:nvSpPr>
        <p:spPr>
          <a:xfrm>
            <a:off x="6236465" y="3108535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60" name="Rectángulo redondeado 39">
            <a:extLst>
              <a:ext uri="{FF2B5EF4-FFF2-40B4-BE49-F238E27FC236}">
                <a16:creationId xmlns:a16="http://schemas.microsoft.com/office/drawing/2014/main" id="{19D3448E-3409-4EB7-B4F8-A0A7C241F2C2}"/>
              </a:ext>
            </a:extLst>
          </p:cNvPr>
          <p:cNvSpPr/>
          <p:nvPr/>
        </p:nvSpPr>
        <p:spPr>
          <a:xfrm>
            <a:off x="5434150" y="3108535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61" name="Rectángulo redondeado 40">
            <a:extLst>
              <a:ext uri="{FF2B5EF4-FFF2-40B4-BE49-F238E27FC236}">
                <a16:creationId xmlns:a16="http://schemas.microsoft.com/office/drawing/2014/main" id="{927752AC-BB30-4CAC-A1E5-481F86BD054B}"/>
              </a:ext>
            </a:extLst>
          </p:cNvPr>
          <p:cNvSpPr/>
          <p:nvPr/>
        </p:nvSpPr>
        <p:spPr>
          <a:xfrm>
            <a:off x="4611907" y="3108535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62" name="Rectángulo redondeado 41">
            <a:extLst>
              <a:ext uri="{FF2B5EF4-FFF2-40B4-BE49-F238E27FC236}">
                <a16:creationId xmlns:a16="http://schemas.microsoft.com/office/drawing/2014/main" id="{AE834918-CF5E-4DF6-B378-DE5729D44914}"/>
              </a:ext>
            </a:extLst>
          </p:cNvPr>
          <p:cNvSpPr/>
          <p:nvPr/>
        </p:nvSpPr>
        <p:spPr>
          <a:xfrm>
            <a:off x="3810634" y="3108535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63" name="Rectángulo redondeado 42">
            <a:extLst>
              <a:ext uri="{FF2B5EF4-FFF2-40B4-BE49-F238E27FC236}">
                <a16:creationId xmlns:a16="http://schemas.microsoft.com/office/drawing/2014/main" id="{08B6C04F-7010-483E-B481-B13AC4437C53}"/>
              </a:ext>
            </a:extLst>
          </p:cNvPr>
          <p:cNvSpPr/>
          <p:nvPr/>
        </p:nvSpPr>
        <p:spPr>
          <a:xfrm>
            <a:off x="6236465" y="48493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r>
          </a:p>
        </p:txBody>
      </p:sp>
      <p:sp>
        <p:nvSpPr>
          <p:cNvPr id="64" name="Rectángulo redondeado 43">
            <a:extLst>
              <a:ext uri="{FF2B5EF4-FFF2-40B4-BE49-F238E27FC236}">
                <a16:creationId xmlns:a16="http://schemas.microsoft.com/office/drawing/2014/main" id="{78EDC83F-BE1E-4800-8E30-8B4309D5401E}"/>
              </a:ext>
            </a:extLst>
          </p:cNvPr>
          <p:cNvSpPr/>
          <p:nvPr/>
        </p:nvSpPr>
        <p:spPr>
          <a:xfrm>
            <a:off x="5434150" y="48493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r>
          </a:p>
        </p:txBody>
      </p:sp>
      <p:sp>
        <p:nvSpPr>
          <p:cNvPr id="65" name="Rectángulo redondeado 44">
            <a:extLst>
              <a:ext uri="{FF2B5EF4-FFF2-40B4-BE49-F238E27FC236}">
                <a16:creationId xmlns:a16="http://schemas.microsoft.com/office/drawing/2014/main" id="{DB19521F-43C5-4F8A-99E7-D64EF82FDBDE}"/>
              </a:ext>
            </a:extLst>
          </p:cNvPr>
          <p:cNvSpPr/>
          <p:nvPr/>
        </p:nvSpPr>
        <p:spPr>
          <a:xfrm>
            <a:off x="4611907" y="48493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</a:p>
        </p:txBody>
      </p:sp>
      <p:sp>
        <p:nvSpPr>
          <p:cNvPr id="66" name="Rectángulo redondeado 45">
            <a:extLst>
              <a:ext uri="{FF2B5EF4-FFF2-40B4-BE49-F238E27FC236}">
                <a16:creationId xmlns:a16="http://schemas.microsoft.com/office/drawing/2014/main" id="{0372A4A4-AFD4-4213-B16A-4077611324B9}"/>
              </a:ext>
            </a:extLst>
          </p:cNvPr>
          <p:cNvSpPr/>
          <p:nvPr/>
        </p:nvSpPr>
        <p:spPr>
          <a:xfrm>
            <a:off x="3810634" y="48493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  <p:sp>
        <p:nvSpPr>
          <p:cNvPr id="67" name="Rectángulo redondeado 46">
            <a:extLst>
              <a:ext uri="{FF2B5EF4-FFF2-40B4-BE49-F238E27FC236}">
                <a16:creationId xmlns:a16="http://schemas.microsoft.com/office/drawing/2014/main" id="{5753DD91-83A0-4147-A6A2-04C15573F06A}"/>
              </a:ext>
            </a:extLst>
          </p:cNvPr>
          <p:cNvSpPr/>
          <p:nvPr/>
        </p:nvSpPr>
        <p:spPr>
          <a:xfrm>
            <a:off x="6236465" y="57374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</a:t>
            </a:r>
          </a:p>
        </p:txBody>
      </p:sp>
      <p:sp>
        <p:nvSpPr>
          <p:cNvPr id="68" name="Rectángulo redondeado 47">
            <a:extLst>
              <a:ext uri="{FF2B5EF4-FFF2-40B4-BE49-F238E27FC236}">
                <a16:creationId xmlns:a16="http://schemas.microsoft.com/office/drawing/2014/main" id="{601A1042-BE13-4463-B3B5-412840425C98}"/>
              </a:ext>
            </a:extLst>
          </p:cNvPr>
          <p:cNvSpPr/>
          <p:nvPr/>
        </p:nvSpPr>
        <p:spPr>
          <a:xfrm>
            <a:off x="5434150" y="57374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r>
          </a:p>
        </p:txBody>
      </p:sp>
      <p:sp>
        <p:nvSpPr>
          <p:cNvPr id="69" name="Rectángulo redondeado 48">
            <a:extLst>
              <a:ext uri="{FF2B5EF4-FFF2-40B4-BE49-F238E27FC236}">
                <a16:creationId xmlns:a16="http://schemas.microsoft.com/office/drawing/2014/main" id="{FBF6F754-9537-469A-8E73-5AE18925EDE4}"/>
              </a:ext>
            </a:extLst>
          </p:cNvPr>
          <p:cNvSpPr/>
          <p:nvPr/>
        </p:nvSpPr>
        <p:spPr>
          <a:xfrm>
            <a:off x="4611907" y="57374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42</a:t>
            </a:r>
          </a:p>
        </p:txBody>
      </p:sp>
      <p:sp>
        <p:nvSpPr>
          <p:cNvPr id="70" name="Rectángulo redondeado 49">
            <a:extLst>
              <a:ext uri="{FF2B5EF4-FFF2-40B4-BE49-F238E27FC236}">
                <a16:creationId xmlns:a16="http://schemas.microsoft.com/office/drawing/2014/main" id="{6966ED68-46A6-4F0D-A39D-B41AB6BE3840}"/>
              </a:ext>
            </a:extLst>
          </p:cNvPr>
          <p:cNvSpPr/>
          <p:nvPr/>
        </p:nvSpPr>
        <p:spPr>
          <a:xfrm>
            <a:off x="3810634" y="5737403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sp>
        <p:nvSpPr>
          <p:cNvPr id="71" name="Marcador de contenido 2">
            <a:extLst>
              <a:ext uri="{FF2B5EF4-FFF2-40B4-BE49-F238E27FC236}">
                <a16:creationId xmlns:a16="http://schemas.microsoft.com/office/drawing/2014/main" id="{B747E2EE-27B7-4ACD-B634-D0EE5DA3E7D5}"/>
              </a:ext>
            </a:extLst>
          </p:cNvPr>
          <p:cNvSpPr txBox="1">
            <a:spLocks/>
          </p:cNvSpPr>
          <p:nvPr/>
        </p:nvSpPr>
        <p:spPr>
          <a:xfrm>
            <a:off x="1227718" y="2366230"/>
            <a:ext cx="3247071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Workgroup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72" name="Marcador de contenido 2">
            <a:extLst>
              <a:ext uri="{FF2B5EF4-FFF2-40B4-BE49-F238E27FC236}">
                <a16:creationId xmlns:a16="http://schemas.microsoft.com/office/drawing/2014/main" id="{F6D287E7-C165-4B78-A452-F4E2F5AA35A0}"/>
              </a:ext>
            </a:extLst>
          </p:cNvPr>
          <p:cNvSpPr txBox="1">
            <a:spLocks/>
          </p:cNvSpPr>
          <p:nvPr/>
        </p:nvSpPr>
        <p:spPr>
          <a:xfrm>
            <a:off x="5988550" y="2200531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Grilla/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Range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73" name="Marcador de contenido 2">
            <a:extLst>
              <a:ext uri="{FF2B5EF4-FFF2-40B4-BE49-F238E27FC236}">
                <a16:creationId xmlns:a16="http://schemas.microsoft.com/office/drawing/2014/main" id="{1D63CCA9-7959-4AA0-B6C4-260C4EC3E3C8}"/>
              </a:ext>
            </a:extLst>
          </p:cNvPr>
          <p:cNvSpPr txBox="1">
            <a:spLocks/>
          </p:cNvSpPr>
          <p:nvPr/>
        </p:nvSpPr>
        <p:spPr>
          <a:xfrm>
            <a:off x="7299185" y="3254338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Valor del índice “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x,y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”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74" name="Flecha abajo 15">
            <a:extLst>
              <a:ext uri="{FF2B5EF4-FFF2-40B4-BE49-F238E27FC236}">
                <a16:creationId xmlns:a16="http://schemas.microsoft.com/office/drawing/2014/main" id="{847C67F0-5636-461D-949A-D296D948FFC0}"/>
              </a:ext>
            </a:extLst>
          </p:cNvPr>
          <p:cNvSpPr/>
          <p:nvPr/>
        </p:nvSpPr>
        <p:spPr>
          <a:xfrm rot="18035811">
            <a:off x="3035881" y="2510905"/>
            <a:ext cx="522941" cy="1273598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lecha abajo 16">
            <a:extLst>
              <a:ext uri="{FF2B5EF4-FFF2-40B4-BE49-F238E27FC236}">
                <a16:creationId xmlns:a16="http://schemas.microsoft.com/office/drawing/2014/main" id="{E51A4DAA-F23B-4078-BBD2-2A6168701295}"/>
              </a:ext>
            </a:extLst>
          </p:cNvPr>
          <p:cNvSpPr/>
          <p:nvPr/>
        </p:nvSpPr>
        <p:spPr>
          <a:xfrm rot="2756229">
            <a:off x="5408034" y="2373356"/>
            <a:ext cx="522941" cy="673734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lecha abajo 17">
            <a:extLst>
              <a:ext uri="{FF2B5EF4-FFF2-40B4-BE49-F238E27FC236}">
                <a16:creationId xmlns:a16="http://schemas.microsoft.com/office/drawing/2014/main" id="{E297E646-21EC-4231-82CC-16DB3A11F276}"/>
              </a:ext>
            </a:extLst>
          </p:cNvPr>
          <p:cNvSpPr/>
          <p:nvPr/>
        </p:nvSpPr>
        <p:spPr>
          <a:xfrm rot="2551917">
            <a:off x="6711117" y="3406527"/>
            <a:ext cx="522941" cy="980137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336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1" y="1676400"/>
            <a:ext cx="11323397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Grises- bloques 2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41" name="Cubo 40">
            <a:extLst>
              <a:ext uri="{FF2B5EF4-FFF2-40B4-BE49-F238E27FC236}">
                <a16:creationId xmlns:a16="http://schemas.microsoft.com/office/drawing/2014/main" id="{3D4EE7B1-5156-446B-BD1A-60FD8AF3F773}"/>
              </a:ext>
            </a:extLst>
          </p:cNvPr>
          <p:cNvSpPr/>
          <p:nvPr/>
        </p:nvSpPr>
        <p:spPr>
          <a:xfrm>
            <a:off x="684210" y="3733800"/>
            <a:ext cx="3505201" cy="2860063"/>
          </a:xfrm>
          <a:prstGeom prst="cube">
            <a:avLst>
              <a:gd name="adj" fmla="val 10009"/>
            </a:avLst>
          </a:prstGeom>
          <a:solidFill>
            <a:sysClr val="windowText" lastClr="000000">
              <a:tint val="95000"/>
              <a:satMod val="170000"/>
            </a:sysClr>
          </a:solidFill>
          <a:ln w="63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ángulo redondeado 14">
            <a:extLst>
              <a:ext uri="{FF2B5EF4-FFF2-40B4-BE49-F238E27FC236}">
                <a16:creationId xmlns:a16="http://schemas.microsoft.com/office/drawing/2014/main" id="{DC71EE8B-9AB7-4E94-AE7B-A186642C80DE}"/>
              </a:ext>
            </a:extLst>
          </p:cNvPr>
          <p:cNvSpPr/>
          <p:nvPr/>
        </p:nvSpPr>
        <p:spPr>
          <a:xfrm>
            <a:off x="841603" y="415612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0,0</a:t>
            </a:r>
          </a:p>
        </p:txBody>
      </p:sp>
      <p:sp>
        <p:nvSpPr>
          <p:cNvPr id="46" name="Marcador de contenido 2">
            <a:extLst>
              <a:ext uri="{FF2B5EF4-FFF2-40B4-BE49-F238E27FC236}">
                <a16:creationId xmlns:a16="http://schemas.microsoft.com/office/drawing/2014/main" id="{E3F684FD-AA26-4FBE-832B-3BFF8A37BB12}"/>
              </a:ext>
            </a:extLst>
          </p:cNvPr>
          <p:cNvSpPr txBox="1">
            <a:spLocks/>
          </p:cNvSpPr>
          <p:nvPr/>
        </p:nvSpPr>
        <p:spPr>
          <a:xfrm>
            <a:off x="768743" y="3344099"/>
            <a:ext cx="3725469" cy="5421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Grilla de bloques (64,41,0)</a:t>
            </a:r>
          </a:p>
        </p:txBody>
      </p:sp>
      <p:sp>
        <p:nvSpPr>
          <p:cNvPr id="47" name="Rectángulo redondeado 18">
            <a:extLst>
              <a:ext uri="{FF2B5EF4-FFF2-40B4-BE49-F238E27FC236}">
                <a16:creationId xmlns:a16="http://schemas.microsoft.com/office/drawing/2014/main" id="{9B499475-DFAB-4B63-8271-CEFF664BAE60}"/>
              </a:ext>
            </a:extLst>
          </p:cNvPr>
          <p:cNvSpPr/>
          <p:nvPr/>
        </p:nvSpPr>
        <p:spPr>
          <a:xfrm>
            <a:off x="6271204" y="3886200"/>
            <a:ext cx="5010647" cy="2540427"/>
          </a:xfrm>
          <a:prstGeom prst="roundRect">
            <a:avLst>
              <a:gd name="adj" fmla="val 13238"/>
            </a:avLst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ortar rectángulo de esquina del mismo lado 19">
            <a:extLst>
              <a:ext uri="{FF2B5EF4-FFF2-40B4-BE49-F238E27FC236}">
                <a16:creationId xmlns:a16="http://schemas.microsoft.com/office/drawing/2014/main" id="{E1ABAEE8-4ADC-4B44-B727-092990877CCF}"/>
              </a:ext>
            </a:extLst>
          </p:cNvPr>
          <p:cNvSpPr/>
          <p:nvPr/>
        </p:nvSpPr>
        <p:spPr>
          <a:xfrm>
            <a:off x="6541689" y="4058218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0,0</a:t>
            </a:r>
          </a:p>
        </p:txBody>
      </p:sp>
      <p:sp>
        <p:nvSpPr>
          <p:cNvPr id="49" name="Recortar rectángulo de esquina del mismo lado 20">
            <a:extLst>
              <a:ext uri="{FF2B5EF4-FFF2-40B4-BE49-F238E27FC236}">
                <a16:creationId xmlns:a16="http://schemas.microsoft.com/office/drawing/2014/main" id="{0555D38A-5395-49A2-A202-E53D5975CFA6}"/>
              </a:ext>
            </a:extLst>
          </p:cNvPr>
          <p:cNvSpPr/>
          <p:nvPr/>
        </p:nvSpPr>
        <p:spPr>
          <a:xfrm>
            <a:off x="7282617" y="4058218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0,1</a:t>
            </a:r>
          </a:p>
        </p:txBody>
      </p:sp>
      <p:sp>
        <p:nvSpPr>
          <p:cNvPr id="50" name="Recortar rectángulo de esquina del mismo lado 21">
            <a:extLst>
              <a:ext uri="{FF2B5EF4-FFF2-40B4-BE49-F238E27FC236}">
                <a16:creationId xmlns:a16="http://schemas.microsoft.com/office/drawing/2014/main" id="{E40AB6DA-AE3D-4A28-AAE8-82D62088514B}"/>
              </a:ext>
            </a:extLst>
          </p:cNvPr>
          <p:cNvSpPr/>
          <p:nvPr/>
        </p:nvSpPr>
        <p:spPr>
          <a:xfrm>
            <a:off x="8023545" y="4058218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0,2</a:t>
            </a:r>
          </a:p>
        </p:txBody>
      </p:sp>
      <p:sp>
        <p:nvSpPr>
          <p:cNvPr id="51" name="Recortar rectángulo de esquina del mismo lado 22">
            <a:extLst>
              <a:ext uri="{FF2B5EF4-FFF2-40B4-BE49-F238E27FC236}">
                <a16:creationId xmlns:a16="http://schemas.microsoft.com/office/drawing/2014/main" id="{75DBEE90-73D8-46BE-9527-66208BAFC986}"/>
              </a:ext>
            </a:extLst>
          </p:cNvPr>
          <p:cNvSpPr/>
          <p:nvPr/>
        </p:nvSpPr>
        <p:spPr>
          <a:xfrm>
            <a:off x="8764473" y="4058218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0,3</a:t>
            </a:r>
          </a:p>
        </p:txBody>
      </p:sp>
      <p:sp>
        <p:nvSpPr>
          <p:cNvPr id="52" name="Flecha abajo 23">
            <a:extLst>
              <a:ext uri="{FF2B5EF4-FFF2-40B4-BE49-F238E27FC236}">
                <a16:creationId xmlns:a16="http://schemas.microsoft.com/office/drawing/2014/main" id="{691738D4-BDA0-4C18-905D-A297D8CAE7F6}"/>
              </a:ext>
            </a:extLst>
          </p:cNvPr>
          <p:cNvSpPr/>
          <p:nvPr/>
        </p:nvSpPr>
        <p:spPr>
          <a:xfrm rot="5400000" flipV="1">
            <a:off x="4749591" y="3878128"/>
            <a:ext cx="522941" cy="2520285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ortar rectángulo de esquina del mismo lado 24">
            <a:extLst>
              <a:ext uri="{FF2B5EF4-FFF2-40B4-BE49-F238E27FC236}">
                <a16:creationId xmlns:a16="http://schemas.microsoft.com/office/drawing/2014/main" id="{8A5B39F5-4AF2-460A-A217-CD11DF10ABFC}"/>
              </a:ext>
            </a:extLst>
          </p:cNvPr>
          <p:cNvSpPr/>
          <p:nvPr/>
        </p:nvSpPr>
        <p:spPr>
          <a:xfrm>
            <a:off x="9505401" y="4058218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0,4</a:t>
            </a:r>
          </a:p>
        </p:txBody>
      </p:sp>
      <p:sp>
        <p:nvSpPr>
          <p:cNvPr id="54" name="Recortar rectángulo de esquina del mismo lado 25">
            <a:extLst>
              <a:ext uri="{FF2B5EF4-FFF2-40B4-BE49-F238E27FC236}">
                <a16:creationId xmlns:a16="http://schemas.microsoft.com/office/drawing/2014/main" id="{2053B205-4169-4D62-ADB9-C7F65B44BE05}"/>
              </a:ext>
            </a:extLst>
          </p:cNvPr>
          <p:cNvSpPr/>
          <p:nvPr/>
        </p:nvSpPr>
        <p:spPr>
          <a:xfrm>
            <a:off x="10602966" y="4058218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0,18</a:t>
            </a:r>
          </a:p>
        </p:txBody>
      </p:sp>
      <p:sp>
        <p:nvSpPr>
          <p:cNvPr id="55" name="Marcador de contenido 2">
            <a:extLst>
              <a:ext uri="{FF2B5EF4-FFF2-40B4-BE49-F238E27FC236}">
                <a16:creationId xmlns:a16="http://schemas.microsoft.com/office/drawing/2014/main" id="{26C0F4E5-4ED4-4A20-A25F-2DE2DD708927}"/>
              </a:ext>
            </a:extLst>
          </p:cNvPr>
          <p:cNvSpPr txBox="1">
            <a:spLocks/>
          </p:cNvSpPr>
          <p:nvPr/>
        </p:nvSpPr>
        <p:spPr>
          <a:xfrm>
            <a:off x="7400168" y="3352800"/>
            <a:ext cx="3680948" cy="542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Bloques de (16,19,0)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984BEF3D-D2A1-4EAC-955C-D961C97D58AC}"/>
              </a:ext>
            </a:extLst>
          </p:cNvPr>
          <p:cNvSpPr txBox="1"/>
          <p:nvPr/>
        </p:nvSpPr>
        <p:spPr>
          <a:xfrm>
            <a:off x="10068183" y="4110335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C14A44-C924-416C-86AD-5063DD202FA1}"/>
              </a:ext>
            </a:extLst>
          </p:cNvPr>
          <p:cNvSpPr txBox="1">
            <a:spLocks/>
          </p:cNvSpPr>
          <p:nvPr/>
        </p:nvSpPr>
        <p:spPr>
          <a:xfrm>
            <a:off x="1002306" y="2376354"/>
            <a:ext cx="10338917" cy="8785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tx1"/>
                </a:solidFill>
                <a:latin typeface="Calibri Light" panose="020F0302020204030204"/>
              </a:rPr>
              <a:t>Si la imagen del ejemplo posee 1024x768.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tx1"/>
                </a:solidFill>
                <a:latin typeface="Calibri Light" panose="020F0302020204030204"/>
              </a:rPr>
              <a:t>Y el bloque esta compuesto por (16x19) hilos.</a:t>
            </a:r>
          </a:p>
        </p:txBody>
      </p:sp>
      <p:sp>
        <p:nvSpPr>
          <p:cNvPr id="12" name="Recortar rectángulo de esquina del mismo lado 19">
            <a:extLst>
              <a:ext uri="{FF2B5EF4-FFF2-40B4-BE49-F238E27FC236}">
                <a16:creationId xmlns:a16="http://schemas.microsoft.com/office/drawing/2014/main" id="{B1AB27D3-3677-4DD7-AEE5-81CA6F4F1B4A}"/>
              </a:ext>
            </a:extLst>
          </p:cNvPr>
          <p:cNvSpPr/>
          <p:nvPr/>
        </p:nvSpPr>
        <p:spPr>
          <a:xfrm>
            <a:off x="6555341" y="57188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</a:t>
            </a:r>
          </a:p>
        </p:txBody>
      </p:sp>
      <p:sp>
        <p:nvSpPr>
          <p:cNvPr id="14" name="Recortar rectángulo de esquina del mismo lado 20">
            <a:extLst>
              <a:ext uri="{FF2B5EF4-FFF2-40B4-BE49-F238E27FC236}">
                <a16:creationId xmlns:a16="http://schemas.microsoft.com/office/drawing/2014/main" id="{4378CEB8-ED42-44D5-A4F4-478C7AA830AE}"/>
              </a:ext>
            </a:extLst>
          </p:cNvPr>
          <p:cNvSpPr/>
          <p:nvPr/>
        </p:nvSpPr>
        <p:spPr>
          <a:xfrm>
            <a:off x="7296269" y="57188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15,1</a:t>
            </a:r>
          </a:p>
        </p:txBody>
      </p:sp>
      <p:sp>
        <p:nvSpPr>
          <p:cNvPr id="15" name="Recortar rectángulo de esquina del mismo lado 21">
            <a:extLst>
              <a:ext uri="{FF2B5EF4-FFF2-40B4-BE49-F238E27FC236}">
                <a16:creationId xmlns:a16="http://schemas.microsoft.com/office/drawing/2014/main" id="{5421EEB2-CD8A-4498-B7FB-4D045365BBA1}"/>
              </a:ext>
            </a:extLst>
          </p:cNvPr>
          <p:cNvSpPr/>
          <p:nvPr/>
        </p:nvSpPr>
        <p:spPr>
          <a:xfrm>
            <a:off x="8037197" y="57188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400" kern="0" dirty="0">
                <a:solidFill>
                  <a:prstClr val="black"/>
                </a:solidFill>
                <a:latin typeface="Calibri" panose="020F0502020204030204"/>
              </a:rPr>
              <a:t>15,2</a:t>
            </a: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ortar rectángulo de esquina del mismo lado 22">
            <a:extLst>
              <a:ext uri="{FF2B5EF4-FFF2-40B4-BE49-F238E27FC236}">
                <a16:creationId xmlns:a16="http://schemas.microsoft.com/office/drawing/2014/main" id="{655C2B87-B58E-4764-8DA9-70C327DF0227}"/>
              </a:ext>
            </a:extLst>
          </p:cNvPr>
          <p:cNvSpPr/>
          <p:nvPr/>
        </p:nvSpPr>
        <p:spPr>
          <a:xfrm>
            <a:off x="8778125" y="57188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15,3</a:t>
            </a:r>
          </a:p>
        </p:txBody>
      </p:sp>
      <p:sp>
        <p:nvSpPr>
          <p:cNvPr id="17" name="Recortar rectángulo de esquina del mismo lado 24">
            <a:extLst>
              <a:ext uri="{FF2B5EF4-FFF2-40B4-BE49-F238E27FC236}">
                <a16:creationId xmlns:a16="http://schemas.microsoft.com/office/drawing/2014/main" id="{795AFB26-1194-4303-865B-2D283B7E27B7}"/>
              </a:ext>
            </a:extLst>
          </p:cNvPr>
          <p:cNvSpPr/>
          <p:nvPr/>
        </p:nvSpPr>
        <p:spPr>
          <a:xfrm>
            <a:off x="9519053" y="57188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400" kern="0" dirty="0">
                <a:solidFill>
                  <a:prstClr val="black"/>
                </a:solidFill>
                <a:latin typeface="Calibri" panose="020F0502020204030204"/>
              </a:rPr>
              <a:t>15,4</a:t>
            </a: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ortar rectángulo de esquina del mismo lado 25">
            <a:extLst>
              <a:ext uri="{FF2B5EF4-FFF2-40B4-BE49-F238E27FC236}">
                <a16:creationId xmlns:a16="http://schemas.microsoft.com/office/drawing/2014/main" id="{33465046-5060-4378-A5BE-AB6DC868848D}"/>
              </a:ext>
            </a:extLst>
          </p:cNvPr>
          <p:cNvSpPr/>
          <p:nvPr/>
        </p:nvSpPr>
        <p:spPr>
          <a:xfrm>
            <a:off x="10616618" y="57188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15,18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ECBB185-FD5B-4CCF-B5F8-6ACFE33A61D1}"/>
              </a:ext>
            </a:extLst>
          </p:cNvPr>
          <p:cNvSpPr txBox="1"/>
          <p:nvPr/>
        </p:nvSpPr>
        <p:spPr>
          <a:xfrm>
            <a:off x="10144383" y="5715000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47630E1-F742-4963-980D-22D563F04A3E}"/>
              </a:ext>
            </a:extLst>
          </p:cNvPr>
          <p:cNvSpPr txBox="1"/>
          <p:nvPr/>
        </p:nvSpPr>
        <p:spPr>
          <a:xfrm>
            <a:off x="6555341" y="4894903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72BEF86-16B9-4896-A526-9F77482C3B70}"/>
              </a:ext>
            </a:extLst>
          </p:cNvPr>
          <p:cNvSpPr txBox="1"/>
          <p:nvPr/>
        </p:nvSpPr>
        <p:spPr>
          <a:xfrm>
            <a:off x="7296269" y="4894903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05D4E97-DC91-4764-951D-DB2B24DDB16C}"/>
              </a:ext>
            </a:extLst>
          </p:cNvPr>
          <p:cNvSpPr txBox="1"/>
          <p:nvPr/>
        </p:nvSpPr>
        <p:spPr>
          <a:xfrm>
            <a:off x="8023545" y="4894903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2CDE01C-A1AF-47C2-B90B-6507A316EB2D}"/>
              </a:ext>
            </a:extLst>
          </p:cNvPr>
          <p:cNvSpPr txBox="1"/>
          <p:nvPr/>
        </p:nvSpPr>
        <p:spPr>
          <a:xfrm>
            <a:off x="8866441" y="4894903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FD1BDD60-9ABC-4560-A24A-E4A79D316A77}"/>
              </a:ext>
            </a:extLst>
          </p:cNvPr>
          <p:cNvSpPr txBox="1"/>
          <p:nvPr/>
        </p:nvSpPr>
        <p:spPr>
          <a:xfrm>
            <a:off x="9578074" y="4894903"/>
            <a:ext cx="65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62653A9-C5F9-474D-95A6-3513843820D5}"/>
              </a:ext>
            </a:extLst>
          </p:cNvPr>
          <p:cNvSpPr txBox="1"/>
          <p:nvPr/>
        </p:nvSpPr>
        <p:spPr>
          <a:xfrm>
            <a:off x="10619192" y="4894903"/>
            <a:ext cx="65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ángulo redondeado 14">
            <a:extLst>
              <a:ext uri="{FF2B5EF4-FFF2-40B4-BE49-F238E27FC236}">
                <a16:creationId xmlns:a16="http://schemas.microsoft.com/office/drawing/2014/main" id="{B1961EE9-98DB-473B-998C-821625BF6DE3}"/>
              </a:ext>
            </a:extLst>
          </p:cNvPr>
          <p:cNvSpPr/>
          <p:nvPr/>
        </p:nvSpPr>
        <p:spPr>
          <a:xfrm>
            <a:off x="1559514" y="416422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600" kern="0" dirty="0">
                <a:solidFill>
                  <a:prstClr val="white"/>
                </a:solidFill>
                <a:latin typeface="Calibri" panose="020F0502020204030204"/>
              </a:rPr>
              <a:t>0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</a:t>
            </a:r>
          </a:p>
        </p:txBody>
      </p:sp>
      <p:sp>
        <p:nvSpPr>
          <p:cNvPr id="34" name="Rectángulo redondeado 14">
            <a:extLst>
              <a:ext uri="{FF2B5EF4-FFF2-40B4-BE49-F238E27FC236}">
                <a16:creationId xmlns:a16="http://schemas.microsoft.com/office/drawing/2014/main" id="{3820883B-B32B-4A59-805F-144A0B859F4A}"/>
              </a:ext>
            </a:extLst>
          </p:cNvPr>
          <p:cNvSpPr/>
          <p:nvPr/>
        </p:nvSpPr>
        <p:spPr>
          <a:xfrm>
            <a:off x="1562232" y="487680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1,1</a:t>
            </a:r>
          </a:p>
        </p:txBody>
      </p:sp>
      <p:sp>
        <p:nvSpPr>
          <p:cNvPr id="35" name="Rectángulo redondeado 14">
            <a:extLst>
              <a:ext uri="{FF2B5EF4-FFF2-40B4-BE49-F238E27FC236}">
                <a16:creationId xmlns:a16="http://schemas.microsoft.com/office/drawing/2014/main" id="{4BAAA967-1701-4148-8580-22D491664EA8}"/>
              </a:ext>
            </a:extLst>
          </p:cNvPr>
          <p:cNvSpPr/>
          <p:nvPr/>
        </p:nvSpPr>
        <p:spPr>
          <a:xfrm>
            <a:off x="826824" y="4876800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1,0</a:t>
            </a:r>
          </a:p>
        </p:txBody>
      </p:sp>
      <p:sp>
        <p:nvSpPr>
          <p:cNvPr id="36" name="Rectángulo redondeado 14">
            <a:extLst>
              <a:ext uri="{FF2B5EF4-FFF2-40B4-BE49-F238E27FC236}">
                <a16:creationId xmlns:a16="http://schemas.microsoft.com/office/drawing/2014/main" id="{487BDF41-2694-4B24-9C22-E493B590A809}"/>
              </a:ext>
            </a:extLst>
          </p:cNvPr>
          <p:cNvSpPr/>
          <p:nvPr/>
        </p:nvSpPr>
        <p:spPr>
          <a:xfrm>
            <a:off x="826824" y="586189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600" kern="0" dirty="0">
                <a:solidFill>
                  <a:prstClr val="white"/>
                </a:solidFill>
                <a:latin typeface="Calibri" panose="020F0502020204030204"/>
              </a:rPr>
              <a:t>63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,0</a:t>
            </a:r>
          </a:p>
        </p:txBody>
      </p:sp>
      <p:sp>
        <p:nvSpPr>
          <p:cNvPr id="37" name="Rectángulo redondeado 14">
            <a:extLst>
              <a:ext uri="{FF2B5EF4-FFF2-40B4-BE49-F238E27FC236}">
                <a16:creationId xmlns:a16="http://schemas.microsoft.com/office/drawing/2014/main" id="{5937FFC6-1023-4436-9B4A-9D3D8674392A}"/>
              </a:ext>
            </a:extLst>
          </p:cNvPr>
          <p:cNvSpPr/>
          <p:nvPr/>
        </p:nvSpPr>
        <p:spPr>
          <a:xfrm>
            <a:off x="3122612" y="5880615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600" kern="0" dirty="0">
                <a:solidFill>
                  <a:prstClr val="white"/>
                </a:solidFill>
                <a:latin typeface="Calibri" panose="020F0502020204030204"/>
              </a:rPr>
              <a:t>63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,40</a:t>
            </a:r>
          </a:p>
        </p:txBody>
      </p:sp>
      <p:sp>
        <p:nvSpPr>
          <p:cNvPr id="38" name="Rectángulo redondeado 14">
            <a:extLst>
              <a:ext uri="{FF2B5EF4-FFF2-40B4-BE49-F238E27FC236}">
                <a16:creationId xmlns:a16="http://schemas.microsoft.com/office/drawing/2014/main" id="{260B9129-1209-4ADB-A61A-37A1ABB8FA24}"/>
              </a:ext>
            </a:extLst>
          </p:cNvPr>
          <p:cNvSpPr/>
          <p:nvPr/>
        </p:nvSpPr>
        <p:spPr>
          <a:xfrm>
            <a:off x="1572207" y="586189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600" kern="0" dirty="0">
                <a:solidFill>
                  <a:prstClr val="white"/>
                </a:solidFill>
                <a:latin typeface="Calibri" panose="020F0502020204030204"/>
              </a:rPr>
              <a:t>63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</a:t>
            </a:r>
          </a:p>
        </p:txBody>
      </p:sp>
      <p:sp>
        <p:nvSpPr>
          <p:cNvPr id="39" name="Rectángulo redondeado 14">
            <a:extLst>
              <a:ext uri="{FF2B5EF4-FFF2-40B4-BE49-F238E27FC236}">
                <a16:creationId xmlns:a16="http://schemas.microsoft.com/office/drawing/2014/main" id="{719A3A6B-934B-470C-A361-06F5842C3805}"/>
              </a:ext>
            </a:extLst>
          </p:cNvPr>
          <p:cNvSpPr/>
          <p:nvPr/>
        </p:nvSpPr>
        <p:spPr>
          <a:xfrm>
            <a:off x="3122612" y="4877403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1,40</a:t>
            </a:r>
          </a:p>
        </p:txBody>
      </p:sp>
      <p:sp>
        <p:nvSpPr>
          <p:cNvPr id="40" name="Rectángulo redondeado 14">
            <a:extLst>
              <a:ext uri="{FF2B5EF4-FFF2-40B4-BE49-F238E27FC236}">
                <a16:creationId xmlns:a16="http://schemas.microsoft.com/office/drawing/2014/main" id="{E3102C0E-CEA7-4035-8423-13D6A9A05C4F}"/>
              </a:ext>
            </a:extLst>
          </p:cNvPr>
          <p:cNvSpPr/>
          <p:nvPr/>
        </p:nvSpPr>
        <p:spPr>
          <a:xfrm>
            <a:off x="3122612" y="415612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600" kern="0" dirty="0">
                <a:solidFill>
                  <a:prstClr val="white"/>
                </a:solidFill>
                <a:latin typeface="Calibri" panose="020F0502020204030204"/>
              </a:rPr>
              <a:t>0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,40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A7729E6-DB9D-4037-B2D3-4A0C55A9EC85}"/>
              </a:ext>
            </a:extLst>
          </p:cNvPr>
          <p:cNvSpPr txBox="1"/>
          <p:nvPr/>
        </p:nvSpPr>
        <p:spPr>
          <a:xfrm>
            <a:off x="897234" y="5388406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49ADB8EA-9325-4A48-83BD-BFED1F570068}"/>
              </a:ext>
            </a:extLst>
          </p:cNvPr>
          <p:cNvSpPr txBox="1"/>
          <p:nvPr/>
        </p:nvSpPr>
        <p:spPr>
          <a:xfrm>
            <a:off x="1604297" y="5399639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CEE7EE3E-9D65-4356-90AF-3B775544FFCA}"/>
              </a:ext>
            </a:extLst>
          </p:cNvPr>
          <p:cNvSpPr txBox="1"/>
          <p:nvPr/>
        </p:nvSpPr>
        <p:spPr>
          <a:xfrm>
            <a:off x="3152690" y="5399639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2E42FF6C-B591-4F9B-8AF9-9514A10D2375}"/>
              </a:ext>
            </a:extLst>
          </p:cNvPr>
          <p:cNvSpPr txBox="1"/>
          <p:nvPr/>
        </p:nvSpPr>
        <p:spPr>
          <a:xfrm>
            <a:off x="2436810" y="5946536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F35114B2-4C5D-4871-9B24-0BC0BCA73A4D}"/>
              </a:ext>
            </a:extLst>
          </p:cNvPr>
          <p:cNvSpPr txBox="1"/>
          <p:nvPr/>
        </p:nvSpPr>
        <p:spPr>
          <a:xfrm>
            <a:off x="2442137" y="4865644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5721563-C16F-4E38-8FB3-2DCBD3C4E687}"/>
              </a:ext>
            </a:extLst>
          </p:cNvPr>
          <p:cNvSpPr txBox="1"/>
          <p:nvPr/>
        </p:nvSpPr>
        <p:spPr>
          <a:xfrm>
            <a:off x="2425040" y="4171622"/>
            <a:ext cx="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prstClr val="white"/>
                </a:solidFill>
                <a:latin typeface="Calibri" panose="020F0502020204030204"/>
              </a:rPr>
              <a:t>…</a:t>
            </a:r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7735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5" grpId="0" animBg="1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3" grpId="0"/>
      <p:bldP spid="12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1" grpId="0"/>
      <p:bldP spid="23" grpId="0"/>
      <p:bldP spid="25" grpId="0"/>
      <p:bldP spid="27" grpId="0"/>
      <p:bldP spid="29" grpId="0"/>
      <p:bldP spid="31" grpId="0"/>
      <p:bldP spid="33" grpId="0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/>
      <p:bldP spid="43" grpId="0"/>
      <p:bldP spid="44" grpId="0"/>
      <p:bldP spid="57" grpId="0"/>
      <p:bldP spid="58" grpId="0"/>
      <p:bldP spid="5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1" y="1676400"/>
            <a:ext cx="11323397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Grises- bloques 2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379D360D-845E-4E3D-A690-57D86CFB8BBC}"/>
              </a:ext>
            </a:extLst>
          </p:cNvPr>
          <p:cNvSpPr txBox="1"/>
          <p:nvPr/>
        </p:nvSpPr>
        <p:spPr>
          <a:xfrm>
            <a:off x="608012" y="2338149"/>
            <a:ext cx="10972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=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s-A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s-A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s-A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blockDim.x</a:t>
            </a:r>
            <a:r>
              <a:rPr lang="es-A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=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s-A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blockIdx.y</a:t>
            </a:r>
            <a:r>
              <a:rPr lang="es-A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s-A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blockDim.y</a:t>
            </a:r>
            <a:r>
              <a:rPr lang="es-A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s-A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&lt; ancho &amp;&amp;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&lt; alto )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{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    ]*0.299;  // Rojo.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+=(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*ancho))*3)+1 ]*0.599;  // Verde.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+=(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img_O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*ancho))*3)+2 ]*0.11;   // Azul.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 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   ]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// Rojo.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*ancho))*3+1 ]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// Verde.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img_R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 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idy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*ancho))*3+2 ] = (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  <a:r>
              <a:rPr lang="es-A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fGris</a:t>
            </a:r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// Azul.</a:t>
            </a:r>
          </a:p>
          <a:p>
            <a:r>
              <a:rPr lang="es-A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 }</a:t>
            </a:r>
            <a:endParaRPr lang="es-AR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89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1" y="1676400"/>
            <a:ext cx="11323397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Grises- bloques 2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9B7ADC9-5544-960B-18AE-9F211CD7C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12" y="25908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7876205-E59A-A66F-AADA-6AC3DA53F8D2}"/>
              </a:ext>
            </a:extLst>
          </p:cNvPr>
          <p:cNvSpPr/>
          <p:nvPr/>
        </p:nvSpPr>
        <p:spPr>
          <a:xfrm>
            <a:off x="4570412" y="2362200"/>
            <a:ext cx="6400800" cy="4191000"/>
          </a:xfrm>
          <a:prstGeom prst="rec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A2C81CD-6FB4-BD6C-4DAE-3130E1F938A8}"/>
              </a:ext>
            </a:extLst>
          </p:cNvPr>
          <p:cNvSpPr/>
          <p:nvPr/>
        </p:nvSpPr>
        <p:spPr>
          <a:xfrm>
            <a:off x="4688651" y="2532434"/>
            <a:ext cx="6130161" cy="3944566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82" name="Imagen 81">
            <a:extLst>
              <a:ext uri="{FF2B5EF4-FFF2-40B4-BE49-F238E27FC236}">
                <a16:creationId xmlns:a16="http://schemas.microsoft.com/office/drawing/2014/main" id="{5EF795DB-525F-F603-9642-0B646078E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4332" y="2895600"/>
            <a:ext cx="5992960" cy="344056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C31CE80-6286-AAAD-D586-9BF3C5C24944}"/>
              </a:ext>
            </a:extLst>
          </p:cNvPr>
          <p:cNvSpPr txBox="1"/>
          <p:nvPr/>
        </p:nvSpPr>
        <p:spPr>
          <a:xfrm>
            <a:off x="7024899" y="2542398"/>
            <a:ext cx="110479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dirty="0">
                <a:solidFill>
                  <a:schemeClr val="bg1"/>
                </a:solidFill>
              </a:rPr>
              <a:t>Grilla 1</a:t>
            </a:r>
            <a:endParaRPr lang="es-A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05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1" y="1676400"/>
            <a:ext cx="11323397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Imagen con Escala de Grises- bloques 2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dim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9B7ADC9-5544-960B-18AE-9F211CD7C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12" y="25908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7876205-E59A-A66F-AADA-6AC3DA53F8D2}"/>
              </a:ext>
            </a:extLst>
          </p:cNvPr>
          <p:cNvSpPr/>
          <p:nvPr/>
        </p:nvSpPr>
        <p:spPr>
          <a:xfrm>
            <a:off x="4570412" y="2362200"/>
            <a:ext cx="6400800" cy="4191000"/>
          </a:xfrm>
          <a:prstGeom prst="rec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A2C81CD-6FB4-BD6C-4DAE-3130E1F938A8}"/>
              </a:ext>
            </a:extLst>
          </p:cNvPr>
          <p:cNvSpPr/>
          <p:nvPr/>
        </p:nvSpPr>
        <p:spPr>
          <a:xfrm>
            <a:off x="4650086" y="2760055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1</a:t>
            </a: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03CFE8-9B4C-9239-47AE-783F497C039F}"/>
              </a:ext>
            </a:extLst>
          </p:cNvPr>
          <p:cNvSpPr/>
          <p:nvPr/>
        </p:nvSpPr>
        <p:spPr>
          <a:xfrm>
            <a:off x="6704012" y="2755191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2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1FE95A3-DF0A-BF4E-A83B-F074B82FC5C3}"/>
              </a:ext>
            </a:extLst>
          </p:cNvPr>
          <p:cNvSpPr/>
          <p:nvPr/>
        </p:nvSpPr>
        <p:spPr>
          <a:xfrm>
            <a:off x="8757938" y="2755191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3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E1AF0B0-E1B3-C191-FBC9-A2C083134B0B}"/>
              </a:ext>
            </a:extLst>
          </p:cNvPr>
          <p:cNvSpPr/>
          <p:nvPr/>
        </p:nvSpPr>
        <p:spPr>
          <a:xfrm>
            <a:off x="4650087" y="3998068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4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D96CF73-CBAE-5340-3359-251E6E2D0320}"/>
              </a:ext>
            </a:extLst>
          </p:cNvPr>
          <p:cNvSpPr/>
          <p:nvPr/>
        </p:nvSpPr>
        <p:spPr>
          <a:xfrm>
            <a:off x="6704012" y="3991583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5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A4105285-4734-5BA3-00F1-6E1E32D095D9}"/>
              </a:ext>
            </a:extLst>
          </p:cNvPr>
          <p:cNvSpPr/>
          <p:nvPr/>
        </p:nvSpPr>
        <p:spPr>
          <a:xfrm>
            <a:off x="8740137" y="3998068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6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ADE8885D-F14A-6DE6-6114-A607D3A21132}"/>
              </a:ext>
            </a:extLst>
          </p:cNvPr>
          <p:cNvSpPr/>
          <p:nvPr/>
        </p:nvSpPr>
        <p:spPr>
          <a:xfrm>
            <a:off x="4650086" y="5257800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7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E69A9486-F75B-FEC1-1FDC-744054E0576A}"/>
              </a:ext>
            </a:extLst>
          </p:cNvPr>
          <p:cNvSpPr/>
          <p:nvPr/>
        </p:nvSpPr>
        <p:spPr>
          <a:xfrm>
            <a:off x="6704012" y="5272391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8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A97B32D2-248D-D8CB-B634-E55A86CC2E22}"/>
              </a:ext>
            </a:extLst>
          </p:cNvPr>
          <p:cNvSpPr/>
          <p:nvPr/>
        </p:nvSpPr>
        <p:spPr>
          <a:xfrm>
            <a:off x="8736928" y="5293468"/>
            <a:ext cx="1901525" cy="1183532"/>
          </a:xfrm>
          <a:prstGeom prst="rect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GRILLA 9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82" name="Imagen 81">
            <a:extLst>
              <a:ext uri="{FF2B5EF4-FFF2-40B4-BE49-F238E27FC236}">
                <a16:creationId xmlns:a16="http://schemas.microsoft.com/office/drawing/2014/main" id="{5EF795DB-525F-F603-9642-0B646078E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452" y="2802257"/>
            <a:ext cx="1927520" cy="110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4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8204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Organización Grillas-bloques (3D)</a:t>
            </a:r>
          </a:p>
        </p:txBody>
      </p:sp>
      <p:sp>
        <p:nvSpPr>
          <p:cNvPr id="102" name="Cubo 101">
            <a:extLst>
              <a:ext uri="{FF2B5EF4-FFF2-40B4-BE49-F238E27FC236}">
                <a16:creationId xmlns:a16="http://schemas.microsoft.com/office/drawing/2014/main" id="{A4343210-B893-4885-B92A-F64ED113A96F}"/>
              </a:ext>
            </a:extLst>
          </p:cNvPr>
          <p:cNvSpPr/>
          <p:nvPr/>
        </p:nvSpPr>
        <p:spPr>
          <a:xfrm>
            <a:off x="2901594" y="2687658"/>
            <a:ext cx="3920120" cy="4094142"/>
          </a:xfrm>
          <a:prstGeom prst="cube">
            <a:avLst>
              <a:gd name="adj" fmla="val 4850"/>
            </a:avLst>
          </a:prstGeom>
          <a:solidFill>
            <a:sysClr val="windowText" lastClr="000000">
              <a:tint val="95000"/>
              <a:satMod val="170000"/>
            </a:sysClr>
          </a:solidFill>
          <a:ln w="63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ángulo redondeado 106">
            <a:extLst>
              <a:ext uri="{FF2B5EF4-FFF2-40B4-BE49-F238E27FC236}">
                <a16:creationId xmlns:a16="http://schemas.microsoft.com/office/drawing/2014/main" id="{DA4AD405-B4A2-45E9-A76E-0914448B2895}"/>
              </a:ext>
            </a:extLst>
          </p:cNvPr>
          <p:cNvSpPr/>
          <p:nvPr/>
        </p:nvSpPr>
        <p:spPr>
          <a:xfrm>
            <a:off x="5863047" y="41447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104" name="Rectángulo redondeado 107">
            <a:extLst>
              <a:ext uri="{FF2B5EF4-FFF2-40B4-BE49-F238E27FC236}">
                <a16:creationId xmlns:a16="http://schemas.microsoft.com/office/drawing/2014/main" id="{0FE3A7BE-70E7-4FBD-B8C6-2BB18AAF1BA5}"/>
              </a:ext>
            </a:extLst>
          </p:cNvPr>
          <p:cNvSpPr/>
          <p:nvPr/>
        </p:nvSpPr>
        <p:spPr>
          <a:xfrm>
            <a:off x="5060732" y="41447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105" name="Rectángulo redondeado 108">
            <a:extLst>
              <a:ext uri="{FF2B5EF4-FFF2-40B4-BE49-F238E27FC236}">
                <a16:creationId xmlns:a16="http://schemas.microsoft.com/office/drawing/2014/main" id="{E9E8D573-1951-4A1D-B4EF-14630DE9F610}"/>
              </a:ext>
            </a:extLst>
          </p:cNvPr>
          <p:cNvSpPr/>
          <p:nvPr/>
        </p:nvSpPr>
        <p:spPr>
          <a:xfrm>
            <a:off x="4238489" y="41447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106" name="Rectángulo redondeado 109">
            <a:extLst>
              <a:ext uri="{FF2B5EF4-FFF2-40B4-BE49-F238E27FC236}">
                <a16:creationId xmlns:a16="http://schemas.microsoft.com/office/drawing/2014/main" id="{264D88E1-F8EB-48EE-9A09-39DE1259F324}"/>
              </a:ext>
            </a:extLst>
          </p:cNvPr>
          <p:cNvSpPr/>
          <p:nvPr/>
        </p:nvSpPr>
        <p:spPr>
          <a:xfrm>
            <a:off x="3437216" y="41447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107" name="Rectángulo redondeado 110">
            <a:extLst>
              <a:ext uri="{FF2B5EF4-FFF2-40B4-BE49-F238E27FC236}">
                <a16:creationId xmlns:a16="http://schemas.microsoft.com/office/drawing/2014/main" id="{98261E07-EC3E-4E47-AF8C-D1134C569B81}"/>
              </a:ext>
            </a:extLst>
          </p:cNvPr>
          <p:cNvSpPr/>
          <p:nvPr/>
        </p:nvSpPr>
        <p:spPr>
          <a:xfrm>
            <a:off x="5863047" y="32815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108" name="Rectángulo redondeado 111">
            <a:extLst>
              <a:ext uri="{FF2B5EF4-FFF2-40B4-BE49-F238E27FC236}">
                <a16:creationId xmlns:a16="http://schemas.microsoft.com/office/drawing/2014/main" id="{912B6DD2-57AB-4796-93E5-9D6451D3CD2B}"/>
              </a:ext>
            </a:extLst>
          </p:cNvPr>
          <p:cNvSpPr/>
          <p:nvPr/>
        </p:nvSpPr>
        <p:spPr>
          <a:xfrm>
            <a:off x="5060732" y="32815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109" name="Rectángulo redondeado 112">
            <a:extLst>
              <a:ext uri="{FF2B5EF4-FFF2-40B4-BE49-F238E27FC236}">
                <a16:creationId xmlns:a16="http://schemas.microsoft.com/office/drawing/2014/main" id="{82E6702E-FD96-438A-A9CB-57B25E191DFB}"/>
              </a:ext>
            </a:extLst>
          </p:cNvPr>
          <p:cNvSpPr/>
          <p:nvPr/>
        </p:nvSpPr>
        <p:spPr>
          <a:xfrm>
            <a:off x="4238489" y="32815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110" name="Rectángulo redondeado 113">
            <a:extLst>
              <a:ext uri="{FF2B5EF4-FFF2-40B4-BE49-F238E27FC236}">
                <a16:creationId xmlns:a16="http://schemas.microsoft.com/office/drawing/2014/main" id="{D5225DAD-1694-4A22-9228-AB423196B057}"/>
              </a:ext>
            </a:extLst>
          </p:cNvPr>
          <p:cNvSpPr/>
          <p:nvPr/>
        </p:nvSpPr>
        <p:spPr>
          <a:xfrm>
            <a:off x="3437216" y="32815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111" name="Rectángulo redondeado 114">
            <a:extLst>
              <a:ext uri="{FF2B5EF4-FFF2-40B4-BE49-F238E27FC236}">
                <a16:creationId xmlns:a16="http://schemas.microsoft.com/office/drawing/2014/main" id="{BFA12582-7CB7-456A-A250-3008C3FD6D3D}"/>
              </a:ext>
            </a:extLst>
          </p:cNvPr>
          <p:cNvSpPr/>
          <p:nvPr/>
        </p:nvSpPr>
        <p:spPr>
          <a:xfrm>
            <a:off x="5863047" y="50223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r>
          </a:p>
        </p:txBody>
      </p:sp>
      <p:sp>
        <p:nvSpPr>
          <p:cNvPr id="112" name="Rectángulo redondeado 115">
            <a:extLst>
              <a:ext uri="{FF2B5EF4-FFF2-40B4-BE49-F238E27FC236}">
                <a16:creationId xmlns:a16="http://schemas.microsoft.com/office/drawing/2014/main" id="{3A3EA186-80EA-4F20-A188-9B77B2F88724}"/>
              </a:ext>
            </a:extLst>
          </p:cNvPr>
          <p:cNvSpPr/>
          <p:nvPr/>
        </p:nvSpPr>
        <p:spPr>
          <a:xfrm>
            <a:off x="5060732" y="50223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r>
          </a:p>
        </p:txBody>
      </p:sp>
      <p:sp>
        <p:nvSpPr>
          <p:cNvPr id="113" name="Rectángulo redondeado 116">
            <a:extLst>
              <a:ext uri="{FF2B5EF4-FFF2-40B4-BE49-F238E27FC236}">
                <a16:creationId xmlns:a16="http://schemas.microsoft.com/office/drawing/2014/main" id="{895AC448-BBC2-40D7-8644-B6A478C8DDAD}"/>
              </a:ext>
            </a:extLst>
          </p:cNvPr>
          <p:cNvSpPr/>
          <p:nvPr/>
        </p:nvSpPr>
        <p:spPr>
          <a:xfrm>
            <a:off x="4238489" y="50223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</a:p>
        </p:txBody>
      </p:sp>
      <p:sp>
        <p:nvSpPr>
          <p:cNvPr id="114" name="Rectángulo redondeado 117">
            <a:extLst>
              <a:ext uri="{FF2B5EF4-FFF2-40B4-BE49-F238E27FC236}">
                <a16:creationId xmlns:a16="http://schemas.microsoft.com/office/drawing/2014/main" id="{29FA1A9F-AC82-4959-94D4-4D5CF96743A7}"/>
              </a:ext>
            </a:extLst>
          </p:cNvPr>
          <p:cNvSpPr/>
          <p:nvPr/>
        </p:nvSpPr>
        <p:spPr>
          <a:xfrm>
            <a:off x="3437216" y="50223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  <p:sp>
        <p:nvSpPr>
          <p:cNvPr id="115" name="Rectángulo redondeado 118">
            <a:extLst>
              <a:ext uri="{FF2B5EF4-FFF2-40B4-BE49-F238E27FC236}">
                <a16:creationId xmlns:a16="http://schemas.microsoft.com/office/drawing/2014/main" id="{DDAB8DCC-E97F-4F3A-B528-3487E79B3E2A}"/>
              </a:ext>
            </a:extLst>
          </p:cNvPr>
          <p:cNvSpPr/>
          <p:nvPr/>
        </p:nvSpPr>
        <p:spPr>
          <a:xfrm>
            <a:off x="5863047" y="59104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</a:t>
            </a:r>
          </a:p>
        </p:txBody>
      </p:sp>
      <p:sp>
        <p:nvSpPr>
          <p:cNvPr id="116" name="Rectángulo redondeado 119">
            <a:extLst>
              <a:ext uri="{FF2B5EF4-FFF2-40B4-BE49-F238E27FC236}">
                <a16:creationId xmlns:a16="http://schemas.microsoft.com/office/drawing/2014/main" id="{60160ED1-761B-40CE-9A06-24A7CAE92E06}"/>
              </a:ext>
            </a:extLst>
          </p:cNvPr>
          <p:cNvSpPr/>
          <p:nvPr/>
        </p:nvSpPr>
        <p:spPr>
          <a:xfrm>
            <a:off x="5060732" y="59104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r>
          </a:p>
        </p:txBody>
      </p:sp>
      <p:sp>
        <p:nvSpPr>
          <p:cNvPr id="117" name="Rectángulo redondeado 120">
            <a:extLst>
              <a:ext uri="{FF2B5EF4-FFF2-40B4-BE49-F238E27FC236}">
                <a16:creationId xmlns:a16="http://schemas.microsoft.com/office/drawing/2014/main" id="{E90E58AC-B90F-4D27-833F-1E6F7656648C}"/>
              </a:ext>
            </a:extLst>
          </p:cNvPr>
          <p:cNvSpPr/>
          <p:nvPr/>
        </p:nvSpPr>
        <p:spPr>
          <a:xfrm>
            <a:off x="4238489" y="59104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42</a:t>
            </a:r>
          </a:p>
        </p:txBody>
      </p:sp>
      <p:sp>
        <p:nvSpPr>
          <p:cNvPr id="118" name="Rectángulo redondeado 121">
            <a:extLst>
              <a:ext uri="{FF2B5EF4-FFF2-40B4-BE49-F238E27FC236}">
                <a16:creationId xmlns:a16="http://schemas.microsoft.com/office/drawing/2014/main" id="{28013D5F-90B0-41A4-A5E1-A2D28B043B3B}"/>
              </a:ext>
            </a:extLst>
          </p:cNvPr>
          <p:cNvSpPr/>
          <p:nvPr/>
        </p:nvSpPr>
        <p:spPr>
          <a:xfrm>
            <a:off x="3437216" y="59104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sp>
        <p:nvSpPr>
          <p:cNvPr id="119" name="Rectángulo redondeado 90">
            <a:extLst>
              <a:ext uri="{FF2B5EF4-FFF2-40B4-BE49-F238E27FC236}">
                <a16:creationId xmlns:a16="http://schemas.microsoft.com/office/drawing/2014/main" id="{51D0FB48-08D3-442B-9B73-2B25110445B3}"/>
              </a:ext>
            </a:extLst>
          </p:cNvPr>
          <p:cNvSpPr/>
          <p:nvPr/>
        </p:nvSpPr>
        <p:spPr>
          <a:xfrm>
            <a:off x="5710647" y="39923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120" name="Rectángulo redondeado 91">
            <a:extLst>
              <a:ext uri="{FF2B5EF4-FFF2-40B4-BE49-F238E27FC236}">
                <a16:creationId xmlns:a16="http://schemas.microsoft.com/office/drawing/2014/main" id="{A5FF3BB4-BC5D-4584-BC1D-6380E9F9E6E8}"/>
              </a:ext>
            </a:extLst>
          </p:cNvPr>
          <p:cNvSpPr/>
          <p:nvPr/>
        </p:nvSpPr>
        <p:spPr>
          <a:xfrm>
            <a:off x="4908332" y="39923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121" name="Rectángulo redondeado 92">
            <a:extLst>
              <a:ext uri="{FF2B5EF4-FFF2-40B4-BE49-F238E27FC236}">
                <a16:creationId xmlns:a16="http://schemas.microsoft.com/office/drawing/2014/main" id="{3220F592-806D-42A4-8847-CAE34EC9884F}"/>
              </a:ext>
            </a:extLst>
          </p:cNvPr>
          <p:cNvSpPr/>
          <p:nvPr/>
        </p:nvSpPr>
        <p:spPr>
          <a:xfrm>
            <a:off x="4086089" y="39923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122" name="Rectángulo redondeado 93">
            <a:extLst>
              <a:ext uri="{FF2B5EF4-FFF2-40B4-BE49-F238E27FC236}">
                <a16:creationId xmlns:a16="http://schemas.microsoft.com/office/drawing/2014/main" id="{2B3606A0-0186-4D0B-A3DF-9668E0B5CCFF}"/>
              </a:ext>
            </a:extLst>
          </p:cNvPr>
          <p:cNvSpPr/>
          <p:nvPr/>
        </p:nvSpPr>
        <p:spPr>
          <a:xfrm>
            <a:off x="3284816" y="39923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123" name="Rectángulo redondeado 94">
            <a:extLst>
              <a:ext uri="{FF2B5EF4-FFF2-40B4-BE49-F238E27FC236}">
                <a16:creationId xmlns:a16="http://schemas.microsoft.com/office/drawing/2014/main" id="{7210CF81-7FAA-48AF-8F45-A10EDAF6E262}"/>
              </a:ext>
            </a:extLst>
          </p:cNvPr>
          <p:cNvSpPr/>
          <p:nvPr/>
        </p:nvSpPr>
        <p:spPr>
          <a:xfrm>
            <a:off x="5710647" y="31291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124" name="Rectángulo redondeado 95">
            <a:extLst>
              <a:ext uri="{FF2B5EF4-FFF2-40B4-BE49-F238E27FC236}">
                <a16:creationId xmlns:a16="http://schemas.microsoft.com/office/drawing/2014/main" id="{37968D81-E9AF-4AF0-AC62-3EE279A8036A}"/>
              </a:ext>
            </a:extLst>
          </p:cNvPr>
          <p:cNvSpPr/>
          <p:nvPr/>
        </p:nvSpPr>
        <p:spPr>
          <a:xfrm>
            <a:off x="4908332" y="31291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125" name="Rectángulo redondeado 96">
            <a:extLst>
              <a:ext uri="{FF2B5EF4-FFF2-40B4-BE49-F238E27FC236}">
                <a16:creationId xmlns:a16="http://schemas.microsoft.com/office/drawing/2014/main" id="{A379225F-4ABE-4AA4-89E7-AFDBB4E0A54D}"/>
              </a:ext>
            </a:extLst>
          </p:cNvPr>
          <p:cNvSpPr/>
          <p:nvPr/>
        </p:nvSpPr>
        <p:spPr>
          <a:xfrm>
            <a:off x="4086089" y="31291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126" name="Rectángulo redondeado 97">
            <a:extLst>
              <a:ext uri="{FF2B5EF4-FFF2-40B4-BE49-F238E27FC236}">
                <a16:creationId xmlns:a16="http://schemas.microsoft.com/office/drawing/2014/main" id="{42E04D4D-2888-4431-ADA8-5171BAA2B9BA}"/>
              </a:ext>
            </a:extLst>
          </p:cNvPr>
          <p:cNvSpPr/>
          <p:nvPr/>
        </p:nvSpPr>
        <p:spPr>
          <a:xfrm>
            <a:off x="3284816" y="31291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127" name="Rectángulo redondeado 98">
            <a:extLst>
              <a:ext uri="{FF2B5EF4-FFF2-40B4-BE49-F238E27FC236}">
                <a16:creationId xmlns:a16="http://schemas.microsoft.com/office/drawing/2014/main" id="{345E0C82-DBDD-4A69-8E03-D63FA5E30B11}"/>
              </a:ext>
            </a:extLst>
          </p:cNvPr>
          <p:cNvSpPr/>
          <p:nvPr/>
        </p:nvSpPr>
        <p:spPr>
          <a:xfrm>
            <a:off x="5710647" y="48699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r>
          </a:p>
        </p:txBody>
      </p:sp>
      <p:sp>
        <p:nvSpPr>
          <p:cNvPr id="128" name="Rectángulo redondeado 99">
            <a:extLst>
              <a:ext uri="{FF2B5EF4-FFF2-40B4-BE49-F238E27FC236}">
                <a16:creationId xmlns:a16="http://schemas.microsoft.com/office/drawing/2014/main" id="{01C56117-F491-4FE4-A7E5-C6136DE16D5B}"/>
              </a:ext>
            </a:extLst>
          </p:cNvPr>
          <p:cNvSpPr/>
          <p:nvPr/>
        </p:nvSpPr>
        <p:spPr>
          <a:xfrm>
            <a:off x="4908332" y="48699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r>
          </a:p>
        </p:txBody>
      </p:sp>
      <p:sp>
        <p:nvSpPr>
          <p:cNvPr id="129" name="Rectángulo redondeado 100">
            <a:extLst>
              <a:ext uri="{FF2B5EF4-FFF2-40B4-BE49-F238E27FC236}">
                <a16:creationId xmlns:a16="http://schemas.microsoft.com/office/drawing/2014/main" id="{ED5964B0-DC8D-456C-B4E9-A8EA17A7940C}"/>
              </a:ext>
            </a:extLst>
          </p:cNvPr>
          <p:cNvSpPr/>
          <p:nvPr/>
        </p:nvSpPr>
        <p:spPr>
          <a:xfrm>
            <a:off x="4086089" y="48699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</a:p>
        </p:txBody>
      </p:sp>
      <p:sp>
        <p:nvSpPr>
          <p:cNvPr id="130" name="Rectángulo redondeado 101">
            <a:extLst>
              <a:ext uri="{FF2B5EF4-FFF2-40B4-BE49-F238E27FC236}">
                <a16:creationId xmlns:a16="http://schemas.microsoft.com/office/drawing/2014/main" id="{7D4121B7-6137-4308-A7DF-E23503987918}"/>
              </a:ext>
            </a:extLst>
          </p:cNvPr>
          <p:cNvSpPr/>
          <p:nvPr/>
        </p:nvSpPr>
        <p:spPr>
          <a:xfrm>
            <a:off x="3284816" y="48699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  <p:sp>
        <p:nvSpPr>
          <p:cNvPr id="131" name="Rectángulo redondeado 102">
            <a:extLst>
              <a:ext uri="{FF2B5EF4-FFF2-40B4-BE49-F238E27FC236}">
                <a16:creationId xmlns:a16="http://schemas.microsoft.com/office/drawing/2014/main" id="{7F58EEAD-469F-4513-998C-306BC0D61F40}"/>
              </a:ext>
            </a:extLst>
          </p:cNvPr>
          <p:cNvSpPr/>
          <p:nvPr/>
        </p:nvSpPr>
        <p:spPr>
          <a:xfrm>
            <a:off x="5710647" y="57580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</a:t>
            </a:r>
          </a:p>
        </p:txBody>
      </p:sp>
      <p:sp>
        <p:nvSpPr>
          <p:cNvPr id="132" name="Rectángulo redondeado 103">
            <a:extLst>
              <a:ext uri="{FF2B5EF4-FFF2-40B4-BE49-F238E27FC236}">
                <a16:creationId xmlns:a16="http://schemas.microsoft.com/office/drawing/2014/main" id="{B65CA03E-714D-4362-8B98-A503F3A0FAD7}"/>
              </a:ext>
            </a:extLst>
          </p:cNvPr>
          <p:cNvSpPr/>
          <p:nvPr/>
        </p:nvSpPr>
        <p:spPr>
          <a:xfrm>
            <a:off x="4908332" y="57580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r>
          </a:p>
        </p:txBody>
      </p:sp>
      <p:sp>
        <p:nvSpPr>
          <p:cNvPr id="133" name="Rectángulo redondeado 104">
            <a:extLst>
              <a:ext uri="{FF2B5EF4-FFF2-40B4-BE49-F238E27FC236}">
                <a16:creationId xmlns:a16="http://schemas.microsoft.com/office/drawing/2014/main" id="{7873ED6A-1C5B-4B26-96AB-7AFD18D7AF0D}"/>
              </a:ext>
            </a:extLst>
          </p:cNvPr>
          <p:cNvSpPr/>
          <p:nvPr/>
        </p:nvSpPr>
        <p:spPr>
          <a:xfrm>
            <a:off x="4086089" y="57580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42</a:t>
            </a:r>
          </a:p>
        </p:txBody>
      </p:sp>
      <p:sp>
        <p:nvSpPr>
          <p:cNvPr id="134" name="Rectángulo redondeado 105">
            <a:extLst>
              <a:ext uri="{FF2B5EF4-FFF2-40B4-BE49-F238E27FC236}">
                <a16:creationId xmlns:a16="http://schemas.microsoft.com/office/drawing/2014/main" id="{BADDB256-D2AA-4063-9216-21CBF0E3ABEB}"/>
              </a:ext>
            </a:extLst>
          </p:cNvPr>
          <p:cNvSpPr/>
          <p:nvPr/>
        </p:nvSpPr>
        <p:spPr>
          <a:xfrm>
            <a:off x="3284816" y="57580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sp>
        <p:nvSpPr>
          <p:cNvPr id="135" name="Marcador de contenido 2">
            <a:extLst>
              <a:ext uri="{FF2B5EF4-FFF2-40B4-BE49-F238E27FC236}">
                <a16:creationId xmlns:a16="http://schemas.microsoft.com/office/drawing/2014/main" id="{44F0C309-DBB0-4602-A2FC-98D5FFC2CBCA}"/>
              </a:ext>
            </a:extLst>
          </p:cNvPr>
          <p:cNvSpPr txBox="1">
            <a:spLocks/>
          </p:cNvSpPr>
          <p:nvPr/>
        </p:nvSpPr>
        <p:spPr>
          <a:xfrm>
            <a:off x="1211490" y="2222719"/>
            <a:ext cx="2892206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Bloque/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Workgroup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36" name="Marcador de contenido 2">
            <a:extLst>
              <a:ext uri="{FF2B5EF4-FFF2-40B4-BE49-F238E27FC236}">
                <a16:creationId xmlns:a16="http://schemas.microsoft.com/office/drawing/2014/main" id="{0CE7D9AC-883D-4983-8785-A524EFA83D96}"/>
              </a:ext>
            </a:extLst>
          </p:cNvPr>
          <p:cNvSpPr txBox="1">
            <a:spLocks/>
          </p:cNvSpPr>
          <p:nvPr/>
        </p:nvSpPr>
        <p:spPr>
          <a:xfrm>
            <a:off x="6291217" y="2076101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Grilla/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Range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37" name="Marcador de contenido 2">
            <a:extLst>
              <a:ext uri="{FF2B5EF4-FFF2-40B4-BE49-F238E27FC236}">
                <a16:creationId xmlns:a16="http://schemas.microsoft.com/office/drawing/2014/main" id="{6DEA7679-4605-4256-940E-07D19A77867D}"/>
              </a:ext>
            </a:extLst>
          </p:cNvPr>
          <p:cNvSpPr txBox="1">
            <a:spLocks/>
          </p:cNvSpPr>
          <p:nvPr/>
        </p:nvSpPr>
        <p:spPr>
          <a:xfrm>
            <a:off x="7903865" y="3714970"/>
            <a:ext cx="2933324" cy="5082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Valor del índice “</a:t>
            </a:r>
            <a:r>
              <a:rPr lang="es-AR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x,y,z</a:t>
            </a: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”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138" name="Flecha abajo 15">
            <a:extLst>
              <a:ext uri="{FF2B5EF4-FFF2-40B4-BE49-F238E27FC236}">
                <a16:creationId xmlns:a16="http://schemas.microsoft.com/office/drawing/2014/main" id="{B196B427-A9C3-437E-ADCC-D107BAE75852}"/>
              </a:ext>
            </a:extLst>
          </p:cNvPr>
          <p:cNvSpPr/>
          <p:nvPr/>
        </p:nvSpPr>
        <p:spPr>
          <a:xfrm rot="18035811">
            <a:off x="2357663" y="2379164"/>
            <a:ext cx="522941" cy="1273598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Flecha abajo 16">
            <a:extLst>
              <a:ext uri="{FF2B5EF4-FFF2-40B4-BE49-F238E27FC236}">
                <a16:creationId xmlns:a16="http://schemas.microsoft.com/office/drawing/2014/main" id="{BF16CC3E-C6F6-49BC-8B1F-7E48B34F27B8}"/>
              </a:ext>
            </a:extLst>
          </p:cNvPr>
          <p:cNvSpPr/>
          <p:nvPr/>
        </p:nvSpPr>
        <p:spPr>
          <a:xfrm rot="3252738">
            <a:off x="5648531" y="2212732"/>
            <a:ext cx="522941" cy="763439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Rectángulo redondeado 74">
            <a:extLst>
              <a:ext uri="{FF2B5EF4-FFF2-40B4-BE49-F238E27FC236}">
                <a16:creationId xmlns:a16="http://schemas.microsoft.com/office/drawing/2014/main" id="{BEF97600-49DC-4EEA-9A21-234FFCB871AC}"/>
              </a:ext>
            </a:extLst>
          </p:cNvPr>
          <p:cNvSpPr/>
          <p:nvPr/>
        </p:nvSpPr>
        <p:spPr>
          <a:xfrm>
            <a:off x="5558247" y="38399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141" name="Rectángulo redondeado 75">
            <a:extLst>
              <a:ext uri="{FF2B5EF4-FFF2-40B4-BE49-F238E27FC236}">
                <a16:creationId xmlns:a16="http://schemas.microsoft.com/office/drawing/2014/main" id="{A17B13D0-A19A-455E-83FE-1331004D42DD}"/>
              </a:ext>
            </a:extLst>
          </p:cNvPr>
          <p:cNvSpPr/>
          <p:nvPr/>
        </p:nvSpPr>
        <p:spPr>
          <a:xfrm>
            <a:off x="4755932" y="38399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142" name="Rectángulo redondeado 76">
            <a:extLst>
              <a:ext uri="{FF2B5EF4-FFF2-40B4-BE49-F238E27FC236}">
                <a16:creationId xmlns:a16="http://schemas.microsoft.com/office/drawing/2014/main" id="{E850F3D4-118E-49FD-ADD3-9BA9B656ED6D}"/>
              </a:ext>
            </a:extLst>
          </p:cNvPr>
          <p:cNvSpPr/>
          <p:nvPr/>
        </p:nvSpPr>
        <p:spPr>
          <a:xfrm>
            <a:off x="3933689" y="38399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143" name="Rectángulo redondeado 77">
            <a:extLst>
              <a:ext uri="{FF2B5EF4-FFF2-40B4-BE49-F238E27FC236}">
                <a16:creationId xmlns:a16="http://schemas.microsoft.com/office/drawing/2014/main" id="{20DC314C-0E39-4A61-BF86-9E350A08FD79}"/>
              </a:ext>
            </a:extLst>
          </p:cNvPr>
          <p:cNvSpPr/>
          <p:nvPr/>
        </p:nvSpPr>
        <p:spPr>
          <a:xfrm>
            <a:off x="3132416" y="3839998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144" name="Rectángulo redondeado 78">
            <a:extLst>
              <a:ext uri="{FF2B5EF4-FFF2-40B4-BE49-F238E27FC236}">
                <a16:creationId xmlns:a16="http://schemas.microsoft.com/office/drawing/2014/main" id="{AFBB1C25-5A70-4B79-A06B-0FC0C34AC929}"/>
              </a:ext>
            </a:extLst>
          </p:cNvPr>
          <p:cNvSpPr/>
          <p:nvPr/>
        </p:nvSpPr>
        <p:spPr>
          <a:xfrm>
            <a:off x="5558247" y="29767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145" name="Rectángulo redondeado 79">
            <a:extLst>
              <a:ext uri="{FF2B5EF4-FFF2-40B4-BE49-F238E27FC236}">
                <a16:creationId xmlns:a16="http://schemas.microsoft.com/office/drawing/2014/main" id="{AB173FA8-4B9B-4C58-A4E0-D07F98CF1C7B}"/>
              </a:ext>
            </a:extLst>
          </p:cNvPr>
          <p:cNvSpPr/>
          <p:nvPr/>
        </p:nvSpPr>
        <p:spPr>
          <a:xfrm>
            <a:off x="4755932" y="29767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146" name="Rectángulo redondeado 80">
            <a:extLst>
              <a:ext uri="{FF2B5EF4-FFF2-40B4-BE49-F238E27FC236}">
                <a16:creationId xmlns:a16="http://schemas.microsoft.com/office/drawing/2014/main" id="{68DC2DEF-8B75-4FA7-A204-88868E9D9A07}"/>
              </a:ext>
            </a:extLst>
          </p:cNvPr>
          <p:cNvSpPr/>
          <p:nvPr/>
        </p:nvSpPr>
        <p:spPr>
          <a:xfrm>
            <a:off x="3933689" y="29767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147" name="Rectángulo redondeado 81">
            <a:extLst>
              <a:ext uri="{FF2B5EF4-FFF2-40B4-BE49-F238E27FC236}">
                <a16:creationId xmlns:a16="http://schemas.microsoft.com/office/drawing/2014/main" id="{9199639D-6A46-4A00-A310-14F9AF738BEC}"/>
              </a:ext>
            </a:extLst>
          </p:cNvPr>
          <p:cNvSpPr/>
          <p:nvPr/>
        </p:nvSpPr>
        <p:spPr>
          <a:xfrm>
            <a:off x="3132416" y="2976794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148" name="Rectángulo redondeado 82">
            <a:extLst>
              <a:ext uri="{FF2B5EF4-FFF2-40B4-BE49-F238E27FC236}">
                <a16:creationId xmlns:a16="http://schemas.microsoft.com/office/drawing/2014/main" id="{80C9AA85-E388-4CBB-88E7-081725E5D399}"/>
              </a:ext>
            </a:extLst>
          </p:cNvPr>
          <p:cNvSpPr/>
          <p:nvPr/>
        </p:nvSpPr>
        <p:spPr>
          <a:xfrm>
            <a:off x="5558247" y="47175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149" name="Rectángulo redondeado 83">
            <a:extLst>
              <a:ext uri="{FF2B5EF4-FFF2-40B4-BE49-F238E27FC236}">
                <a16:creationId xmlns:a16="http://schemas.microsoft.com/office/drawing/2014/main" id="{A461CC17-E09E-480A-ADAA-ABB50B2FFDE2}"/>
              </a:ext>
            </a:extLst>
          </p:cNvPr>
          <p:cNvSpPr/>
          <p:nvPr/>
        </p:nvSpPr>
        <p:spPr>
          <a:xfrm>
            <a:off x="4755932" y="47175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150" name="Rectángulo redondeado 84">
            <a:extLst>
              <a:ext uri="{FF2B5EF4-FFF2-40B4-BE49-F238E27FC236}">
                <a16:creationId xmlns:a16="http://schemas.microsoft.com/office/drawing/2014/main" id="{537A3E25-16E4-4D80-9561-149DEA291316}"/>
              </a:ext>
            </a:extLst>
          </p:cNvPr>
          <p:cNvSpPr/>
          <p:nvPr/>
        </p:nvSpPr>
        <p:spPr>
          <a:xfrm>
            <a:off x="3933689" y="47175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151" name="Rectángulo redondeado 85">
            <a:extLst>
              <a:ext uri="{FF2B5EF4-FFF2-40B4-BE49-F238E27FC236}">
                <a16:creationId xmlns:a16="http://schemas.microsoft.com/office/drawing/2014/main" id="{95CC0B5D-8AD5-4312-ADDB-C0D6D6D5CF51}"/>
              </a:ext>
            </a:extLst>
          </p:cNvPr>
          <p:cNvSpPr/>
          <p:nvPr/>
        </p:nvSpPr>
        <p:spPr>
          <a:xfrm>
            <a:off x="3132416" y="47175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152" name="Rectángulo redondeado 86">
            <a:extLst>
              <a:ext uri="{FF2B5EF4-FFF2-40B4-BE49-F238E27FC236}">
                <a16:creationId xmlns:a16="http://schemas.microsoft.com/office/drawing/2014/main" id="{5FE4A4A9-C0E3-4659-93FD-5086D86CCB7C}"/>
              </a:ext>
            </a:extLst>
          </p:cNvPr>
          <p:cNvSpPr/>
          <p:nvPr/>
        </p:nvSpPr>
        <p:spPr>
          <a:xfrm>
            <a:off x="5558247" y="56056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153" name="Rectángulo redondeado 87">
            <a:extLst>
              <a:ext uri="{FF2B5EF4-FFF2-40B4-BE49-F238E27FC236}">
                <a16:creationId xmlns:a16="http://schemas.microsoft.com/office/drawing/2014/main" id="{2500E075-5303-44FB-BB07-0651920970A2}"/>
              </a:ext>
            </a:extLst>
          </p:cNvPr>
          <p:cNvSpPr/>
          <p:nvPr/>
        </p:nvSpPr>
        <p:spPr>
          <a:xfrm>
            <a:off x="4755932" y="56056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154" name="Rectángulo redondeado 88">
            <a:extLst>
              <a:ext uri="{FF2B5EF4-FFF2-40B4-BE49-F238E27FC236}">
                <a16:creationId xmlns:a16="http://schemas.microsoft.com/office/drawing/2014/main" id="{0FE1008C-37C6-4191-9FC2-2E580F18126F}"/>
              </a:ext>
            </a:extLst>
          </p:cNvPr>
          <p:cNvSpPr/>
          <p:nvPr/>
        </p:nvSpPr>
        <p:spPr>
          <a:xfrm>
            <a:off x="3933689" y="56056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155" name="Rectángulo redondeado 89">
            <a:extLst>
              <a:ext uri="{FF2B5EF4-FFF2-40B4-BE49-F238E27FC236}">
                <a16:creationId xmlns:a16="http://schemas.microsoft.com/office/drawing/2014/main" id="{9C31CD23-1BD2-4EB4-BE9B-57AFA7F0CFB6}"/>
              </a:ext>
            </a:extLst>
          </p:cNvPr>
          <p:cNvSpPr/>
          <p:nvPr/>
        </p:nvSpPr>
        <p:spPr>
          <a:xfrm>
            <a:off x="3132416" y="5605662"/>
            <a:ext cx="626023" cy="718242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156" name="Flecha abajo 17">
            <a:extLst>
              <a:ext uri="{FF2B5EF4-FFF2-40B4-BE49-F238E27FC236}">
                <a16:creationId xmlns:a16="http://schemas.microsoft.com/office/drawing/2014/main" id="{BCA5FF55-5147-4742-A996-7A2712331081}"/>
              </a:ext>
            </a:extLst>
          </p:cNvPr>
          <p:cNvSpPr/>
          <p:nvPr/>
        </p:nvSpPr>
        <p:spPr>
          <a:xfrm rot="5937058">
            <a:off x="6699827" y="2652152"/>
            <a:ext cx="522941" cy="1826007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45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del GPGPU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740909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3 de Imagen GPU:</a:t>
            </a:r>
          </a:p>
        </p:txBody>
      </p:sp>
      <p:pic>
        <p:nvPicPr>
          <p:cNvPr id="4" name="Imagen 3">
            <a:hlinkClick r:id="rId3"/>
            <a:extLst>
              <a:ext uri="{FF2B5EF4-FFF2-40B4-BE49-F238E27FC236}">
                <a16:creationId xmlns:a16="http://schemas.microsoft.com/office/drawing/2014/main" id="{8E3A414E-F119-1436-A5D1-BBB5177E6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905" y="2573889"/>
            <a:ext cx="7847013" cy="3828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2032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668000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             OpenCL                                    CUDA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212" y="2329641"/>
            <a:ext cx="3581400" cy="40792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7" name="Picture 8" descr="http://www.geeks3d.com/public/jegx/201001/opencl_ndrange_con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85" y="2743200"/>
            <a:ext cx="4963426" cy="351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17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883254" cy="609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4: ¿Cuantos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se usan?</a:t>
            </a:r>
          </a:p>
        </p:txBody>
      </p:sp>
      <p:sp>
        <p:nvSpPr>
          <p:cNvPr id="162" name="Rectángulo redondeado 78">
            <a:extLst>
              <a:ext uri="{FF2B5EF4-FFF2-40B4-BE49-F238E27FC236}">
                <a16:creationId xmlns:a16="http://schemas.microsoft.com/office/drawing/2014/main" id="{338BBF38-D9C2-4F50-B6DA-29018B6EA1E7}"/>
              </a:ext>
            </a:extLst>
          </p:cNvPr>
          <p:cNvSpPr/>
          <p:nvPr/>
        </p:nvSpPr>
        <p:spPr>
          <a:xfrm>
            <a:off x="7057688" y="2627597"/>
            <a:ext cx="3755526" cy="3829836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" name="Recortar rectángulo de esquina del mismo lado 155">
            <a:extLst>
              <a:ext uri="{FF2B5EF4-FFF2-40B4-BE49-F238E27FC236}">
                <a16:creationId xmlns:a16="http://schemas.microsoft.com/office/drawing/2014/main" id="{E0D3E223-7374-457F-B9CE-508C743D4E26}"/>
              </a:ext>
            </a:extLst>
          </p:cNvPr>
          <p:cNvSpPr/>
          <p:nvPr/>
        </p:nvSpPr>
        <p:spPr>
          <a:xfrm>
            <a:off x="7717772" y="327443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164" name="Recortar rectángulo de esquina del mismo lado 156">
            <a:extLst>
              <a:ext uri="{FF2B5EF4-FFF2-40B4-BE49-F238E27FC236}">
                <a16:creationId xmlns:a16="http://schemas.microsoft.com/office/drawing/2014/main" id="{1E59D592-9D04-4877-846D-AA8CAA6033FA}"/>
              </a:ext>
            </a:extLst>
          </p:cNvPr>
          <p:cNvSpPr/>
          <p:nvPr/>
        </p:nvSpPr>
        <p:spPr>
          <a:xfrm>
            <a:off x="8498521" y="327443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165" name="Recortar rectángulo de esquina del mismo lado 157">
            <a:extLst>
              <a:ext uri="{FF2B5EF4-FFF2-40B4-BE49-F238E27FC236}">
                <a16:creationId xmlns:a16="http://schemas.microsoft.com/office/drawing/2014/main" id="{F5962634-1BE2-4DDF-ABC5-FD6270E0A4D0}"/>
              </a:ext>
            </a:extLst>
          </p:cNvPr>
          <p:cNvSpPr/>
          <p:nvPr/>
        </p:nvSpPr>
        <p:spPr>
          <a:xfrm>
            <a:off x="9279270" y="327443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166" name="Recortar rectángulo de esquina del mismo lado 158">
            <a:extLst>
              <a:ext uri="{FF2B5EF4-FFF2-40B4-BE49-F238E27FC236}">
                <a16:creationId xmlns:a16="http://schemas.microsoft.com/office/drawing/2014/main" id="{0B5766AC-1868-44C7-B612-D0E84EB1CF2D}"/>
              </a:ext>
            </a:extLst>
          </p:cNvPr>
          <p:cNvSpPr/>
          <p:nvPr/>
        </p:nvSpPr>
        <p:spPr>
          <a:xfrm>
            <a:off x="10060019" y="327443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167" name="Recortar rectángulo de esquina del mismo lado 159">
            <a:extLst>
              <a:ext uri="{FF2B5EF4-FFF2-40B4-BE49-F238E27FC236}">
                <a16:creationId xmlns:a16="http://schemas.microsoft.com/office/drawing/2014/main" id="{04194F13-3716-42BD-98E6-0CB3C0509BE0}"/>
              </a:ext>
            </a:extLst>
          </p:cNvPr>
          <p:cNvSpPr/>
          <p:nvPr/>
        </p:nvSpPr>
        <p:spPr>
          <a:xfrm>
            <a:off x="7717772" y="402716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168" name="Recortar rectángulo de esquina del mismo lado 160">
            <a:extLst>
              <a:ext uri="{FF2B5EF4-FFF2-40B4-BE49-F238E27FC236}">
                <a16:creationId xmlns:a16="http://schemas.microsoft.com/office/drawing/2014/main" id="{004601EE-EFB9-414E-B14A-A1CB7E7CDF80}"/>
              </a:ext>
            </a:extLst>
          </p:cNvPr>
          <p:cNvSpPr/>
          <p:nvPr/>
        </p:nvSpPr>
        <p:spPr>
          <a:xfrm>
            <a:off x="8498521" y="402716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169" name="Recortar rectángulo de esquina del mismo lado 161">
            <a:extLst>
              <a:ext uri="{FF2B5EF4-FFF2-40B4-BE49-F238E27FC236}">
                <a16:creationId xmlns:a16="http://schemas.microsoft.com/office/drawing/2014/main" id="{DCC754C3-57E2-4D7D-B5C1-85DC53BADEE6}"/>
              </a:ext>
            </a:extLst>
          </p:cNvPr>
          <p:cNvSpPr/>
          <p:nvPr/>
        </p:nvSpPr>
        <p:spPr>
          <a:xfrm>
            <a:off x="9279270" y="402716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170" name="Recortar rectángulo de esquina del mismo lado 162">
            <a:extLst>
              <a:ext uri="{FF2B5EF4-FFF2-40B4-BE49-F238E27FC236}">
                <a16:creationId xmlns:a16="http://schemas.microsoft.com/office/drawing/2014/main" id="{F5BC3EAC-9876-40C4-BC58-29B1E7C2D433}"/>
              </a:ext>
            </a:extLst>
          </p:cNvPr>
          <p:cNvSpPr/>
          <p:nvPr/>
        </p:nvSpPr>
        <p:spPr>
          <a:xfrm>
            <a:off x="10060018" y="402716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171" name="Recortar rectángulo de esquina del mismo lado 163">
            <a:extLst>
              <a:ext uri="{FF2B5EF4-FFF2-40B4-BE49-F238E27FC236}">
                <a16:creationId xmlns:a16="http://schemas.microsoft.com/office/drawing/2014/main" id="{F4BE249D-29B3-49D0-B2FF-71CE139E71B8}"/>
              </a:ext>
            </a:extLst>
          </p:cNvPr>
          <p:cNvSpPr/>
          <p:nvPr/>
        </p:nvSpPr>
        <p:spPr>
          <a:xfrm>
            <a:off x="7717772" y="477989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172" name="Recortar rectángulo de esquina del mismo lado 164">
            <a:extLst>
              <a:ext uri="{FF2B5EF4-FFF2-40B4-BE49-F238E27FC236}">
                <a16:creationId xmlns:a16="http://schemas.microsoft.com/office/drawing/2014/main" id="{4A035FD7-76DC-45D5-8B33-8EDC3EA84169}"/>
              </a:ext>
            </a:extLst>
          </p:cNvPr>
          <p:cNvSpPr/>
          <p:nvPr/>
        </p:nvSpPr>
        <p:spPr>
          <a:xfrm>
            <a:off x="8498521" y="477989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173" name="Recortar rectángulo de esquina del mismo lado 165">
            <a:extLst>
              <a:ext uri="{FF2B5EF4-FFF2-40B4-BE49-F238E27FC236}">
                <a16:creationId xmlns:a16="http://schemas.microsoft.com/office/drawing/2014/main" id="{00CD08BE-0E41-4C0F-8325-0778D0CBEDD0}"/>
              </a:ext>
            </a:extLst>
          </p:cNvPr>
          <p:cNvSpPr/>
          <p:nvPr/>
        </p:nvSpPr>
        <p:spPr>
          <a:xfrm>
            <a:off x="9279270" y="477989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174" name="Recortar rectángulo de esquina del mismo lado 166">
            <a:extLst>
              <a:ext uri="{FF2B5EF4-FFF2-40B4-BE49-F238E27FC236}">
                <a16:creationId xmlns:a16="http://schemas.microsoft.com/office/drawing/2014/main" id="{DFB647AB-4E6C-4E06-825E-1F8E8A64B7F2}"/>
              </a:ext>
            </a:extLst>
          </p:cNvPr>
          <p:cNvSpPr/>
          <p:nvPr/>
        </p:nvSpPr>
        <p:spPr>
          <a:xfrm>
            <a:off x="10060018" y="477989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175" name="Recortar rectángulo de esquina del mismo lado 167">
            <a:extLst>
              <a:ext uri="{FF2B5EF4-FFF2-40B4-BE49-F238E27FC236}">
                <a16:creationId xmlns:a16="http://schemas.microsoft.com/office/drawing/2014/main" id="{9F5D516D-062D-408A-85C5-5FCE7103EC00}"/>
              </a:ext>
            </a:extLst>
          </p:cNvPr>
          <p:cNvSpPr/>
          <p:nvPr/>
        </p:nvSpPr>
        <p:spPr>
          <a:xfrm>
            <a:off x="7717772" y="553328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176" name="Recortar rectángulo de esquina del mismo lado 168">
            <a:extLst>
              <a:ext uri="{FF2B5EF4-FFF2-40B4-BE49-F238E27FC236}">
                <a16:creationId xmlns:a16="http://schemas.microsoft.com/office/drawing/2014/main" id="{063B63CD-727D-4954-B575-8E1669084C7C}"/>
              </a:ext>
            </a:extLst>
          </p:cNvPr>
          <p:cNvSpPr/>
          <p:nvPr/>
        </p:nvSpPr>
        <p:spPr>
          <a:xfrm>
            <a:off x="8498521" y="553328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177" name="Recortar rectángulo de esquina del mismo lado 169">
            <a:extLst>
              <a:ext uri="{FF2B5EF4-FFF2-40B4-BE49-F238E27FC236}">
                <a16:creationId xmlns:a16="http://schemas.microsoft.com/office/drawing/2014/main" id="{50243636-3638-4285-94B7-CCD6BA6B3AC1}"/>
              </a:ext>
            </a:extLst>
          </p:cNvPr>
          <p:cNvSpPr/>
          <p:nvPr/>
        </p:nvSpPr>
        <p:spPr>
          <a:xfrm>
            <a:off x="9279270" y="553328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178" name="Recortar rectángulo de esquina del mismo lado 170">
            <a:extLst>
              <a:ext uri="{FF2B5EF4-FFF2-40B4-BE49-F238E27FC236}">
                <a16:creationId xmlns:a16="http://schemas.microsoft.com/office/drawing/2014/main" id="{8572CE7A-3218-4B3A-B10F-0C9F9D59CD77}"/>
              </a:ext>
            </a:extLst>
          </p:cNvPr>
          <p:cNvSpPr/>
          <p:nvPr/>
        </p:nvSpPr>
        <p:spPr>
          <a:xfrm>
            <a:off x="10060018" y="553328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179" name="Cubo 178">
            <a:extLst>
              <a:ext uri="{FF2B5EF4-FFF2-40B4-BE49-F238E27FC236}">
                <a16:creationId xmlns:a16="http://schemas.microsoft.com/office/drawing/2014/main" id="{C19B170E-A95D-4169-BDD9-4A9BCEAE47EE}"/>
              </a:ext>
            </a:extLst>
          </p:cNvPr>
          <p:cNvSpPr/>
          <p:nvPr/>
        </p:nvSpPr>
        <p:spPr>
          <a:xfrm>
            <a:off x="1114997" y="2271052"/>
            <a:ext cx="3963440" cy="4340764"/>
          </a:xfrm>
          <a:prstGeom prst="cube">
            <a:avLst>
              <a:gd name="adj" fmla="val 4850"/>
            </a:avLst>
          </a:prstGeom>
          <a:solidFill>
            <a:sysClr val="windowText" lastClr="000000">
              <a:tint val="95000"/>
              <a:satMod val="170000"/>
            </a:sysClr>
          </a:solidFill>
          <a:ln w="63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Rectángulo redondeado 55">
            <a:extLst>
              <a:ext uri="{FF2B5EF4-FFF2-40B4-BE49-F238E27FC236}">
                <a16:creationId xmlns:a16="http://schemas.microsoft.com/office/drawing/2014/main" id="{F7EC3BD5-CCD9-4D0A-A2B1-660EE4A29EE3}"/>
              </a:ext>
            </a:extLst>
          </p:cNvPr>
          <p:cNvSpPr/>
          <p:nvPr/>
        </p:nvSpPr>
        <p:spPr>
          <a:xfrm>
            <a:off x="4237062" y="389690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181" name="Rectángulo redondeado 56">
            <a:extLst>
              <a:ext uri="{FF2B5EF4-FFF2-40B4-BE49-F238E27FC236}">
                <a16:creationId xmlns:a16="http://schemas.microsoft.com/office/drawing/2014/main" id="{62E7B833-7E41-44E2-8990-5E6BAC9924C9}"/>
              </a:ext>
            </a:extLst>
          </p:cNvPr>
          <p:cNvSpPr/>
          <p:nvPr/>
        </p:nvSpPr>
        <p:spPr>
          <a:xfrm>
            <a:off x="3434747" y="389690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182" name="Rectángulo redondeado 57">
            <a:extLst>
              <a:ext uri="{FF2B5EF4-FFF2-40B4-BE49-F238E27FC236}">
                <a16:creationId xmlns:a16="http://schemas.microsoft.com/office/drawing/2014/main" id="{1AD787AB-8EFC-4E5E-AB80-2A0F4019F5AC}"/>
              </a:ext>
            </a:extLst>
          </p:cNvPr>
          <p:cNvSpPr/>
          <p:nvPr/>
        </p:nvSpPr>
        <p:spPr>
          <a:xfrm>
            <a:off x="2612504" y="389690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183" name="Rectángulo redondeado 58">
            <a:extLst>
              <a:ext uri="{FF2B5EF4-FFF2-40B4-BE49-F238E27FC236}">
                <a16:creationId xmlns:a16="http://schemas.microsoft.com/office/drawing/2014/main" id="{4B2DD499-180D-4E31-9F0F-FDA283947F74}"/>
              </a:ext>
            </a:extLst>
          </p:cNvPr>
          <p:cNvSpPr/>
          <p:nvPr/>
        </p:nvSpPr>
        <p:spPr>
          <a:xfrm>
            <a:off x="1811231" y="389690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184" name="Rectángulo redondeado 59">
            <a:extLst>
              <a:ext uri="{FF2B5EF4-FFF2-40B4-BE49-F238E27FC236}">
                <a16:creationId xmlns:a16="http://schemas.microsoft.com/office/drawing/2014/main" id="{15862CA7-1157-4B7C-BBB5-7FFBCFBF1FA6}"/>
              </a:ext>
            </a:extLst>
          </p:cNvPr>
          <p:cNvSpPr/>
          <p:nvPr/>
        </p:nvSpPr>
        <p:spPr>
          <a:xfrm>
            <a:off x="4237062" y="3033703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185" name="Rectángulo redondeado 60">
            <a:extLst>
              <a:ext uri="{FF2B5EF4-FFF2-40B4-BE49-F238E27FC236}">
                <a16:creationId xmlns:a16="http://schemas.microsoft.com/office/drawing/2014/main" id="{A43B19EA-AFF3-441F-AB51-A25367E2822F}"/>
              </a:ext>
            </a:extLst>
          </p:cNvPr>
          <p:cNvSpPr/>
          <p:nvPr/>
        </p:nvSpPr>
        <p:spPr>
          <a:xfrm>
            <a:off x="3434747" y="3033703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186" name="Rectángulo redondeado 61">
            <a:extLst>
              <a:ext uri="{FF2B5EF4-FFF2-40B4-BE49-F238E27FC236}">
                <a16:creationId xmlns:a16="http://schemas.microsoft.com/office/drawing/2014/main" id="{BA01970D-F665-4EB9-943A-7A6674428D9C}"/>
              </a:ext>
            </a:extLst>
          </p:cNvPr>
          <p:cNvSpPr/>
          <p:nvPr/>
        </p:nvSpPr>
        <p:spPr>
          <a:xfrm>
            <a:off x="2612504" y="3033703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187" name="Rectángulo redondeado 62">
            <a:extLst>
              <a:ext uri="{FF2B5EF4-FFF2-40B4-BE49-F238E27FC236}">
                <a16:creationId xmlns:a16="http://schemas.microsoft.com/office/drawing/2014/main" id="{5A462D9A-62DA-4F06-9B2B-A4290D4A51E3}"/>
              </a:ext>
            </a:extLst>
          </p:cNvPr>
          <p:cNvSpPr/>
          <p:nvPr/>
        </p:nvSpPr>
        <p:spPr>
          <a:xfrm>
            <a:off x="1811231" y="3033703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188" name="Rectángulo redondeado 63">
            <a:extLst>
              <a:ext uri="{FF2B5EF4-FFF2-40B4-BE49-F238E27FC236}">
                <a16:creationId xmlns:a16="http://schemas.microsoft.com/office/drawing/2014/main" id="{11D81667-C3D2-4EC7-A5FF-5F48B3531165}"/>
              </a:ext>
            </a:extLst>
          </p:cNvPr>
          <p:cNvSpPr/>
          <p:nvPr/>
        </p:nvSpPr>
        <p:spPr>
          <a:xfrm>
            <a:off x="4237062" y="47744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189" name="Rectángulo redondeado 64">
            <a:extLst>
              <a:ext uri="{FF2B5EF4-FFF2-40B4-BE49-F238E27FC236}">
                <a16:creationId xmlns:a16="http://schemas.microsoft.com/office/drawing/2014/main" id="{4B3865EA-F3E4-48CE-BB7B-4C25DBA090CD}"/>
              </a:ext>
            </a:extLst>
          </p:cNvPr>
          <p:cNvSpPr/>
          <p:nvPr/>
        </p:nvSpPr>
        <p:spPr>
          <a:xfrm>
            <a:off x="3434747" y="47744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190" name="Rectángulo redondeado 65">
            <a:extLst>
              <a:ext uri="{FF2B5EF4-FFF2-40B4-BE49-F238E27FC236}">
                <a16:creationId xmlns:a16="http://schemas.microsoft.com/office/drawing/2014/main" id="{F6B76729-14CF-41E9-AE10-E437FB2B56C5}"/>
              </a:ext>
            </a:extLst>
          </p:cNvPr>
          <p:cNvSpPr/>
          <p:nvPr/>
        </p:nvSpPr>
        <p:spPr>
          <a:xfrm>
            <a:off x="2612504" y="47744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191" name="Rectángulo redondeado 66">
            <a:extLst>
              <a:ext uri="{FF2B5EF4-FFF2-40B4-BE49-F238E27FC236}">
                <a16:creationId xmlns:a16="http://schemas.microsoft.com/office/drawing/2014/main" id="{D4FA0FC4-054B-4C47-95F3-69C36AE0BC5E}"/>
              </a:ext>
            </a:extLst>
          </p:cNvPr>
          <p:cNvSpPr/>
          <p:nvPr/>
        </p:nvSpPr>
        <p:spPr>
          <a:xfrm>
            <a:off x="1811231" y="47744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192" name="Rectángulo redondeado 67">
            <a:extLst>
              <a:ext uri="{FF2B5EF4-FFF2-40B4-BE49-F238E27FC236}">
                <a16:creationId xmlns:a16="http://schemas.microsoft.com/office/drawing/2014/main" id="{168EE2B4-EB78-44AE-B313-FB52991FBF52}"/>
              </a:ext>
            </a:extLst>
          </p:cNvPr>
          <p:cNvSpPr/>
          <p:nvPr/>
        </p:nvSpPr>
        <p:spPr>
          <a:xfrm>
            <a:off x="4237062" y="56625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193" name="Rectángulo redondeado 68">
            <a:extLst>
              <a:ext uri="{FF2B5EF4-FFF2-40B4-BE49-F238E27FC236}">
                <a16:creationId xmlns:a16="http://schemas.microsoft.com/office/drawing/2014/main" id="{DE22A64F-6CA9-45EA-9459-C65EAFD3B604}"/>
              </a:ext>
            </a:extLst>
          </p:cNvPr>
          <p:cNvSpPr/>
          <p:nvPr/>
        </p:nvSpPr>
        <p:spPr>
          <a:xfrm>
            <a:off x="3434747" y="56625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194" name="Rectángulo redondeado 69">
            <a:extLst>
              <a:ext uri="{FF2B5EF4-FFF2-40B4-BE49-F238E27FC236}">
                <a16:creationId xmlns:a16="http://schemas.microsoft.com/office/drawing/2014/main" id="{47F80BDA-9321-4C30-BAD7-F8234168D1D5}"/>
              </a:ext>
            </a:extLst>
          </p:cNvPr>
          <p:cNvSpPr/>
          <p:nvPr/>
        </p:nvSpPr>
        <p:spPr>
          <a:xfrm>
            <a:off x="2612504" y="56625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195" name="Rectángulo redondeado 70">
            <a:extLst>
              <a:ext uri="{FF2B5EF4-FFF2-40B4-BE49-F238E27FC236}">
                <a16:creationId xmlns:a16="http://schemas.microsoft.com/office/drawing/2014/main" id="{FDBC696D-BD66-4717-9A4C-5617EF835E9F}"/>
              </a:ext>
            </a:extLst>
          </p:cNvPr>
          <p:cNvSpPr/>
          <p:nvPr/>
        </p:nvSpPr>
        <p:spPr>
          <a:xfrm>
            <a:off x="1811231" y="5662571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196" name="Rectángulo redondeado 7">
            <a:extLst>
              <a:ext uri="{FF2B5EF4-FFF2-40B4-BE49-F238E27FC236}">
                <a16:creationId xmlns:a16="http://schemas.microsoft.com/office/drawing/2014/main" id="{D3676E04-A40F-41C3-BDDA-677B70239ABE}"/>
              </a:ext>
            </a:extLst>
          </p:cNvPr>
          <p:cNvSpPr/>
          <p:nvPr/>
        </p:nvSpPr>
        <p:spPr>
          <a:xfrm>
            <a:off x="4076451" y="37026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197" name="Rectángulo redondeado 8">
            <a:extLst>
              <a:ext uri="{FF2B5EF4-FFF2-40B4-BE49-F238E27FC236}">
                <a16:creationId xmlns:a16="http://schemas.microsoft.com/office/drawing/2014/main" id="{26F6603B-B114-4114-B77C-CE6708F7DC1E}"/>
              </a:ext>
            </a:extLst>
          </p:cNvPr>
          <p:cNvSpPr/>
          <p:nvPr/>
        </p:nvSpPr>
        <p:spPr>
          <a:xfrm>
            <a:off x="3274136" y="37026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198" name="Rectángulo redondeado 9">
            <a:extLst>
              <a:ext uri="{FF2B5EF4-FFF2-40B4-BE49-F238E27FC236}">
                <a16:creationId xmlns:a16="http://schemas.microsoft.com/office/drawing/2014/main" id="{756AFBA9-8637-459F-B629-BFD7EECED7B1}"/>
              </a:ext>
            </a:extLst>
          </p:cNvPr>
          <p:cNvSpPr/>
          <p:nvPr/>
        </p:nvSpPr>
        <p:spPr>
          <a:xfrm>
            <a:off x="2451893" y="37026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199" name="Rectángulo redondeado 10">
            <a:extLst>
              <a:ext uri="{FF2B5EF4-FFF2-40B4-BE49-F238E27FC236}">
                <a16:creationId xmlns:a16="http://schemas.microsoft.com/office/drawing/2014/main" id="{D5198CE8-3A96-446F-9191-748A86653DDA}"/>
              </a:ext>
            </a:extLst>
          </p:cNvPr>
          <p:cNvSpPr/>
          <p:nvPr/>
        </p:nvSpPr>
        <p:spPr>
          <a:xfrm>
            <a:off x="1650620" y="37026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200" name="Rectángulo redondeado 11">
            <a:extLst>
              <a:ext uri="{FF2B5EF4-FFF2-40B4-BE49-F238E27FC236}">
                <a16:creationId xmlns:a16="http://schemas.microsoft.com/office/drawing/2014/main" id="{EB4D0E54-ABF7-4568-999A-7B5506059D5C}"/>
              </a:ext>
            </a:extLst>
          </p:cNvPr>
          <p:cNvSpPr/>
          <p:nvPr/>
        </p:nvSpPr>
        <p:spPr>
          <a:xfrm>
            <a:off x="4076451" y="28394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201" name="Rectángulo redondeado 12">
            <a:extLst>
              <a:ext uri="{FF2B5EF4-FFF2-40B4-BE49-F238E27FC236}">
                <a16:creationId xmlns:a16="http://schemas.microsoft.com/office/drawing/2014/main" id="{7BA7B4A2-1EE0-4E48-BE79-81CEBFDB2A07}"/>
              </a:ext>
            </a:extLst>
          </p:cNvPr>
          <p:cNvSpPr/>
          <p:nvPr/>
        </p:nvSpPr>
        <p:spPr>
          <a:xfrm>
            <a:off x="3274136" y="28394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202" name="Rectángulo redondeado 13">
            <a:extLst>
              <a:ext uri="{FF2B5EF4-FFF2-40B4-BE49-F238E27FC236}">
                <a16:creationId xmlns:a16="http://schemas.microsoft.com/office/drawing/2014/main" id="{70462D1F-4EF5-401C-BBB4-DEE2BC4C40C0}"/>
              </a:ext>
            </a:extLst>
          </p:cNvPr>
          <p:cNvSpPr/>
          <p:nvPr/>
        </p:nvSpPr>
        <p:spPr>
          <a:xfrm>
            <a:off x="2451893" y="28394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03" name="Rectángulo redondeado 14">
            <a:extLst>
              <a:ext uri="{FF2B5EF4-FFF2-40B4-BE49-F238E27FC236}">
                <a16:creationId xmlns:a16="http://schemas.microsoft.com/office/drawing/2014/main" id="{AF380E7C-4D6F-4490-8A21-BAD0D5434959}"/>
              </a:ext>
            </a:extLst>
          </p:cNvPr>
          <p:cNvSpPr/>
          <p:nvPr/>
        </p:nvSpPr>
        <p:spPr>
          <a:xfrm>
            <a:off x="1650620" y="28394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04" name="Rectángulo redondeado 15">
            <a:extLst>
              <a:ext uri="{FF2B5EF4-FFF2-40B4-BE49-F238E27FC236}">
                <a16:creationId xmlns:a16="http://schemas.microsoft.com/office/drawing/2014/main" id="{8F17E2CF-7D8C-4DC0-A099-4AD017BBFF91}"/>
              </a:ext>
            </a:extLst>
          </p:cNvPr>
          <p:cNvSpPr/>
          <p:nvPr/>
        </p:nvSpPr>
        <p:spPr>
          <a:xfrm>
            <a:off x="4076451" y="45802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r>
          </a:p>
        </p:txBody>
      </p:sp>
      <p:sp>
        <p:nvSpPr>
          <p:cNvPr id="205" name="Rectángulo redondeado 16">
            <a:extLst>
              <a:ext uri="{FF2B5EF4-FFF2-40B4-BE49-F238E27FC236}">
                <a16:creationId xmlns:a16="http://schemas.microsoft.com/office/drawing/2014/main" id="{CF50BEC8-2384-434B-AF74-51B401A4EC7B}"/>
              </a:ext>
            </a:extLst>
          </p:cNvPr>
          <p:cNvSpPr/>
          <p:nvPr/>
        </p:nvSpPr>
        <p:spPr>
          <a:xfrm>
            <a:off x="3274136" y="45802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r>
          </a:p>
        </p:txBody>
      </p:sp>
      <p:sp>
        <p:nvSpPr>
          <p:cNvPr id="206" name="Rectángulo redondeado 17">
            <a:extLst>
              <a:ext uri="{FF2B5EF4-FFF2-40B4-BE49-F238E27FC236}">
                <a16:creationId xmlns:a16="http://schemas.microsoft.com/office/drawing/2014/main" id="{4C9FE43F-A2D7-4AF9-966C-FC0F7122FA08}"/>
              </a:ext>
            </a:extLst>
          </p:cNvPr>
          <p:cNvSpPr/>
          <p:nvPr/>
        </p:nvSpPr>
        <p:spPr>
          <a:xfrm>
            <a:off x="2451893" y="45802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</a:p>
        </p:txBody>
      </p:sp>
      <p:sp>
        <p:nvSpPr>
          <p:cNvPr id="207" name="Rectángulo redondeado 18">
            <a:extLst>
              <a:ext uri="{FF2B5EF4-FFF2-40B4-BE49-F238E27FC236}">
                <a16:creationId xmlns:a16="http://schemas.microsoft.com/office/drawing/2014/main" id="{DC051FC0-4235-489E-8759-F1A9ADC1D589}"/>
              </a:ext>
            </a:extLst>
          </p:cNvPr>
          <p:cNvSpPr/>
          <p:nvPr/>
        </p:nvSpPr>
        <p:spPr>
          <a:xfrm>
            <a:off x="1650620" y="45802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  <p:sp>
        <p:nvSpPr>
          <p:cNvPr id="208" name="Rectángulo redondeado 19">
            <a:extLst>
              <a:ext uri="{FF2B5EF4-FFF2-40B4-BE49-F238E27FC236}">
                <a16:creationId xmlns:a16="http://schemas.microsoft.com/office/drawing/2014/main" id="{78B9151B-AE3C-4C5D-83F6-D80F6C3F01E5}"/>
              </a:ext>
            </a:extLst>
          </p:cNvPr>
          <p:cNvSpPr/>
          <p:nvPr/>
        </p:nvSpPr>
        <p:spPr>
          <a:xfrm>
            <a:off x="4076451" y="54683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</a:t>
            </a:r>
          </a:p>
        </p:txBody>
      </p:sp>
      <p:sp>
        <p:nvSpPr>
          <p:cNvPr id="209" name="Rectángulo redondeado 20">
            <a:extLst>
              <a:ext uri="{FF2B5EF4-FFF2-40B4-BE49-F238E27FC236}">
                <a16:creationId xmlns:a16="http://schemas.microsoft.com/office/drawing/2014/main" id="{1F5178D5-10A2-4390-BCAA-61E444EFE68C}"/>
              </a:ext>
            </a:extLst>
          </p:cNvPr>
          <p:cNvSpPr/>
          <p:nvPr/>
        </p:nvSpPr>
        <p:spPr>
          <a:xfrm>
            <a:off x="3274136" y="54683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r>
          </a:p>
        </p:txBody>
      </p:sp>
      <p:sp>
        <p:nvSpPr>
          <p:cNvPr id="210" name="Rectángulo redondeado 21">
            <a:extLst>
              <a:ext uri="{FF2B5EF4-FFF2-40B4-BE49-F238E27FC236}">
                <a16:creationId xmlns:a16="http://schemas.microsoft.com/office/drawing/2014/main" id="{F1FF361B-96DB-4841-B1A6-8089688966C5}"/>
              </a:ext>
            </a:extLst>
          </p:cNvPr>
          <p:cNvSpPr/>
          <p:nvPr/>
        </p:nvSpPr>
        <p:spPr>
          <a:xfrm>
            <a:off x="2451893" y="54683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42</a:t>
            </a:r>
          </a:p>
        </p:txBody>
      </p:sp>
      <p:sp>
        <p:nvSpPr>
          <p:cNvPr id="211" name="Rectángulo redondeado 22">
            <a:extLst>
              <a:ext uri="{FF2B5EF4-FFF2-40B4-BE49-F238E27FC236}">
                <a16:creationId xmlns:a16="http://schemas.microsoft.com/office/drawing/2014/main" id="{381CC673-0659-4A72-B8DD-E21DE27326BD}"/>
              </a:ext>
            </a:extLst>
          </p:cNvPr>
          <p:cNvSpPr/>
          <p:nvPr/>
        </p:nvSpPr>
        <p:spPr>
          <a:xfrm>
            <a:off x="1650620" y="54683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sp>
        <p:nvSpPr>
          <p:cNvPr id="212" name="Rectángulo redondeado 23">
            <a:extLst>
              <a:ext uri="{FF2B5EF4-FFF2-40B4-BE49-F238E27FC236}">
                <a16:creationId xmlns:a16="http://schemas.microsoft.com/office/drawing/2014/main" id="{E8627B4E-ECF9-45B2-AF4C-FDA4CEC0FE5D}"/>
              </a:ext>
            </a:extLst>
          </p:cNvPr>
          <p:cNvSpPr/>
          <p:nvPr/>
        </p:nvSpPr>
        <p:spPr>
          <a:xfrm>
            <a:off x="3924051" y="35502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213" name="Rectángulo redondeado 24">
            <a:extLst>
              <a:ext uri="{FF2B5EF4-FFF2-40B4-BE49-F238E27FC236}">
                <a16:creationId xmlns:a16="http://schemas.microsoft.com/office/drawing/2014/main" id="{17A7D9C8-598F-4C8D-972C-AE6D47A1FD83}"/>
              </a:ext>
            </a:extLst>
          </p:cNvPr>
          <p:cNvSpPr/>
          <p:nvPr/>
        </p:nvSpPr>
        <p:spPr>
          <a:xfrm>
            <a:off x="3121736" y="35502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214" name="Rectángulo redondeado 25">
            <a:extLst>
              <a:ext uri="{FF2B5EF4-FFF2-40B4-BE49-F238E27FC236}">
                <a16:creationId xmlns:a16="http://schemas.microsoft.com/office/drawing/2014/main" id="{A771C315-72A3-40B7-A387-C8AE628E2D7B}"/>
              </a:ext>
            </a:extLst>
          </p:cNvPr>
          <p:cNvSpPr/>
          <p:nvPr/>
        </p:nvSpPr>
        <p:spPr>
          <a:xfrm>
            <a:off x="2299493" y="35502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215" name="Rectángulo redondeado 26">
            <a:extLst>
              <a:ext uri="{FF2B5EF4-FFF2-40B4-BE49-F238E27FC236}">
                <a16:creationId xmlns:a16="http://schemas.microsoft.com/office/drawing/2014/main" id="{B5ABBE56-970E-4B2A-B7E4-53EC0B05C89E}"/>
              </a:ext>
            </a:extLst>
          </p:cNvPr>
          <p:cNvSpPr/>
          <p:nvPr/>
        </p:nvSpPr>
        <p:spPr>
          <a:xfrm>
            <a:off x="1498220" y="35502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216" name="Rectángulo redondeado 27">
            <a:extLst>
              <a:ext uri="{FF2B5EF4-FFF2-40B4-BE49-F238E27FC236}">
                <a16:creationId xmlns:a16="http://schemas.microsoft.com/office/drawing/2014/main" id="{AA085557-BF98-4A33-8F10-4003A31D82F7}"/>
              </a:ext>
            </a:extLst>
          </p:cNvPr>
          <p:cNvSpPr/>
          <p:nvPr/>
        </p:nvSpPr>
        <p:spPr>
          <a:xfrm>
            <a:off x="3924051" y="26870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217" name="Rectángulo redondeado 28">
            <a:extLst>
              <a:ext uri="{FF2B5EF4-FFF2-40B4-BE49-F238E27FC236}">
                <a16:creationId xmlns:a16="http://schemas.microsoft.com/office/drawing/2014/main" id="{65193E5F-DBF3-4B7C-94EF-82E847E694BF}"/>
              </a:ext>
            </a:extLst>
          </p:cNvPr>
          <p:cNvSpPr/>
          <p:nvPr/>
        </p:nvSpPr>
        <p:spPr>
          <a:xfrm>
            <a:off x="3121736" y="26870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218" name="Rectángulo redondeado 29">
            <a:extLst>
              <a:ext uri="{FF2B5EF4-FFF2-40B4-BE49-F238E27FC236}">
                <a16:creationId xmlns:a16="http://schemas.microsoft.com/office/drawing/2014/main" id="{222219DF-86B8-4595-816F-BF1CAE459D4E}"/>
              </a:ext>
            </a:extLst>
          </p:cNvPr>
          <p:cNvSpPr/>
          <p:nvPr/>
        </p:nvSpPr>
        <p:spPr>
          <a:xfrm>
            <a:off x="2299493" y="26870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19" name="Rectángulo redondeado 30">
            <a:extLst>
              <a:ext uri="{FF2B5EF4-FFF2-40B4-BE49-F238E27FC236}">
                <a16:creationId xmlns:a16="http://schemas.microsoft.com/office/drawing/2014/main" id="{2D8B1F92-EDF2-4649-AAA3-9A2DA0206A9B}"/>
              </a:ext>
            </a:extLst>
          </p:cNvPr>
          <p:cNvSpPr/>
          <p:nvPr/>
        </p:nvSpPr>
        <p:spPr>
          <a:xfrm>
            <a:off x="1498220" y="26870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20" name="Rectángulo redondeado 31">
            <a:extLst>
              <a:ext uri="{FF2B5EF4-FFF2-40B4-BE49-F238E27FC236}">
                <a16:creationId xmlns:a16="http://schemas.microsoft.com/office/drawing/2014/main" id="{5081A60E-7F99-426D-8081-8243DBA3536E}"/>
              </a:ext>
            </a:extLst>
          </p:cNvPr>
          <p:cNvSpPr/>
          <p:nvPr/>
        </p:nvSpPr>
        <p:spPr>
          <a:xfrm>
            <a:off x="3924051" y="44278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r>
          </a:p>
        </p:txBody>
      </p:sp>
      <p:sp>
        <p:nvSpPr>
          <p:cNvPr id="221" name="Rectángulo redondeado 32">
            <a:extLst>
              <a:ext uri="{FF2B5EF4-FFF2-40B4-BE49-F238E27FC236}">
                <a16:creationId xmlns:a16="http://schemas.microsoft.com/office/drawing/2014/main" id="{C104DB8B-7C26-4EA2-B6C8-61B9FDF19BFA}"/>
              </a:ext>
            </a:extLst>
          </p:cNvPr>
          <p:cNvSpPr/>
          <p:nvPr/>
        </p:nvSpPr>
        <p:spPr>
          <a:xfrm>
            <a:off x="3121736" y="44278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r>
          </a:p>
        </p:txBody>
      </p:sp>
      <p:sp>
        <p:nvSpPr>
          <p:cNvPr id="222" name="Rectángulo redondeado 33">
            <a:extLst>
              <a:ext uri="{FF2B5EF4-FFF2-40B4-BE49-F238E27FC236}">
                <a16:creationId xmlns:a16="http://schemas.microsoft.com/office/drawing/2014/main" id="{B48D7C82-C332-4B52-B357-EEB6A3790019}"/>
              </a:ext>
            </a:extLst>
          </p:cNvPr>
          <p:cNvSpPr/>
          <p:nvPr/>
        </p:nvSpPr>
        <p:spPr>
          <a:xfrm>
            <a:off x="2299493" y="44278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</a:p>
        </p:txBody>
      </p:sp>
      <p:sp>
        <p:nvSpPr>
          <p:cNvPr id="223" name="Rectángulo redondeado 34">
            <a:extLst>
              <a:ext uri="{FF2B5EF4-FFF2-40B4-BE49-F238E27FC236}">
                <a16:creationId xmlns:a16="http://schemas.microsoft.com/office/drawing/2014/main" id="{673C6ACE-7CB8-4A8C-988B-5FFCDB80C36D}"/>
              </a:ext>
            </a:extLst>
          </p:cNvPr>
          <p:cNvSpPr/>
          <p:nvPr/>
        </p:nvSpPr>
        <p:spPr>
          <a:xfrm>
            <a:off x="1498220" y="44278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  <p:sp>
        <p:nvSpPr>
          <p:cNvPr id="224" name="Rectángulo redondeado 35">
            <a:extLst>
              <a:ext uri="{FF2B5EF4-FFF2-40B4-BE49-F238E27FC236}">
                <a16:creationId xmlns:a16="http://schemas.microsoft.com/office/drawing/2014/main" id="{4FFBD028-BFF3-4FA3-940B-195F9BAAF813}"/>
              </a:ext>
            </a:extLst>
          </p:cNvPr>
          <p:cNvSpPr/>
          <p:nvPr/>
        </p:nvSpPr>
        <p:spPr>
          <a:xfrm>
            <a:off x="3924051" y="53159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</a:t>
            </a:r>
          </a:p>
        </p:txBody>
      </p:sp>
      <p:sp>
        <p:nvSpPr>
          <p:cNvPr id="225" name="Rectángulo redondeado 36">
            <a:extLst>
              <a:ext uri="{FF2B5EF4-FFF2-40B4-BE49-F238E27FC236}">
                <a16:creationId xmlns:a16="http://schemas.microsoft.com/office/drawing/2014/main" id="{EAB75686-13C8-4F77-854F-C7398EC29A79}"/>
              </a:ext>
            </a:extLst>
          </p:cNvPr>
          <p:cNvSpPr/>
          <p:nvPr/>
        </p:nvSpPr>
        <p:spPr>
          <a:xfrm>
            <a:off x="3121736" y="53159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r>
          </a:p>
        </p:txBody>
      </p:sp>
      <p:sp>
        <p:nvSpPr>
          <p:cNvPr id="226" name="Rectángulo redondeado 37">
            <a:extLst>
              <a:ext uri="{FF2B5EF4-FFF2-40B4-BE49-F238E27FC236}">
                <a16:creationId xmlns:a16="http://schemas.microsoft.com/office/drawing/2014/main" id="{33BFA1A6-FB4E-4A24-9D29-D80FF63B4F75}"/>
              </a:ext>
            </a:extLst>
          </p:cNvPr>
          <p:cNvSpPr/>
          <p:nvPr/>
        </p:nvSpPr>
        <p:spPr>
          <a:xfrm>
            <a:off x="2299493" y="53159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42</a:t>
            </a:r>
          </a:p>
        </p:txBody>
      </p:sp>
      <p:sp>
        <p:nvSpPr>
          <p:cNvPr id="227" name="Rectángulo redondeado 38">
            <a:extLst>
              <a:ext uri="{FF2B5EF4-FFF2-40B4-BE49-F238E27FC236}">
                <a16:creationId xmlns:a16="http://schemas.microsoft.com/office/drawing/2014/main" id="{788536EE-903F-401B-84EE-300C7C905D27}"/>
              </a:ext>
            </a:extLst>
          </p:cNvPr>
          <p:cNvSpPr/>
          <p:nvPr/>
        </p:nvSpPr>
        <p:spPr>
          <a:xfrm>
            <a:off x="1498220" y="53159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sp>
        <p:nvSpPr>
          <p:cNvPr id="228" name="Rectángulo redondeado 39">
            <a:extLst>
              <a:ext uri="{FF2B5EF4-FFF2-40B4-BE49-F238E27FC236}">
                <a16:creationId xmlns:a16="http://schemas.microsoft.com/office/drawing/2014/main" id="{5395A1F1-774E-4478-98F0-456FD24E37BC}"/>
              </a:ext>
            </a:extLst>
          </p:cNvPr>
          <p:cNvSpPr/>
          <p:nvPr/>
        </p:nvSpPr>
        <p:spPr>
          <a:xfrm>
            <a:off x="3771651" y="33978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229" name="Rectángulo redondeado 40">
            <a:extLst>
              <a:ext uri="{FF2B5EF4-FFF2-40B4-BE49-F238E27FC236}">
                <a16:creationId xmlns:a16="http://schemas.microsoft.com/office/drawing/2014/main" id="{CF056B18-903E-4C4E-9A96-E00E9D909322}"/>
              </a:ext>
            </a:extLst>
          </p:cNvPr>
          <p:cNvSpPr/>
          <p:nvPr/>
        </p:nvSpPr>
        <p:spPr>
          <a:xfrm>
            <a:off x="2969336" y="33978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230" name="Rectángulo redondeado 41">
            <a:extLst>
              <a:ext uri="{FF2B5EF4-FFF2-40B4-BE49-F238E27FC236}">
                <a16:creationId xmlns:a16="http://schemas.microsoft.com/office/drawing/2014/main" id="{C71A4FBA-5CB7-4608-8287-9E61B8FC356E}"/>
              </a:ext>
            </a:extLst>
          </p:cNvPr>
          <p:cNvSpPr/>
          <p:nvPr/>
        </p:nvSpPr>
        <p:spPr>
          <a:xfrm>
            <a:off x="2147093" y="33978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231" name="Rectángulo redondeado 42">
            <a:extLst>
              <a:ext uri="{FF2B5EF4-FFF2-40B4-BE49-F238E27FC236}">
                <a16:creationId xmlns:a16="http://schemas.microsoft.com/office/drawing/2014/main" id="{C293503D-9A88-4818-BE17-BCD449B72BEA}"/>
              </a:ext>
            </a:extLst>
          </p:cNvPr>
          <p:cNvSpPr/>
          <p:nvPr/>
        </p:nvSpPr>
        <p:spPr>
          <a:xfrm>
            <a:off x="1345820" y="3397852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232" name="Rectángulo redondeado 43">
            <a:extLst>
              <a:ext uri="{FF2B5EF4-FFF2-40B4-BE49-F238E27FC236}">
                <a16:creationId xmlns:a16="http://schemas.microsoft.com/office/drawing/2014/main" id="{F914B002-6FBF-46CB-8B7B-138798137E9A}"/>
              </a:ext>
            </a:extLst>
          </p:cNvPr>
          <p:cNvSpPr/>
          <p:nvPr/>
        </p:nvSpPr>
        <p:spPr>
          <a:xfrm>
            <a:off x="3771651" y="25346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233" name="Rectángulo redondeado 44">
            <a:extLst>
              <a:ext uri="{FF2B5EF4-FFF2-40B4-BE49-F238E27FC236}">
                <a16:creationId xmlns:a16="http://schemas.microsoft.com/office/drawing/2014/main" id="{1C789DBB-A9EA-4607-AD13-335FE30189C3}"/>
              </a:ext>
            </a:extLst>
          </p:cNvPr>
          <p:cNvSpPr/>
          <p:nvPr/>
        </p:nvSpPr>
        <p:spPr>
          <a:xfrm>
            <a:off x="2969336" y="25346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234" name="Rectángulo redondeado 45">
            <a:extLst>
              <a:ext uri="{FF2B5EF4-FFF2-40B4-BE49-F238E27FC236}">
                <a16:creationId xmlns:a16="http://schemas.microsoft.com/office/drawing/2014/main" id="{6575EDA1-8781-46E4-8694-21D482C80DD5}"/>
              </a:ext>
            </a:extLst>
          </p:cNvPr>
          <p:cNvSpPr/>
          <p:nvPr/>
        </p:nvSpPr>
        <p:spPr>
          <a:xfrm>
            <a:off x="2147093" y="25346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235" name="Rectángulo redondeado 46">
            <a:extLst>
              <a:ext uri="{FF2B5EF4-FFF2-40B4-BE49-F238E27FC236}">
                <a16:creationId xmlns:a16="http://schemas.microsoft.com/office/drawing/2014/main" id="{D8E9D8F4-F31D-419C-92F6-60D4DA034B4C}"/>
              </a:ext>
            </a:extLst>
          </p:cNvPr>
          <p:cNvSpPr/>
          <p:nvPr/>
        </p:nvSpPr>
        <p:spPr>
          <a:xfrm>
            <a:off x="1345820" y="2534648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236" name="Rectángulo redondeado 47">
            <a:extLst>
              <a:ext uri="{FF2B5EF4-FFF2-40B4-BE49-F238E27FC236}">
                <a16:creationId xmlns:a16="http://schemas.microsoft.com/office/drawing/2014/main" id="{3B2013E8-B2D6-4251-AC40-A83394D7EFE1}"/>
              </a:ext>
            </a:extLst>
          </p:cNvPr>
          <p:cNvSpPr/>
          <p:nvPr/>
        </p:nvSpPr>
        <p:spPr>
          <a:xfrm>
            <a:off x="3771651" y="42754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237" name="Rectángulo redondeado 48">
            <a:extLst>
              <a:ext uri="{FF2B5EF4-FFF2-40B4-BE49-F238E27FC236}">
                <a16:creationId xmlns:a16="http://schemas.microsoft.com/office/drawing/2014/main" id="{4381A269-172F-4CB9-9FD9-CAB940F26B87}"/>
              </a:ext>
            </a:extLst>
          </p:cNvPr>
          <p:cNvSpPr/>
          <p:nvPr/>
        </p:nvSpPr>
        <p:spPr>
          <a:xfrm>
            <a:off x="2969336" y="42754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238" name="Rectángulo redondeado 49">
            <a:extLst>
              <a:ext uri="{FF2B5EF4-FFF2-40B4-BE49-F238E27FC236}">
                <a16:creationId xmlns:a16="http://schemas.microsoft.com/office/drawing/2014/main" id="{B4C8A3E4-174C-4F3F-8727-1632449ADF61}"/>
              </a:ext>
            </a:extLst>
          </p:cNvPr>
          <p:cNvSpPr/>
          <p:nvPr/>
        </p:nvSpPr>
        <p:spPr>
          <a:xfrm>
            <a:off x="2147093" y="42754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239" name="Rectángulo redondeado 50">
            <a:extLst>
              <a:ext uri="{FF2B5EF4-FFF2-40B4-BE49-F238E27FC236}">
                <a16:creationId xmlns:a16="http://schemas.microsoft.com/office/drawing/2014/main" id="{E7CF335B-221F-476B-8DA7-1B8DACEE1C81}"/>
              </a:ext>
            </a:extLst>
          </p:cNvPr>
          <p:cNvSpPr/>
          <p:nvPr/>
        </p:nvSpPr>
        <p:spPr>
          <a:xfrm>
            <a:off x="1345820" y="42754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240" name="Rectángulo redondeado 51">
            <a:extLst>
              <a:ext uri="{FF2B5EF4-FFF2-40B4-BE49-F238E27FC236}">
                <a16:creationId xmlns:a16="http://schemas.microsoft.com/office/drawing/2014/main" id="{49BA0E58-BD96-4877-BB36-DABBBC9606A6}"/>
              </a:ext>
            </a:extLst>
          </p:cNvPr>
          <p:cNvSpPr/>
          <p:nvPr/>
        </p:nvSpPr>
        <p:spPr>
          <a:xfrm>
            <a:off x="3771651" y="51635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241" name="Rectángulo redondeado 52">
            <a:extLst>
              <a:ext uri="{FF2B5EF4-FFF2-40B4-BE49-F238E27FC236}">
                <a16:creationId xmlns:a16="http://schemas.microsoft.com/office/drawing/2014/main" id="{2A2023D3-4CD3-4685-9F7E-43854933B07E}"/>
              </a:ext>
            </a:extLst>
          </p:cNvPr>
          <p:cNvSpPr/>
          <p:nvPr/>
        </p:nvSpPr>
        <p:spPr>
          <a:xfrm>
            <a:off x="2969336" y="51635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242" name="Rectángulo redondeado 53">
            <a:extLst>
              <a:ext uri="{FF2B5EF4-FFF2-40B4-BE49-F238E27FC236}">
                <a16:creationId xmlns:a16="http://schemas.microsoft.com/office/drawing/2014/main" id="{BE08DE61-A8A4-4B94-A731-EEB9A704E6ED}"/>
              </a:ext>
            </a:extLst>
          </p:cNvPr>
          <p:cNvSpPr/>
          <p:nvPr/>
        </p:nvSpPr>
        <p:spPr>
          <a:xfrm>
            <a:off x="2147093" y="51635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243" name="Rectángulo redondeado 54">
            <a:extLst>
              <a:ext uri="{FF2B5EF4-FFF2-40B4-BE49-F238E27FC236}">
                <a16:creationId xmlns:a16="http://schemas.microsoft.com/office/drawing/2014/main" id="{A089A361-38E3-4A8C-8796-7F7CA08F6C81}"/>
              </a:ext>
            </a:extLst>
          </p:cNvPr>
          <p:cNvSpPr/>
          <p:nvPr/>
        </p:nvSpPr>
        <p:spPr>
          <a:xfrm>
            <a:off x="1345820" y="5163516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244" name="Marcador de contenido 2">
            <a:extLst>
              <a:ext uri="{FF2B5EF4-FFF2-40B4-BE49-F238E27FC236}">
                <a16:creationId xmlns:a16="http://schemas.microsoft.com/office/drawing/2014/main" id="{40D01B94-BE24-4D6D-9FD0-4066120C7A3E}"/>
              </a:ext>
            </a:extLst>
          </p:cNvPr>
          <p:cNvSpPr txBox="1">
            <a:spLocks/>
          </p:cNvSpPr>
          <p:nvPr/>
        </p:nvSpPr>
        <p:spPr>
          <a:xfrm>
            <a:off x="143761" y="2025687"/>
            <a:ext cx="1197572" cy="44672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DIM Y 4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245" name="Flecha abajo 72">
            <a:extLst>
              <a:ext uri="{FF2B5EF4-FFF2-40B4-BE49-F238E27FC236}">
                <a16:creationId xmlns:a16="http://schemas.microsoft.com/office/drawing/2014/main" id="{0AEA88D6-1F84-45C1-BAD7-45F04E5374C0}"/>
              </a:ext>
            </a:extLst>
          </p:cNvPr>
          <p:cNvSpPr/>
          <p:nvPr/>
        </p:nvSpPr>
        <p:spPr>
          <a:xfrm rot="10800000">
            <a:off x="866698" y="2294739"/>
            <a:ext cx="522941" cy="4234375"/>
          </a:xfrm>
          <a:prstGeom prst="downArrow">
            <a:avLst>
              <a:gd name="adj1" fmla="val 20271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lecha abajo 73">
            <a:extLst>
              <a:ext uri="{FF2B5EF4-FFF2-40B4-BE49-F238E27FC236}">
                <a16:creationId xmlns:a16="http://schemas.microsoft.com/office/drawing/2014/main" id="{3D7C1C64-15C5-446D-82AE-4091170FEF7F}"/>
              </a:ext>
            </a:extLst>
          </p:cNvPr>
          <p:cNvSpPr/>
          <p:nvPr/>
        </p:nvSpPr>
        <p:spPr>
          <a:xfrm rot="16200000">
            <a:off x="2970714" y="4432579"/>
            <a:ext cx="522941" cy="4234375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Marcador de contenido 2">
            <a:extLst>
              <a:ext uri="{FF2B5EF4-FFF2-40B4-BE49-F238E27FC236}">
                <a16:creationId xmlns:a16="http://schemas.microsoft.com/office/drawing/2014/main" id="{855AF5CC-F2B7-450E-8BB9-1F33CA90829E}"/>
              </a:ext>
            </a:extLst>
          </p:cNvPr>
          <p:cNvSpPr txBox="1">
            <a:spLocks/>
          </p:cNvSpPr>
          <p:nvPr/>
        </p:nvSpPr>
        <p:spPr>
          <a:xfrm>
            <a:off x="5349373" y="6411279"/>
            <a:ext cx="1197572" cy="44672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DIM X 4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248" name="Flecha abajo 75">
            <a:extLst>
              <a:ext uri="{FF2B5EF4-FFF2-40B4-BE49-F238E27FC236}">
                <a16:creationId xmlns:a16="http://schemas.microsoft.com/office/drawing/2014/main" id="{C17047A8-2CFB-4219-860D-F4CF434AD8CA}"/>
              </a:ext>
            </a:extLst>
          </p:cNvPr>
          <p:cNvSpPr/>
          <p:nvPr/>
        </p:nvSpPr>
        <p:spPr>
          <a:xfrm rot="8748446">
            <a:off x="692654" y="5796323"/>
            <a:ext cx="522941" cy="783492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Marcador de contenido 2">
            <a:extLst>
              <a:ext uri="{FF2B5EF4-FFF2-40B4-BE49-F238E27FC236}">
                <a16:creationId xmlns:a16="http://schemas.microsoft.com/office/drawing/2014/main" id="{460A3A6C-C82C-4EF0-8135-654053CF5B46}"/>
              </a:ext>
            </a:extLst>
          </p:cNvPr>
          <p:cNvSpPr txBox="1">
            <a:spLocks/>
          </p:cNvSpPr>
          <p:nvPr/>
        </p:nvSpPr>
        <p:spPr>
          <a:xfrm>
            <a:off x="32836" y="5369880"/>
            <a:ext cx="1197572" cy="4467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DIM Z4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250" name="Recortar rectángulo de esquina del mismo lado 79">
            <a:extLst>
              <a:ext uri="{FF2B5EF4-FFF2-40B4-BE49-F238E27FC236}">
                <a16:creationId xmlns:a16="http://schemas.microsoft.com/office/drawing/2014/main" id="{EF5756A4-9F01-4D3E-842B-2769D0507B19}"/>
              </a:ext>
            </a:extLst>
          </p:cNvPr>
          <p:cNvSpPr/>
          <p:nvPr/>
        </p:nvSpPr>
        <p:spPr>
          <a:xfrm>
            <a:off x="7542931" y="312388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251" name="Recortar rectángulo de esquina del mismo lado 80">
            <a:extLst>
              <a:ext uri="{FF2B5EF4-FFF2-40B4-BE49-F238E27FC236}">
                <a16:creationId xmlns:a16="http://schemas.microsoft.com/office/drawing/2014/main" id="{A025D80A-9D72-460B-B592-4ED88DD35B8D}"/>
              </a:ext>
            </a:extLst>
          </p:cNvPr>
          <p:cNvSpPr/>
          <p:nvPr/>
        </p:nvSpPr>
        <p:spPr>
          <a:xfrm>
            <a:off x="8323680" y="312388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252" name="Recortar rectángulo de esquina del mismo lado 81">
            <a:extLst>
              <a:ext uri="{FF2B5EF4-FFF2-40B4-BE49-F238E27FC236}">
                <a16:creationId xmlns:a16="http://schemas.microsoft.com/office/drawing/2014/main" id="{0A274E20-FB9D-4D88-A95A-E6CE646AC04E}"/>
              </a:ext>
            </a:extLst>
          </p:cNvPr>
          <p:cNvSpPr/>
          <p:nvPr/>
        </p:nvSpPr>
        <p:spPr>
          <a:xfrm>
            <a:off x="9104429" y="312388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253" name="Recortar rectángulo de esquina del mismo lado 82">
            <a:extLst>
              <a:ext uri="{FF2B5EF4-FFF2-40B4-BE49-F238E27FC236}">
                <a16:creationId xmlns:a16="http://schemas.microsoft.com/office/drawing/2014/main" id="{C09CB09B-0D44-4E91-8740-C1F73F16A0D9}"/>
              </a:ext>
            </a:extLst>
          </p:cNvPr>
          <p:cNvSpPr/>
          <p:nvPr/>
        </p:nvSpPr>
        <p:spPr>
          <a:xfrm>
            <a:off x="9885178" y="312388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254" name="Recortar rectángulo de esquina del mismo lado 83">
            <a:extLst>
              <a:ext uri="{FF2B5EF4-FFF2-40B4-BE49-F238E27FC236}">
                <a16:creationId xmlns:a16="http://schemas.microsoft.com/office/drawing/2014/main" id="{0D07D825-1118-467D-ACC6-902CFA1FB68E}"/>
              </a:ext>
            </a:extLst>
          </p:cNvPr>
          <p:cNvSpPr/>
          <p:nvPr/>
        </p:nvSpPr>
        <p:spPr>
          <a:xfrm>
            <a:off x="7542931" y="389014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55" name="Recortar rectángulo de esquina del mismo lado 84">
            <a:extLst>
              <a:ext uri="{FF2B5EF4-FFF2-40B4-BE49-F238E27FC236}">
                <a16:creationId xmlns:a16="http://schemas.microsoft.com/office/drawing/2014/main" id="{9E50A7A5-7FFA-4693-AA20-702580C324A5}"/>
              </a:ext>
            </a:extLst>
          </p:cNvPr>
          <p:cNvSpPr/>
          <p:nvPr/>
        </p:nvSpPr>
        <p:spPr>
          <a:xfrm>
            <a:off x="8323680" y="389014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56" name="Recortar rectángulo de esquina del mismo lado 85">
            <a:extLst>
              <a:ext uri="{FF2B5EF4-FFF2-40B4-BE49-F238E27FC236}">
                <a16:creationId xmlns:a16="http://schemas.microsoft.com/office/drawing/2014/main" id="{E4ADA877-F84A-4059-9604-F50B15BE627B}"/>
              </a:ext>
            </a:extLst>
          </p:cNvPr>
          <p:cNvSpPr/>
          <p:nvPr/>
        </p:nvSpPr>
        <p:spPr>
          <a:xfrm>
            <a:off x="9104429" y="389014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57" name="Recortar rectángulo de esquina del mismo lado 86">
            <a:extLst>
              <a:ext uri="{FF2B5EF4-FFF2-40B4-BE49-F238E27FC236}">
                <a16:creationId xmlns:a16="http://schemas.microsoft.com/office/drawing/2014/main" id="{B681F98E-4AA3-49E4-A701-A3EA3CCA9D94}"/>
              </a:ext>
            </a:extLst>
          </p:cNvPr>
          <p:cNvSpPr/>
          <p:nvPr/>
        </p:nvSpPr>
        <p:spPr>
          <a:xfrm>
            <a:off x="9885177" y="389014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58" name="Recortar rectángulo de esquina del mismo lado 87">
            <a:extLst>
              <a:ext uri="{FF2B5EF4-FFF2-40B4-BE49-F238E27FC236}">
                <a16:creationId xmlns:a16="http://schemas.microsoft.com/office/drawing/2014/main" id="{ED3A942F-20F3-4EEA-AA05-7A1FD022595A}"/>
              </a:ext>
            </a:extLst>
          </p:cNvPr>
          <p:cNvSpPr/>
          <p:nvPr/>
        </p:nvSpPr>
        <p:spPr>
          <a:xfrm>
            <a:off x="7542931" y="38766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259" name="Recortar rectángulo de esquina del mismo lado 88">
            <a:extLst>
              <a:ext uri="{FF2B5EF4-FFF2-40B4-BE49-F238E27FC236}">
                <a16:creationId xmlns:a16="http://schemas.microsoft.com/office/drawing/2014/main" id="{19906EC0-9976-4B3F-B654-742F4F4A5DDD}"/>
              </a:ext>
            </a:extLst>
          </p:cNvPr>
          <p:cNvSpPr/>
          <p:nvPr/>
        </p:nvSpPr>
        <p:spPr>
          <a:xfrm>
            <a:off x="8323680" y="38766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260" name="Recortar rectángulo de esquina del mismo lado 89">
            <a:extLst>
              <a:ext uri="{FF2B5EF4-FFF2-40B4-BE49-F238E27FC236}">
                <a16:creationId xmlns:a16="http://schemas.microsoft.com/office/drawing/2014/main" id="{7FCF3C70-249C-4EA2-8B85-B5FE7279A904}"/>
              </a:ext>
            </a:extLst>
          </p:cNvPr>
          <p:cNvSpPr/>
          <p:nvPr/>
        </p:nvSpPr>
        <p:spPr>
          <a:xfrm>
            <a:off x="9104429" y="38766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261" name="Recortar rectángulo de esquina del mismo lado 90">
            <a:extLst>
              <a:ext uri="{FF2B5EF4-FFF2-40B4-BE49-F238E27FC236}">
                <a16:creationId xmlns:a16="http://schemas.microsoft.com/office/drawing/2014/main" id="{B5C160E1-668A-456A-8550-C6DD239261CD}"/>
              </a:ext>
            </a:extLst>
          </p:cNvPr>
          <p:cNvSpPr/>
          <p:nvPr/>
        </p:nvSpPr>
        <p:spPr>
          <a:xfrm>
            <a:off x="9885177" y="3876615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262" name="Recortar rectángulo de esquina del mismo lado 91">
            <a:extLst>
              <a:ext uri="{FF2B5EF4-FFF2-40B4-BE49-F238E27FC236}">
                <a16:creationId xmlns:a16="http://schemas.microsoft.com/office/drawing/2014/main" id="{7504D48E-D355-454D-AF60-253BB29B3724}"/>
              </a:ext>
            </a:extLst>
          </p:cNvPr>
          <p:cNvSpPr/>
          <p:nvPr/>
        </p:nvSpPr>
        <p:spPr>
          <a:xfrm>
            <a:off x="7542931" y="4629346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263" name="Recortar rectángulo de esquina del mismo lado 92">
            <a:extLst>
              <a:ext uri="{FF2B5EF4-FFF2-40B4-BE49-F238E27FC236}">
                <a16:creationId xmlns:a16="http://schemas.microsoft.com/office/drawing/2014/main" id="{BE3FA4D6-9E5D-4540-9838-53E33A58B61A}"/>
              </a:ext>
            </a:extLst>
          </p:cNvPr>
          <p:cNvSpPr/>
          <p:nvPr/>
        </p:nvSpPr>
        <p:spPr>
          <a:xfrm>
            <a:off x="8323680" y="4629346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264" name="Recortar rectángulo de esquina del mismo lado 93">
            <a:extLst>
              <a:ext uri="{FF2B5EF4-FFF2-40B4-BE49-F238E27FC236}">
                <a16:creationId xmlns:a16="http://schemas.microsoft.com/office/drawing/2014/main" id="{621EEBBA-E6CB-4D28-ABDA-D914DA765005}"/>
              </a:ext>
            </a:extLst>
          </p:cNvPr>
          <p:cNvSpPr/>
          <p:nvPr/>
        </p:nvSpPr>
        <p:spPr>
          <a:xfrm>
            <a:off x="9104429" y="4629346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265" name="Recortar rectángulo de esquina del mismo lado 94">
            <a:extLst>
              <a:ext uri="{FF2B5EF4-FFF2-40B4-BE49-F238E27FC236}">
                <a16:creationId xmlns:a16="http://schemas.microsoft.com/office/drawing/2014/main" id="{93AEDC83-267F-4EF0-A774-B607A78FDF48}"/>
              </a:ext>
            </a:extLst>
          </p:cNvPr>
          <p:cNvSpPr/>
          <p:nvPr/>
        </p:nvSpPr>
        <p:spPr>
          <a:xfrm>
            <a:off x="9885177" y="4629346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266" name="Recortar rectángulo de esquina del mismo lado 95">
            <a:extLst>
              <a:ext uri="{FF2B5EF4-FFF2-40B4-BE49-F238E27FC236}">
                <a16:creationId xmlns:a16="http://schemas.microsoft.com/office/drawing/2014/main" id="{FAE63D2E-FAFD-40AD-B0CD-B1E96A5F9701}"/>
              </a:ext>
            </a:extLst>
          </p:cNvPr>
          <p:cNvSpPr/>
          <p:nvPr/>
        </p:nvSpPr>
        <p:spPr>
          <a:xfrm>
            <a:off x="7542931" y="5382731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267" name="Recortar rectángulo de esquina del mismo lado 96">
            <a:extLst>
              <a:ext uri="{FF2B5EF4-FFF2-40B4-BE49-F238E27FC236}">
                <a16:creationId xmlns:a16="http://schemas.microsoft.com/office/drawing/2014/main" id="{BA7EEA17-3878-4C73-81F7-A99DF24A0234}"/>
              </a:ext>
            </a:extLst>
          </p:cNvPr>
          <p:cNvSpPr/>
          <p:nvPr/>
        </p:nvSpPr>
        <p:spPr>
          <a:xfrm>
            <a:off x="8323680" y="5382731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268" name="Recortar rectángulo de esquina del mismo lado 97">
            <a:extLst>
              <a:ext uri="{FF2B5EF4-FFF2-40B4-BE49-F238E27FC236}">
                <a16:creationId xmlns:a16="http://schemas.microsoft.com/office/drawing/2014/main" id="{FF1C25C3-759D-43B3-A524-0A4957AB384B}"/>
              </a:ext>
            </a:extLst>
          </p:cNvPr>
          <p:cNvSpPr/>
          <p:nvPr/>
        </p:nvSpPr>
        <p:spPr>
          <a:xfrm>
            <a:off x="9104429" y="5382731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269" name="Recortar rectángulo de esquina del mismo lado 98">
            <a:extLst>
              <a:ext uri="{FF2B5EF4-FFF2-40B4-BE49-F238E27FC236}">
                <a16:creationId xmlns:a16="http://schemas.microsoft.com/office/drawing/2014/main" id="{1532B6AF-97A6-4764-8E8B-EB23641FE7FE}"/>
              </a:ext>
            </a:extLst>
          </p:cNvPr>
          <p:cNvSpPr/>
          <p:nvPr/>
        </p:nvSpPr>
        <p:spPr>
          <a:xfrm>
            <a:off x="9885177" y="5382731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270" name="Recortar rectángulo de esquina del mismo lado 99">
            <a:extLst>
              <a:ext uri="{FF2B5EF4-FFF2-40B4-BE49-F238E27FC236}">
                <a16:creationId xmlns:a16="http://schemas.microsoft.com/office/drawing/2014/main" id="{AE141F7A-54CC-4F82-94B8-77DB743438B7}"/>
              </a:ext>
            </a:extLst>
          </p:cNvPr>
          <p:cNvSpPr/>
          <p:nvPr/>
        </p:nvSpPr>
        <p:spPr>
          <a:xfrm>
            <a:off x="7382319" y="30081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271" name="Recortar rectángulo de esquina del mismo lado 100">
            <a:extLst>
              <a:ext uri="{FF2B5EF4-FFF2-40B4-BE49-F238E27FC236}">
                <a16:creationId xmlns:a16="http://schemas.microsoft.com/office/drawing/2014/main" id="{C1CBC558-EA64-4912-9E2A-E81BF775077A}"/>
              </a:ext>
            </a:extLst>
          </p:cNvPr>
          <p:cNvSpPr/>
          <p:nvPr/>
        </p:nvSpPr>
        <p:spPr>
          <a:xfrm>
            <a:off x="8163068" y="30081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272" name="Recortar rectángulo de esquina del mismo lado 101">
            <a:extLst>
              <a:ext uri="{FF2B5EF4-FFF2-40B4-BE49-F238E27FC236}">
                <a16:creationId xmlns:a16="http://schemas.microsoft.com/office/drawing/2014/main" id="{414A3CFD-259F-47BF-A355-61B6D4AB2BF7}"/>
              </a:ext>
            </a:extLst>
          </p:cNvPr>
          <p:cNvSpPr/>
          <p:nvPr/>
        </p:nvSpPr>
        <p:spPr>
          <a:xfrm>
            <a:off x="8943817" y="30081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273" name="Recortar rectángulo de esquina del mismo lado 102">
            <a:extLst>
              <a:ext uri="{FF2B5EF4-FFF2-40B4-BE49-F238E27FC236}">
                <a16:creationId xmlns:a16="http://schemas.microsoft.com/office/drawing/2014/main" id="{A6F599C0-9A1D-462A-B92E-B92F6E77F707}"/>
              </a:ext>
            </a:extLst>
          </p:cNvPr>
          <p:cNvSpPr/>
          <p:nvPr/>
        </p:nvSpPr>
        <p:spPr>
          <a:xfrm>
            <a:off x="9724566" y="30081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274" name="Recortar rectángulo de esquina del mismo lado 103">
            <a:extLst>
              <a:ext uri="{FF2B5EF4-FFF2-40B4-BE49-F238E27FC236}">
                <a16:creationId xmlns:a16="http://schemas.microsoft.com/office/drawing/2014/main" id="{4680DDF5-D2CE-4E51-8B7A-B0CC54EEE18F}"/>
              </a:ext>
            </a:extLst>
          </p:cNvPr>
          <p:cNvSpPr/>
          <p:nvPr/>
        </p:nvSpPr>
        <p:spPr>
          <a:xfrm>
            <a:off x="7382319" y="37744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75" name="Recortar rectángulo de esquina del mismo lado 104">
            <a:extLst>
              <a:ext uri="{FF2B5EF4-FFF2-40B4-BE49-F238E27FC236}">
                <a16:creationId xmlns:a16="http://schemas.microsoft.com/office/drawing/2014/main" id="{6EB58DEC-1B1E-4266-8EAB-8D2D5787AC03}"/>
              </a:ext>
            </a:extLst>
          </p:cNvPr>
          <p:cNvSpPr/>
          <p:nvPr/>
        </p:nvSpPr>
        <p:spPr>
          <a:xfrm>
            <a:off x="8163068" y="37744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76" name="Recortar rectángulo de esquina del mismo lado 105">
            <a:extLst>
              <a:ext uri="{FF2B5EF4-FFF2-40B4-BE49-F238E27FC236}">
                <a16:creationId xmlns:a16="http://schemas.microsoft.com/office/drawing/2014/main" id="{E4082DAE-BF66-458F-91EE-3FCA647A4107}"/>
              </a:ext>
            </a:extLst>
          </p:cNvPr>
          <p:cNvSpPr/>
          <p:nvPr/>
        </p:nvSpPr>
        <p:spPr>
          <a:xfrm>
            <a:off x="8943817" y="37744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77" name="Recortar rectángulo de esquina del mismo lado 106">
            <a:extLst>
              <a:ext uri="{FF2B5EF4-FFF2-40B4-BE49-F238E27FC236}">
                <a16:creationId xmlns:a16="http://schemas.microsoft.com/office/drawing/2014/main" id="{E1610EDA-9B64-407E-A4F7-AD6780B8DE9F}"/>
              </a:ext>
            </a:extLst>
          </p:cNvPr>
          <p:cNvSpPr/>
          <p:nvPr/>
        </p:nvSpPr>
        <p:spPr>
          <a:xfrm>
            <a:off x="9724565" y="37744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78" name="Recortar rectángulo de esquina del mismo lado 107">
            <a:extLst>
              <a:ext uri="{FF2B5EF4-FFF2-40B4-BE49-F238E27FC236}">
                <a16:creationId xmlns:a16="http://schemas.microsoft.com/office/drawing/2014/main" id="{9F4E4B99-0DFE-4AD2-898E-B7442B22B059}"/>
              </a:ext>
            </a:extLst>
          </p:cNvPr>
          <p:cNvSpPr/>
          <p:nvPr/>
        </p:nvSpPr>
        <p:spPr>
          <a:xfrm>
            <a:off x="7382319" y="37609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279" name="Recortar rectángulo de esquina del mismo lado 108">
            <a:extLst>
              <a:ext uri="{FF2B5EF4-FFF2-40B4-BE49-F238E27FC236}">
                <a16:creationId xmlns:a16="http://schemas.microsoft.com/office/drawing/2014/main" id="{69E913C6-1600-45ED-B1A3-B092431BB251}"/>
              </a:ext>
            </a:extLst>
          </p:cNvPr>
          <p:cNvSpPr/>
          <p:nvPr/>
        </p:nvSpPr>
        <p:spPr>
          <a:xfrm>
            <a:off x="8163068" y="37609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280" name="Recortar rectángulo de esquina del mismo lado 109">
            <a:extLst>
              <a:ext uri="{FF2B5EF4-FFF2-40B4-BE49-F238E27FC236}">
                <a16:creationId xmlns:a16="http://schemas.microsoft.com/office/drawing/2014/main" id="{F036B8CB-A08F-41A6-BAD0-8586B8DCB6B4}"/>
              </a:ext>
            </a:extLst>
          </p:cNvPr>
          <p:cNvSpPr/>
          <p:nvPr/>
        </p:nvSpPr>
        <p:spPr>
          <a:xfrm>
            <a:off x="8943817" y="37609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281" name="Recortar rectángulo de esquina del mismo lado 110">
            <a:extLst>
              <a:ext uri="{FF2B5EF4-FFF2-40B4-BE49-F238E27FC236}">
                <a16:creationId xmlns:a16="http://schemas.microsoft.com/office/drawing/2014/main" id="{43B023D7-082C-40D2-8A85-7E22C01DB2EA}"/>
              </a:ext>
            </a:extLst>
          </p:cNvPr>
          <p:cNvSpPr/>
          <p:nvPr/>
        </p:nvSpPr>
        <p:spPr>
          <a:xfrm>
            <a:off x="9724565" y="37609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282" name="Recortar rectángulo de esquina del mismo lado 111">
            <a:extLst>
              <a:ext uri="{FF2B5EF4-FFF2-40B4-BE49-F238E27FC236}">
                <a16:creationId xmlns:a16="http://schemas.microsoft.com/office/drawing/2014/main" id="{5C886667-6C26-443B-9532-14173BA2D71B}"/>
              </a:ext>
            </a:extLst>
          </p:cNvPr>
          <p:cNvSpPr/>
          <p:nvPr/>
        </p:nvSpPr>
        <p:spPr>
          <a:xfrm>
            <a:off x="7382319" y="45136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283" name="Recortar rectángulo de esquina del mismo lado 112">
            <a:extLst>
              <a:ext uri="{FF2B5EF4-FFF2-40B4-BE49-F238E27FC236}">
                <a16:creationId xmlns:a16="http://schemas.microsoft.com/office/drawing/2014/main" id="{4118BA92-26E4-4861-A424-E58833DFCF91}"/>
              </a:ext>
            </a:extLst>
          </p:cNvPr>
          <p:cNvSpPr/>
          <p:nvPr/>
        </p:nvSpPr>
        <p:spPr>
          <a:xfrm>
            <a:off x="8163068" y="45136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284" name="Recortar rectángulo de esquina del mismo lado 113">
            <a:extLst>
              <a:ext uri="{FF2B5EF4-FFF2-40B4-BE49-F238E27FC236}">
                <a16:creationId xmlns:a16="http://schemas.microsoft.com/office/drawing/2014/main" id="{D7E3DF1B-EC1F-434E-AF70-0C6B97AA7050}"/>
              </a:ext>
            </a:extLst>
          </p:cNvPr>
          <p:cNvSpPr/>
          <p:nvPr/>
        </p:nvSpPr>
        <p:spPr>
          <a:xfrm>
            <a:off x="8943817" y="45136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285" name="Recortar rectángulo de esquina del mismo lado 114">
            <a:extLst>
              <a:ext uri="{FF2B5EF4-FFF2-40B4-BE49-F238E27FC236}">
                <a16:creationId xmlns:a16="http://schemas.microsoft.com/office/drawing/2014/main" id="{CCEF4499-4203-4C50-B23D-29BC91F1EE48}"/>
              </a:ext>
            </a:extLst>
          </p:cNvPr>
          <p:cNvSpPr/>
          <p:nvPr/>
        </p:nvSpPr>
        <p:spPr>
          <a:xfrm>
            <a:off x="9724565" y="45136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286" name="Recortar rectángulo de esquina del mismo lado 115">
            <a:extLst>
              <a:ext uri="{FF2B5EF4-FFF2-40B4-BE49-F238E27FC236}">
                <a16:creationId xmlns:a16="http://schemas.microsoft.com/office/drawing/2014/main" id="{2F7551E7-4C35-487F-BF32-E72C49B268EE}"/>
              </a:ext>
            </a:extLst>
          </p:cNvPr>
          <p:cNvSpPr/>
          <p:nvPr/>
        </p:nvSpPr>
        <p:spPr>
          <a:xfrm>
            <a:off x="7382319" y="52670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287" name="Recortar rectángulo de esquina del mismo lado 116">
            <a:extLst>
              <a:ext uri="{FF2B5EF4-FFF2-40B4-BE49-F238E27FC236}">
                <a16:creationId xmlns:a16="http://schemas.microsoft.com/office/drawing/2014/main" id="{59BE045F-A36A-4A38-B770-B826815E7335}"/>
              </a:ext>
            </a:extLst>
          </p:cNvPr>
          <p:cNvSpPr/>
          <p:nvPr/>
        </p:nvSpPr>
        <p:spPr>
          <a:xfrm>
            <a:off x="8163068" y="52670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288" name="Recortar rectángulo de esquina del mismo lado 117">
            <a:extLst>
              <a:ext uri="{FF2B5EF4-FFF2-40B4-BE49-F238E27FC236}">
                <a16:creationId xmlns:a16="http://schemas.microsoft.com/office/drawing/2014/main" id="{E7EBE46D-61AA-4151-8A88-EBAF2031614F}"/>
              </a:ext>
            </a:extLst>
          </p:cNvPr>
          <p:cNvSpPr/>
          <p:nvPr/>
        </p:nvSpPr>
        <p:spPr>
          <a:xfrm>
            <a:off x="8943817" y="52670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289" name="Recortar rectángulo de esquina del mismo lado 118">
            <a:extLst>
              <a:ext uri="{FF2B5EF4-FFF2-40B4-BE49-F238E27FC236}">
                <a16:creationId xmlns:a16="http://schemas.microsoft.com/office/drawing/2014/main" id="{78594AB4-B957-47BD-A884-D501C78D8387}"/>
              </a:ext>
            </a:extLst>
          </p:cNvPr>
          <p:cNvSpPr/>
          <p:nvPr/>
        </p:nvSpPr>
        <p:spPr>
          <a:xfrm>
            <a:off x="9724565" y="52670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290" name="Recortar rectángulo de esquina del mismo lado 119">
            <a:extLst>
              <a:ext uri="{FF2B5EF4-FFF2-40B4-BE49-F238E27FC236}">
                <a16:creationId xmlns:a16="http://schemas.microsoft.com/office/drawing/2014/main" id="{EB42A016-A305-4134-8B4E-5D93B2A7DCBF}"/>
              </a:ext>
            </a:extLst>
          </p:cNvPr>
          <p:cNvSpPr/>
          <p:nvPr/>
        </p:nvSpPr>
        <p:spPr>
          <a:xfrm>
            <a:off x="7229919" y="28557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</a:t>
            </a:r>
          </a:p>
        </p:txBody>
      </p:sp>
      <p:sp>
        <p:nvSpPr>
          <p:cNvPr id="291" name="Recortar rectángulo de esquina del mismo lado 120">
            <a:extLst>
              <a:ext uri="{FF2B5EF4-FFF2-40B4-BE49-F238E27FC236}">
                <a16:creationId xmlns:a16="http://schemas.microsoft.com/office/drawing/2014/main" id="{00E6246A-08D1-4059-99E3-E70DB879A0D6}"/>
              </a:ext>
            </a:extLst>
          </p:cNvPr>
          <p:cNvSpPr/>
          <p:nvPr/>
        </p:nvSpPr>
        <p:spPr>
          <a:xfrm>
            <a:off x="8010668" y="28557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292" name="Recortar rectángulo de esquina del mismo lado 121">
            <a:extLst>
              <a:ext uri="{FF2B5EF4-FFF2-40B4-BE49-F238E27FC236}">
                <a16:creationId xmlns:a16="http://schemas.microsoft.com/office/drawing/2014/main" id="{14BCC792-A09E-47EC-AE65-FAEEB79A7F7B}"/>
              </a:ext>
            </a:extLst>
          </p:cNvPr>
          <p:cNvSpPr/>
          <p:nvPr/>
        </p:nvSpPr>
        <p:spPr>
          <a:xfrm>
            <a:off x="8791417" y="28557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113</a:t>
            </a:r>
          </a:p>
        </p:txBody>
      </p:sp>
      <p:sp>
        <p:nvSpPr>
          <p:cNvPr id="293" name="Recortar rectángulo de esquina del mismo lado 122">
            <a:extLst>
              <a:ext uri="{FF2B5EF4-FFF2-40B4-BE49-F238E27FC236}">
                <a16:creationId xmlns:a16="http://schemas.microsoft.com/office/drawing/2014/main" id="{22B772E9-AF3E-4EDC-BC88-33989DA5D18E}"/>
              </a:ext>
            </a:extLst>
          </p:cNvPr>
          <p:cNvSpPr/>
          <p:nvPr/>
        </p:nvSpPr>
        <p:spPr>
          <a:xfrm>
            <a:off x="9572166" y="2855792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294" name="Recortar rectángulo de esquina del mismo lado 123">
            <a:extLst>
              <a:ext uri="{FF2B5EF4-FFF2-40B4-BE49-F238E27FC236}">
                <a16:creationId xmlns:a16="http://schemas.microsoft.com/office/drawing/2014/main" id="{17B33012-BEE0-4675-BB43-9AA6D46CADDE}"/>
              </a:ext>
            </a:extLst>
          </p:cNvPr>
          <p:cNvSpPr/>
          <p:nvPr/>
        </p:nvSpPr>
        <p:spPr>
          <a:xfrm>
            <a:off x="7229919" y="36220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95" name="Recortar rectángulo de esquina del mismo lado 124">
            <a:extLst>
              <a:ext uri="{FF2B5EF4-FFF2-40B4-BE49-F238E27FC236}">
                <a16:creationId xmlns:a16="http://schemas.microsoft.com/office/drawing/2014/main" id="{EFFD05EF-851D-4F72-967C-2C5868810BE6}"/>
              </a:ext>
            </a:extLst>
          </p:cNvPr>
          <p:cNvSpPr/>
          <p:nvPr/>
        </p:nvSpPr>
        <p:spPr>
          <a:xfrm>
            <a:off x="8010668" y="36220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96" name="Recortar rectángulo de esquina del mismo lado 125">
            <a:extLst>
              <a:ext uri="{FF2B5EF4-FFF2-40B4-BE49-F238E27FC236}">
                <a16:creationId xmlns:a16="http://schemas.microsoft.com/office/drawing/2014/main" id="{A8E35894-D453-4580-99EA-6EB3C3022122}"/>
              </a:ext>
            </a:extLst>
          </p:cNvPr>
          <p:cNvSpPr/>
          <p:nvPr/>
        </p:nvSpPr>
        <p:spPr>
          <a:xfrm>
            <a:off x="8791417" y="36220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97" name="Recortar rectángulo de esquina del mismo lado 126">
            <a:extLst>
              <a:ext uri="{FF2B5EF4-FFF2-40B4-BE49-F238E27FC236}">
                <a16:creationId xmlns:a16="http://schemas.microsoft.com/office/drawing/2014/main" id="{68B41E4F-27E5-4FBE-9C1F-DEFA5A392F6A}"/>
              </a:ext>
            </a:extLst>
          </p:cNvPr>
          <p:cNvSpPr/>
          <p:nvPr/>
        </p:nvSpPr>
        <p:spPr>
          <a:xfrm>
            <a:off x="9572165" y="3622050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98" name="Recortar rectángulo de esquina del mismo lado 127">
            <a:extLst>
              <a:ext uri="{FF2B5EF4-FFF2-40B4-BE49-F238E27FC236}">
                <a16:creationId xmlns:a16="http://schemas.microsoft.com/office/drawing/2014/main" id="{B3C2041A-C8C2-4C22-BB62-8F685DD0B98D}"/>
              </a:ext>
            </a:extLst>
          </p:cNvPr>
          <p:cNvSpPr/>
          <p:nvPr/>
        </p:nvSpPr>
        <p:spPr>
          <a:xfrm>
            <a:off x="7229919" y="36085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299" name="Recortar rectángulo de esquina del mismo lado 128">
            <a:extLst>
              <a:ext uri="{FF2B5EF4-FFF2-40B4-BE49-F238E27FC236}">
                <a16:creationId xmlns:a16="http://schemas.microsoft.com/office/drawing/2014/main" id="{02D506A5-9E80-4049-8DD3-0749E8E6910C}"/>
              </a:ext>
            </a:extLst>
          </p:cNvPr>
          <p:cNvSpPr/>
          <p:nvPr/>
        </p:nvSpPr>
        <p:spPr>
          <a:xfrm>
            <a:off x="8010668" y="36085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122</a:t>
            </a:r>
          </a:p>
        </p:txBody>
      </p:sp>
      <p:sp>
        <p:nvSpPr>
          <p:cNvPr id="300" name="Recortar rectángulo de esquina del mismo lado 129">
            <a:extLst>
              <a:ext uri="{FF2B5EF4-FFF2-40B4-BE49-F238E27FC236}">
                <a16:creationId xmlns:a16="http://schemas.microsoft.com/office/drawing/2014/main" id="{39B6A045-8A81-49D7-9D50-4BBBD33E2B93}"/>
              </a:ext>
            </a:extLst>
          </p:cNvPr>
          <p:cNvSpPr/>
          <p:nvPr/>
        </p:nvSpPr>
        <p:spPr>
          <a:xfrm>
            <a:off x="8791417" y="36085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</a:t>
            </a:r>
          </a:p>
        </p:txBody>
      </p:sp>
      <p:sp>
        <p:nvSpPr>
          <p:cNvPr id="301" name="Recortar rectángulo de esquina del mismo lado 130">
            <a:extLst>
              <a:ext uri="{FF2B5EF4-FFF2-40B4-BE49-F238E27FC236}">
                <a16:creationId xmlns:a16="http://schemas.microsoft.com/office/drawing/2014/main" id="{003890EE-EB8F-497E-935F-816D0534C50C}"/>
              </a:ext>
            </a:extLst>
          </p:cNvPr>
          <p:cNvSpPr/>
          <p:nvPr/>
        </p:nvSpPr>
        <p:spPr>
          <a:xfrm>
            <a:off x="9572165" y="3608523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124</a:t>
            </a:r>
          </a:p>
        </p:txBody>
      </p:sp>
      <p:sp>
        <p:nvSpPr>
          <p:cNvPr id="302" name="Recortar rectángulo de esquina del mismo lado 131">
            <a:extLst>
              <a:ext uri="{FF2B5EF4-FFF2-40B4-BE49-F238E27FC236}">
                <a16:creationId xmlns:a16="http://schemas.microsoft.com/office/drawing/2014/main" id="{E25B7B59-4961-48AB-83EF-3E3AC785708C}"/>
              </a:ext>
            </a:extLst>
          </p:cNvPr>
          <p:cNvSpPr/>
          <p:nvPr/>
        </p:nvSpPr>
        <p:spPr>
          <a:xfrm>
            <a:off x="7229919" y="43612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131</a:t>
            </a:r>
          </a:p>
        </p:txBody>
      </p:sp>
      <p:sp>
        <p:nvSpPr>
          <p:cNvPr id="303" name="Recortar rectángulo de esquina del mismo lado 132">
            <a:extLst>
              <a:ext uri="{FF2B5EF4-FFF2-40B4-BE49-F238E27FC236}">
                <a16:creationId xmlns:a16="http://schemas.microsoft.com/office/drawing/2014/main" id="{A050834E-655A-423F-BC12-D8924A97A2EB}"/>
              </a:ext>
            </a:extLst>
          </p:cNvPr>
          <p:cNvSpPr/>
          <p:nvPr/>
        </p:nvSpPr>
        <p:spPr>
          <a:xfrm>
            <a:off x="8010668" y="43612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132</a:t>
            </a:r>
          </a:p>
        </p:txBody>
      </p:sp>
      <p:sp>
        <p:nvSpPr>
          <p:cNvPr id="304" name="Recortar rectángulo de esquina del mismo lado 133">
            <a:extLst>
              <a:ext uri="{FF2B5EF4-FFF2-40B4-BE49-F238E27FC236}">
                <a16:creationId xmlns:a16="http://schemas.microsoft.com/office/drawing/2014/main" id="{19D9965B-5826-4643-990D-370AD7EAB61E}"/>
              </a:ext>
            </a:extLst>
          </p:cNvPr>
          <p:cNvSpPr/>
          <p:nvPr/>
        </p:nvSpPr>
        <p:spPr>
          <a:xfrm>
            <a:off x="8791417" y="43612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</a:p>
        </p:txBody>
      </p:sp>
      <p:sp>
        <p:nvSpPr>
          <p:cNvPr id="305" name="Recortar rectángulo de esquina del mismo lado 134">
            <a:extLst>
              <a:ext uri="{FF2B5EF4-FFF2-40B4-BE49-F238E27FC236}">
                <a16:creationId xmlns:a16="http://schemas.microsoft.com/office/drawing/2014/main" id="{0A2FB445-347F-408D-AAE7-99263FA04964}"/>
              </a:ext>
            </a:extLst>
          </p:cNvPr>
          <p:cNvSpPr/>
          <p:nvPr/>
        </p:nvSpPr>
        <p:spPr>
          <a:xfrm>
            <a:off x="9572165" y="4361254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134</a:t>
            </a:r>
          </a:p>
        </p:txBody>
      </p:sp>
      <p:sp>
        <p:nvSpPr>
          <p:cNvPr id="306" name="Recortar rectángulo de esquina del mismo lado 135">
            <a:extLst>
              <a:ext uri="{FF2B5EF4-FFF2-40B4-BE49-F238E27FC236}">
                <a16:creationId xmlns:a16="http://schemas.microsoft.com/office/drawing/2014/main" id="{C7CCC770-EDF2-4415-9A2D-9F6876622C21}"/>
              </a:ext>
            </a:extLst>
          </p:cNvPr>
          <p:cNvSpPr/>
          <p:nvPr/>
        </p:nvSpPr>
        <p:spPr>
          <a:xfrm>
            <a:off x="7229919" y="51146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141</a:t>
            </a:r>
          </a:p>
        </p:txBody>
      </p:sp>
      <p:sp>
        <p:nvSpPr>
          <p:cNvPr id="307" name="Recortar rectángulo de esquina del mismo lado 136">
            <a:extLst>
              <a:ext uri="{FF2B5EF4-FFF2-40B4-BE49-F238E27FC236}">
                <a16:creationId xmlns:a16="http://schemas.microsoft.com/office/drawing/2014/main" id="{4CB5BCC4-8803-4C59-8F1E-6BFDD4BB0F05}"/>
              </a:ext>
            </a:extLst>
          </p:cNvPr>
          <p:cNvSpPr/>
          <p:nvPr/>
        </p:nvSpPr>
        <p:spPr>
          <a:xfrm>
            <a:off x="8010668" y="51146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</a:t>
            </a:r>
          </a:p>
        </p:txBody>
      </p:sp>
      <p:sp>
        <p:nvSpPr>
          <p:cNvPr id="308" name="Recortar rectángulo de esquina del mismo lado 137">
            <a:extLst>
              <a:ext uri="{FF2B5EF4-FFF2-40B4-BE49-F238E27FC236}">
                <a16:creationId xmlns:a16="http://schemas.microsoft.com/office/drawing/2014/main" id="{1CE38D48-3CFB-49F5-8215-66DCF7C3EDB8}"/>
              </a:ext>
            </a:extLst>
          </p:cNvPr>
          <p:cNvSpPr/>
          <p:nvPr/>
        </p:nvSpPr>
        <p:spPr>
          <a:xfrm>
            <a:off x="8791417" y="51146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</a:t>
            </a:r>
          </a:p>
        </p:txBody>
      </p:sp>
      <p:sp>
        <p:nvSpPr>
          <p:cNvPr id="309" name="Recortar rectángulo de esquina del mismo lado 138">
            <a:extLst>
              <a:ext uri="{FF2B5EF4-FFF2-40B4-BE49-F238E27FC236}">
                <a16:creationId xmlns:a16="http://schemas.microsoft.com/office/drawing/2014/main" id="{42ECD098-9613-4B42-B846-72BDB2FB4602}"/>
              </a:ext>
            </a:extLst>
          </p:cNvPr>
          <p:cNvSpPr/>
          <p:nvPr/>
        </p:nvSpPr>
        <p:spPr>
          <a:xfrm>
            <a:off x="9572165" y="5114639"/>
            <a:ext cx="499336" cy="596798"/>
          </a:xfrm>
          <a:prstGeom prst="snip2Same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310" name="Marcador de contenido 2">
            <a:extLst>
              <a:ext uri="{FF2B5EF4-FFF2-40B4-BE49-F238E27FC236}">
                <a16:creationId xmlns:a16="http://schemas.microsoft.com/office/drawing/2014/main" id="{79D8A1BD-A866-4BF5-80FF-43A3558C6D96}"/>
              </a:ext>
            </a:extLst>
          </p:cNvPr>
          <p:cNvSpPr txBox="1">
            <a:spLocks/>
          </p:cNvSpPr>
          <p:nvPr/>
        </p:nvSpPr>
        <p:spPr>
          <a:xfrm>
            <a:off x="6258706" y="2269346"/>
            <a:ext cx="1197572" cy="44672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DIM Y 4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311" name="Flecha abajo 172">
            <a:extLst>
              <a:ext uri="{FF2B5EF4-FFF2-40B4-BE49-F238E27FC236}">
                <a16:creationId xmlns:a16="http://schemas.microsoft.com/office/drawing/2014/main" id="{E113B2D2-6812-40EC-99C1-2C5828856E1C}"/>
              </a:ext>
            </a:extLst>
          </p:cNvPr>
          <p:cNvSpPr/>
          <p:nvPr/>
        </p:nvSpPr>
        <p:spPr>
          <a:xfrm rot="10800000">
            <a:off x="6859332" y="2627596"/>
            <a:ext cx="522941" cy="3719680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2" name="Flecha abajo 173">
            <a:extLst>
              <a:ext uri="{FF2B5EF4-FFF2-40B4-BE49-F238E27FC236}">
                <a16:creationId xmlns:a16="http://schemas.microsoft.com/office/drawing/2014/main" id="{AB884D9D-CE7E-42F1-9DF0-C3E707DE3332}"/>
              </a:ext>
            </a:extLst>
          </p:cNvPr>
          <p:cNvSpPr/>
          <p:nvPr/>
        </p:nvSpPr>
        <p:spPr>
          <a:xfrm rot="16200000">
            <a:off x="8698953" y="4515138"/>
            <a:ext cx="522941" cy="3705582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3" name="Marcador de contenido 2">
            <a:extLst>
              <a:ext uri="{FF2B5EF4-FFF2-40B4-BE49-F238E27FC236}">
                <a16:creationId xmlns:a16="http://schemas.microsoft.com/office/drawing/2014/main" id="{F5F6407B-B553-4D83-9F5F-998CBC2912E9}"/>
              </a:ext>
            </a:extLst>
          </p:cNvPr>
          <p:cNvSpPr txBox="1">
            <a:spLocks/>
          </p:cNvSpPr>
          <p:nvPr/>
        </p:nvSpPr>
        <p:spPr>
          <a:xfrm>
            <a:off x="10862624" y="6041288"/>
            <a:ext cx="1197572" cy="44672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DIM X 4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314" name="Flecha abajo 175">
            <a:extLst>
              <a:ext uri="{FF2B5EF4-FFF2-40B4-BE49-F238E27FC236}">
                <a16:creationId xmlns:a16="http://schemas.microsoft.com/office/drawing/2014/main" id="{19754542-B200-453B-9131-6C78AB13C81F}"/>
              </a:ext>
            </a:extLst>
          </p:cNvPr>
          <p:cNvSpPr/>
          <p:nvPr/>
        </p:nvSpPr>
        <p:spPr>
          <a:xfrm rot="8748446">
            <a:off x="6685289" y="5614486"/>
            <a:ext cx="522941" cy="783492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5" name="Marcador de contenido 2">
            <a:extLst>
              <a:ext uri="{FF2B5EF4-FFF2-40B4-BE49-F238E27FC236}">
                <a16:creationId xmlns:a16="http://schemas.microsoft.com/office/drawing/2014/main" id="{AFD5DCBA-8E94-4D43-8862-C52237AAB00A}"/>
              </a:ext>
            </a:extLst>
          </p:cNvPr>
          <p:cNvSpPr txBox="1">
            <a:spLocks/>
          </p:cNvSpPr>
          <p:nvPr/>
        </p:nvSpPr>
        <p:spPr>
          <a:xfrm>
            <a:off x="6025471" y="5188043"/>
            <a:ext cx="1197572" cy="4467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rgbClr val="FFC000">
                    <a:lumMod val="20000"/>
                    <a:lumOff val="80000"/>
                  </a:srgbClr>
                </a:solidFill>
                <a:latin typeface="Calibri Light" panose="020F0302020204030204"/>
              </a:rPr>
              <a:t>DIM Z4</a:t>
            </a:r>
            <a:endParaRPr lang="es-AR" b="1" i="1" dirty="0">
              <a:solidFill>
                <a:srgbClr val="FFC000">
                  <a:lumMod val="20000"/>
                  <a:lumOff val="80000"/>
                </a:srgbClr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721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84212" y="1676400"/>
            <a:ext cx="10883254" cy="1371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4: Cuantos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hay?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Si cada dimensión tiene G (4,4,4) - B (4,4,4)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99" y="3432705"/>
            <a:ext cx="10999767" cy="209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5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52786" y="2971800"/>
            <a:ext cx="10883254" cy="1371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spc="30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5: 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Como funciona realmente un GPGPU</a:t>
            </a: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Cazadores de Mitos</a:t>
            </a:r>
          </a:p>
        </p:txBody>
      </p:sp>
    </p:spTree>
    <p:extLst>
      <p:ext uri="{BB962C8B-B14F-4D97-AF65-F5344CB8AC3E}">
        <p14:creationId xmlns:p14="http://schemas.microsoft.com/office/powerpoint/2010/main" val="187829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pic>
        <p:nvPicPr>
          <p:cNvPr id="23" name="Mythbusters Demo GPU versus CPU">
            <a:hlinkClick r:id="" action="ppaction://media"/>
            <a:extLst>
              <a:ext uri="{FF2B5EF4-FFF2-40B4-BE49-F238E27FC236}">
                <a16:creationId xmlns:a16="http://schemas.microsoft.com/office/drawing/2014/main" id="{C0451AFB-88FB-45F5-9FDE-AA3E1B1EE4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0595" y="1600200"/>
            <a:ext cx="9047632" cy="51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0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4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Programación Multidimensional</a:t>
            </a:r>
          </a:p>
        </p:txBody>
      </p:sp>
      <p:sp>
        <p:nvSpPr>
          <p:cNvPr id="58" name="Marcador de contenido 2">
            <a:extLst>
              <a:ext uri="{FF2B5EF4-FFF2-40B4-BE49-F238E27FC236}">
                <a16:creationId xmlns:a16="http://schemas.microsoft.com/office/drawing/2014/main" id="{75BF2FB0-41A3-4F67-938A-073FDBD0CBF8}"/>
              </a:ext>
            </a:extLst>
          </p:cNvPr>
          <p:cNvSpPr txBox="1">
            <a:spLocks/>
          </p:cNvSpPr>
          <p:nvPr/>
        </p:nvSpPr>
        <p:spPr>
          <a:xfrm>
            <a:off x="607338" y="1757160"/>
            <a:ext cx="7778195" cy="7600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0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Ejemplo 6: GPU de cazadores de mitos…</a:t>
            </a:r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9D35868D-8470-41FB-9841-49444D814B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14"/>
          <a:stretch/>
        </p:blipFill>
        <p:spPr>
          <a:xfrm>
            <a:off x="1788459" y="2590799"/>
            <a:ext cx="8444754" cy="4120555"/>
          </a:xfrm>
          <a:prstGeom prst="rect">
            <a:avLst/>
          </a:prstGeom>
        </p:spPr>
      </p:pic>
      <p:sp>
        <p:nvSpPr>
          <p:cNvPr id="60" name="Flecha abajo 29">
            <a:extLst>
              <a:ext uri="{FF2B5EF4-FFF2-40B4-BE49-F238E27FC236}">
                <a16:creationId xmlns:a16="http://schemas.microsoft.com/office/drawing/2014/main" id="{F30DA085-8DA0-4566-B818-01A0353E0CB4}"/>
              </a:ext>
            </a:extLst>
          </p:cNvPr>
          <p:cNvSpPr/>
          <p:nvPr/>
        </p:nvSpPr>
        <p:spPr>
          <a:xfrm rot="10800000">
            <a:off x="2532358" y="3572874"/>
            <a:ext cx="232553" cy="2069466"/>
          </a:xfrm>
          <a:prstGeom prst="downArrow">
            <a:avLst>
              <a:gd name="adj1" fmla="val 3604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arcador de contenido 2">
            <a:extLst>
              <a:ext uri="{FF2B5EF4-FFF2-40B4-BE49-F238E27FC236}">
                <a16:creationId xmlns:a16="http://schemas.microsoft.com/office/drawing/2014/main" id="{3922A7FC-249D-4A8B-9A82-9DB97504358F}"/>
              </a:ext>
            </a:extLst>
          </p:cNvPr>
          <p:cNvSpPr txBox="1">
            <a:spLocks/>
          </p:cNvSpPr>
          <p:nvPr/>
        </p:nvSpPr>
        <p:spPr>
          <a:xfrm>
            <a:off x="2504124" y="5628314"/>
            <a:ext cx="1359016" cy="446721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Hilos 28</a:t>
            </a:r>
            <a:endParaRPr kumimoji="0" lang="es-AR" sz="2800" b="1" i="1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2" name="Marcador de contenido 2">
            <a:extLst>
              <a:ext uri="{FF2B5EF4-FFF2-40B4-BE49-F238E27FC236}">
                <a16:creationId xmlns:a16="http://schemas.microsoft.com/office/drawing/2014/main" id="{D6472576-A8BE-4964-B2E2-E33806F37221}"/>
              </a:ext>
            </a:extLst>
          </p:cNvPr>
          <p:cNvSpPr txBox="1">
            <a:spLocks/>
          </p:cNvSpPr>
          <p:nvPr/>
        </p:nvSpPr>
        <p:spPr>
          <a:xfrm>
            <a:off x="2417756" y="3098721"/>
            <a:ext cx="1197572" cy="446721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Hilos 38</a:t>
            </a:r>
            <a:endParaRPr kumimoji="0" lang="es-AR" sz="2800" b="1" i="1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CB078A4F-381B-4BAB-B4BE-77CEF4DC7170}"/>
              </a:ext>
            </a:extLst>
          </p:cNvPr>
          <p:cNvSpPr/>
          <p:nvPr/>
        </p:nvSpPr>
        <p:spPr>
          <a:xfrm>
            <a:off x="2786982" y="3610676"/>
            <a:ext cx="606825" cy="1828497"/>
          </a:xfrm>
          <a:custGeom>
            <a:avLst/>
            <a:gdLst>
              <a:gd name="connsiteX0" fmla="*/ 0 w 1225569"/>
              <a:gd name="connsiteY0" fmla="*/ 0 h 2282649"/>
              <a:gd name="connsiteX1" fmla="*/ 1225569 w 1225569"/>
              <a:gd name="connsiteY1" fmla="*/ 0 h 2282649"/>
              <a:gd name="connsiteX2" fmla="*/ 1225569 w 1225569"/>
              <a:gd name="connsiteY2" fmla="*/ 2282649 h 2282649"/>
              <a:gd name="connsiteX3" fmla="*/ 0 w 1225569"/>
              <a:gd name="connsiteY3" fmla="*/ 2282649 h 2282649"/>
              <a:gd name="connsiteX4" fmla="*/ 0 w 1225569"/>
              <a:gd name="connsiteY4" fmla="*/ 0 h 2282649"/>
              <a:gd name="connsiteX0" fmla="*/ 0 w 1225569"/>
              <a:gd name="connsiteY0" fmla="*/ 0 h 2282649"/>
              <a:gd name="connsiteX1" fmla="*/ 969537 w 1225569"/>
              <a:gd name="connsiteY1" fmla="*/ 304800 h 2282649"/>
              <a:gd name="connsiteX2" fmla="*/ 1225569 w 1225569"/>
              <a:gd name="connsiteY2" fmla="*/ 2282649 h 2282649"/>
              <a:gd name="connsiteX3" fmla="*/ 0 w 1225569"/>
              <a:gd name="connsiteY3" fmla="*/ 2282649 h 2282649"/>
              <a:gd name="connsiteX4" fmla="*/ 0 w 1225569"/>
              <a:gd name="connsiteY4" fmla="*/ 0 h 2282649"/>
              <a:gd name="connsiteX0" fmla="*/ 0 w 1225569"/>
              <a:gd name="connsiteY0" fmla="*/ 0 h 2282649"/>
              <a:gd name="connsiteX1" fmla="*/ 567201 w 1225569"/>
              <a:gd name="connsiteY1" fmla="*/ 871728 h 2282649"/>
              <a:gd name="connsiteX2" fmla="*/ 1225569 w 1225569"/>
              <a:gd name="connsiteY2" fmla="*/ 2282649 h 2282649"/>
              <a:gd name="connsiteX3" fmla="*/ 0 w 1225569"/>
              <a:gd name="connsiteY3" fmla="*/ 2282649 h 2282649"/>
              <a:gd name="connsiteX4" fmla="*/ 0 w 1225569"/>
              <a:gd name="connsiteY4" fmla="*/ 0 h 2282649"/>
              <a:gd name="connsiteX0" fmla="*/ 0 w 1225569"/>
              <a:gd name="connsiteY0" fmla="*/ 0 h 2282649"/>
              <a:gd name="connsiteX1" fmla="*/ 817137 w 1225569"/>
              <a:gd name="connsiteY1" fmla="*/ 73152 h 2282649"/>
              <a:gd name="connsiteX2" fmla="*/ 1225569 w 1225569"/>
              <a:gd name="connsiteY2" fmla="*/ 2282649 h 2282649"/>
              <a:gd name="connsiteX3" fmla="*/ 0 w 1225569"/>
              <a:gd name="connsiteY3" fmla="*/ 2282649 h 2282649"/>
              <a:gd name="connsiteX4" fmla="*/ 0 w 1225569"/>
              <a:gd name="connsiteY4" fmla="*/ 0 h 2282649"/>
              <a:gd name="connsiteX0" fmla="*/ 0 w 817137"/>
              <a:gd name="connsiteY0" fmla="*/ 0 h 2282649"/>
              <a:gd name="connsiteX1" fmla="*/ 817137 w 817137"/>
              <a:gd name="connsiteY1" fmla="*/ 73152 h 2282649"/>
              <a:gd name="connsiteX2" fmla="*/ 652545 w 817137"/>
              <a:gd name="connsiteY2" fmla="*/ 1862025 h 2282649"/>
              <a:gd name="connsiteX3" fmla="*/ 0 w 817137"/>
              <a:gd name="connsiteY3" fmla="*/ 2282649 h 2282649"/>
              <a:gd name="connsiteX4" fmla="*/ 0 w 817137"/>
              <a:gd name="connsiteY4" fmla="*/ 0 h 2282649"/>
              <a:gd name="connsiteX0" fmla="*/ 0 w 823233"/>
              <a:gd name="connsiteY0" fmla="*/ 0 h 2282649"/>
              <a:gd name="connsiteX1" fmla="*/ 817137 w 823233"/>
              <a:gd name="connsiteY1" fmla="*/ 73152 h 2282649"/>
              <a:gd name="connsiteX2" fmla="*/ 823233 w 823233"/>
              <a:gd name="connsiteY2" fmla="*/ 2063193 h 2282649"/>
              <a:gd name="connsiteX3" fmla="*/ 0 w 823233"/>
              <a:gd name="connsiteY3" fmla="*/ 2282649 h 2282649"/>
              <a:gd name="connsiteX4" fmla="*/ 0 w 823233"/>
              <a:gd name="connsiteY4" fmla="*/ 0 h 2282649"/>
              <a:gd name="connsiteX0" fmla="*/ 0 w 823233"/>
              <a:gd name="connsiteY0" fmla="*/ 0 h 2063193"/>
              <a:gd name="connsiteX1" fmla="*/ 817137 w 823233"/>
              <a:gd name="connsiteY1" fmla="*/ 73152 h 2063193"/>
              <a:gd name="connsiteX2" fmla="*/ 823233 w 823233"/>
              <a:gd name="connsiteY2" fmla="*/ 2063193 h 2063193"/>
              <a:gd name="connsiteX3" fmla="*/ 170688 w 823233"/>
              <a:gd name="connsiteY3" fmla="*/ 1910793 h 2063193"/>
              <a:gd name="connsiteX4" fmla="*/ 0 w 823233"/>
              <a:gd name="connsiteY4" fmla="*/ 0 h 2063193"/>
              <a:gd name="connsiteX0" fmla="*/ 0 w 823233"/>
              <a:gd name="connsiteY0" fmla="*/ 0 h 2063193"/>
              <a:gd name="connsiteX1" fmla="*/ 817137 w 823233"/>
              <a:gd name="connsiteY1" fmla="*/ 73152 h 2063193"/>
              <a:gd name="connsiteX2" fmla="*/ 823233 w 823233"/>
              <a:gd name="connsiteY2" fmla="*/ 2063193 h 2063193"/>
              <a:gd name="connsiteX3" fmla="*/ 91440 w 823233"/>
              <a:gd name="connsiteY3" fmla="*/ 2057097 h 2063193"/>
              <a:gd name="connsiteX4" fmla="*/ 0 w 823233"/>
              <a:gd name="connsiteY4" fmla="*/ 0 h 2063193"/>
              <a:gd name="connsiteX0" fmla="*/ 0 w 817137"/>
              <a:gd name="connsiteY0" fmla="*/ 0 h 2057097"/>
              <a:gd name="connsiteX1" fmla="*/ 817137 w 817137"/>
              <a:gd name="connsiteY1" fmla="*/ 73152 h 2057097"/>
              <a:gd name="connsiteX2" fmla="*/ 664737 w 817137"/>
              <a:gd name="connsiteY2" fmla="*/ 1916889 h 2057097"/>
              <a:gd name="connsiteX3" fmla="*/ 91440 w 817137"/>
              <a:gd name="connsiteY3" fmla="*/ 2057097 h 2057097"/>
              <a:gd name="connsiteX4" fmla="*/ 0 w 817137"/>
              <a:gd name="connsiteY4" fmla="*/ 0 h 2057097"/>
              <a:gd name="connsiteX0" fmla="*/ 0 w 817137"/>
              <a:gd name="connsiteY0" fmla="*/ 0 h 2057097"/>
              <a:gd name="connsiteX1" fmla="*/ 817137 w 817137"/>
              <a:gd name="connsiteY1" fmla="*/ 73152 h 2057097"/>
              <a:gd name="connsiteX2" fmla="*/ 719601 w 817137"/>
              <a:gd name="connsiteY2" fmla="*/ 1935177 h 2057097"/>
              <a:gd name="connsiteX3" fmla="*/ 91440 w 817137"/>
              <a:gd name="connsiteY3" fmla="*/ 2057097 h 2057097"/>
              <a:gd name="connsiteX4" fmla="*/ 0 w 817137"/>
              <a:gd name="connsiteY4" fmla="*/ 0 h 2057097"/>
              <a:gd name="connsiteX0" fmla="*/ 176784 w 725697"/>
              <a:gd name="connsiteY0" fmla="*/ 152400 h 1983945"/>
              <a:gd name="connsiteX1" fmla="*/ 725697 w 725697"/>
              <a:gd name="connsiteY1" fmla="*/ 0 h 1983945"/>
              <a:gd name="connsiteX2" fmla="*/ 628161 w 725697"/>
              <a:gd name="connsiteY2" fmla="*/ 1862025 h 1983945"/>
              <a:gd name="connsiteX3" fmla="*/ 0 w 725697"/>
              <a:gd name="connsiteY3" fmla="*/ 1983945 h 1983945"/>
              <a:gd name="connsiteX4" fmla="*/ 176784 w 725697"/>
              <a:gd name="connsiteY4" fmla="*/ 152400 h 1983945"/>
              <a:gd name="connsiteX0" fmla="*/ 18288 w 725697"/>
              <a:gd name="connsiteY0" fmla="*/ 231648 h 1983945"/>
              <a:gd name="connsiteX1" fmla="*/ 725697 w 725697"/>
              <a:gd name="connsiteY1" fmla="*/ 0 h 1983945"/>
              <a:gd name="connsiteX2" fmla="*/ 628161 w 725697"/>
              <a:gd name="connsiteY2" fmla="*/ 1862025 h 1983945"/>
              <a:gd name="connsiteX3" fmla="*/ 0 w 725697"/>
              <a:gd name="connsiteY3" fmla="*/ 1983945 h 1983945"/>
              <a:gd name="connsiteX4" fmla="*/ 18288 w 725697"/>
              <a:gd name="connsiteY4" fmla="*/ 231648 h 1983945"/>
              <a:gd name="connsiteX0" fmla="*/ 18288 w 628161"/>
              <a:gd name="connsiteY0" fmla="*/ 73152 h 1825449"/>
              <a:gd name="connsiteX1" fmla="*/ 579393 w 628161"/>
              <a:gd name="connsiteY1" fmla="*/ 0 h 1825449"/>
              <a:gd name="connsiteX2" fmla="*/ 628161 w 628161"/>
              <a:gd name="connsiteY2" fmla="*/ 1703529 h 1825449"/>
              <a:gd name="connsiteX3" fmla="*/ 0 w 628161"/>
              <a:gd name="connsiteY3" fmla="*/ 1825449 h 1825449"/>
              <a:gd name="connsiteX4" fmla="*/ 18288 w 628161"/>
              <a:gd name="connsiteY4" fmla="*/ 73152 h 1825449"/>
              <a:gd name="connsiteX0" fmla="*/ 18288 w 628161"/>
              <a:gd name="connsiteY0" fmla="*/ 60960 h 1813257"/>
              <a:gd name="connsiteX1" fmla="*/ 622065 w 628161"/>
              <a:gd name="connsiteY1" fmla="*/ 0 h 1813257"/>
              <a:gd name="connsiteX2" fmla="*/ 628161 w 628161"/>
              <a:gd name="connsiteY2" fmla="*/ 1691337 h 1813257"/>
              <a:gd name="connsiteX3" fmla="*/ 0 w 628161"/>
              <a:gd name="connsiteY3" fmla="*/ 1813257 h 1813257"/>
              <a:gd name="connsiteX4" fmla="*/ 18288 w 628161"/>
              <a:gd name="connsiteY4" fmla="*/ 60960 h 1813257"/>
              <a:gd name="connsiteX0" fmla="*/ 0 w 609873"/>
              <a:gd name="connsiteY0" fmla="*/ 60960 h 1775157"/>
              <a:gd name="connsiteX1" fmla="*/ 603777 w 609873"/>
              <a:gd name="connsiteY1" fmla="*/ 0 h 1775157"/>
              <a:gd name="connsiteX2" fmla="*/ 609873 w 609873"/>
              <a:gd name="connsiteY2" fmla="*/ 1691337 h 1775157"/>
              <a:gd name="connsiteX3" fmla="*/ 31242 w 609873"/>
              <a:gd name="connsiteY3" fmla="*/ 1775157 h 1775157"/>
              <a:gd name="connsiteX4" fmla="*/ 0 w 609873"/>
              <a:gd name="connsiteY4" fmla="*/ 60960 h 1775157"/>
              <a:gd name="connsiteX0" fmla="*/ 3048 w 612921"/>
              <a:gd name="connsiteY0" fmla="*/ 60960 h 1828497"/>
              <a:gd name="connsiteX1" fmla="*/ 606825 w 612921"/>
              <a:gd name="connsiteY1" fmla="*/ 0 h 1828497"/>
              <a:gd name="connsiteX2" fmla="*/ 612921 w 612921"/>
              <a:gd name="connsiteY2" fmla="*/ 1691337 h 1828497"/>
              <a:gd name="connsiteX3" fmla="*/ 0 w 612921"/>
              <a:gd name="connsiteY3" fmla="*/ 1828497 h 1828497"/>
              <a:gd name="connsiteX4" fmla="*/ 3048 w 612921"/>
              <a:gd name="connsiteY4" fmla="*/ 60960 h 1828497"/>
              <a:gd name="connsiteX0" fmla="*/ 3048 w 606825"/>
              <a:gd name="connsiteY0" fmla="*/ 60960 h 1828497"/>
              <a:gd name="connsiteX1" fmla="*/ 606825 w 606825"/>
              <a:gd name="connsiteY1" fmla="*/ 0 h 1828497"/>
              <a:gd name="connsiteX2" fmla="*/ 605301 w 606825"/>
              <a:gd name="connsiteY2" fmla="*/ 1706577 h 1828497"/>
              <a:gd name="connsiteX3" fmla="*/ 0 w 606825"/>
              <a:gd name="connsiteY3" fmla="*/ 1828497 h 1828497"/>
              <a:gd name="connsiteX4" fmla="*/ 3048 w 606825"/>
              <a:gd name="connsiteY4" fmla="*/ 60960 h 1828497"/>
              <a:gd name="connsiteX0" fmla="*/ 3048 w 606825"/>
              <a:gd name="connsiteY0" fmla="*/ 60960 h 1828497"/>
              <a:gd name="connsiteX1" fmla="*/ 606825 w 606825"/>
              <a:gd name="connsiteY1" fmla="*/ 0 h 1828497"/>
              <a:gd name="connsiteX2" fmla="*/ 593871 w 606825"/>
              <a:gd name="connsiteY2" fmla="*/ 1710387 h 1828497"/>
              <a:gd name="connsiteX3" fmla="*/ 0 w 606825"/>
              <a:gd name="connsiteY3" fmla="*/ 1828497 h 1828497"/>
              <a:gd name="connsiteX4" fmla="*/ 3048 w 606825"/>
              <a:gd name="connsiteY4" fmla="*/ 60960 h 1828497"/>
              <a:gd name="connsiteX0" fmla="*/ 3048 w 606825"/>
              <a:gd name="connsiteY0" fmla="*/ 60960 h 1828497"/>
              <a:gd name="connsiteX1" fmla="*/ 606825 w 606825"/>
              <a:gd name="connsiteY1" fmla="*/ 0 h 1828497"/>
              <a:gd name="connsiteX2" fmla="*/ 593871 w 606825"/>
              <a:gd name="connsiteY2" fmla="*/ 1710387 h 1828497"/>
              <a:gd name="connsiteX3" fmla="*/ 0 w 606825"/>
              <a:gd name="connsiteY3" fmla="*/ 1828497 h 1828497"/>
              <a:gd name="connsiteX4" fmla="*/ 3048 w 606825"/>
              <a:gd name="connsiteY4" fmla="*/ 60960 h 1828497"/>
              <a:gd name="connsiteX0" fmla="*/ 3048 w 606825"/>
              <a:gd name="connsiteY0" fmla="*/ 60960 h 1828497"/>
              <a:gd name="connsiteX1" fmla="*/ 606825 w 606825"/>
              <a:gd name="connsiteY1" fmla="*/ 0 h 1828497"/>
              <a:gd name="connsiteX2" fmla="*/ 605301 w 606825"/>
              <a:gd name="connsiteY2" fmla="*/ 1706577 h 1828497"/>
              <a:gd name="connsiteX3" fmla="*/ 0 w 606825"/>
              <a:gd name="connsiteY3" fmla="*/ 1828497 h 1828497"/>
              <a:gd name="connsiteX4" fmla="*/ 3048 w 606825"/>
              <a:gd name="connsiteY4" fmla="*/ 60960 h 182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825" h="1828497">
                <a:moveTo>
                  <a:pt x="3048" y="60960"/>
                </a:moveTo>
                <a:lnTo>
                  <a:pt x="606825" y="0"/>
                </a:lnTo>
                <a:lnTo>
                  <a:pt x="605301" y="1706577"/>
                </a:lnTo>
                <a:lnTo>
                  <a:pt x="0" y="1828497"/>
                </a:lnTo>
                <a:lnTo>
                  <a:pt x="3048" y="60960"/>
                </a:lnTo>
                <a:close/>
              </a:path>
            </a:pathLst>
          </a:custGeom>
          <a:pattFill prst="lgCheck">
            <a:fgClr>
              <a:srgbClr val="E7E6E6">
                <a:lumMod val="90000"/>
              </a:srgbClr>
            </a:fgClr>
            <a:bgClr>
              <a:sysClr val="window" lastClr="FFFFFF"/>
            </a:bgClr>
          </a:patt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lecha abajo 30">
            <a:extLst>
              <a:ext uri="{FF2B5EF4-FFF2-40B4-BE49-F238E27FC236}">
                <a16:creationId xmlns:a16="http://schemas.microsoft.com/office/drawing/2014/main" id="{9422CBB8-DFBF-4DC5-9791-9721562FC393}"/>
              </a:ext>
            </a:extLst>
          </p:cNvPr>
          <p:cNvSpPr/>
          <p:nvPr/>
        </p:nvSpPr>
        <p:spPr>
          <a:xfrm rot="15465137">
            <a:off x="3043007" y="5029525"/>
            <a:ext cx="174952" cy="954295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ubo 64">
            <a:extLst>
              <a:ext uri="{FF2B5EF4-FFF2-40B4-BE49-F238E27FC236}">
                <a16:creationId xmlns:a16="http://schemas.microsoft.com/office/drawing/2014/main" id="{14E26407-95A1-4FA5-BCF5-487C4DC08C6E}"/>
              </a:ext>
            </a:extLst>
          </p:cNvPr>
          <p:cNvSpPr/>
          <p:nvPr/>
        </p:nvSpPr>
        <p:spPr>
          <a:xfrm>
            <a:off x="9752012" y="4271466"/>
            <a:ext cx="2047367" cy="2434134"/>
          </a:xfrm>
          <a:prstGeom prst="cube">
            <a:avLst>
              <a:gd name="adj" fmla="val 10009"/>
            </a:avLst>
          </a:prstGeom>
          <a:solidFill>
            <a:sysClr val="windowText" lastClr="000000">
              <a:tint val="95000"/>
              <a:satMod val="170000"/>
              <a:alpha val="68000"/>
            </a:sysClr>
          </a:solidFill>
          <a:ln w="63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Grilla</a:t>
            </a:r>
          </a:p>
        </p:txBody>
      </p:sp>
      <p:sp>
        <p:nvSpPr>
          <p:cNvPr id="66" name="Rectángulo redondeado 35">
            <a:extLst>
              <a:ext uri="{FF2B5EF4-FFF2-40B4-BE49-F238E27FC236}">
                <a16:creationId xmlns:a16="http://schemas.microsoft.com/office/drawing/2014/main" id="{F22A9F64-2078-405E-90B9-CDFDF00979A2}"/>
              </a:ext>
            </a:extLst>
          </p:cNvPr>
          <p:cNvSpPr/>
          <p:nvPr/>
        </p:nvSpPr>
        <p:spPr>
          <a:xfrm>
            <a:off x="10810299" y="587221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67" name="Rectángulo redondeado 36">
            <a:extLst>
              <a:ext uri="{FF2B5EF4-FFF2-40B4-BE49-F238E27FC236}">
                <a16:creationId xmlns:a16="http://schemas.microsoft.com/office/drawing/2014/main" id="{11324D8F-76D1-45E6-BD2D-599BBB27D8E1}"/>
              </a:ext>
            </a:extLst>
          </p:cNvPr>
          <p:cNvSpPr/>
          <p:nvPr/>
        </p:nvSpPr>
        <p:spPr>
          <a:xfrm>
            <a:off x="10039208" y="5872217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68" name="Rectángulo redondeado 37">
            <a:extLst>
              <a:ext uri="{FF2B5EF4-FFF2-40B4-BE49-F238E27FC236}">
                <a16:creationId xmlns:a16="http://schemas.microsoft.com/office/drawing/2014/main" id="{7580A31E-10A4-4226-9008-727CEF12233F}"/>
              </a:ext>
            </a:extLst>
          </p:cNvPr>
          <p:cNvSpPr/>
          <p:nvPr/>
        </p:nvSpPr>
        <p:spPr>
          <a:xfrm>
            <a:off x="10840481" y="5022625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69" name="Rectángulo redondeado 38">
            <a:extLst>
              <a:ext uri="{FF2B5EF4-FFF2-40B4-BE49-F238E27FC236}">
                <a16:creationId xmlns:a16="http://schemas.microsoft.com/office/drawing/2014/main" id="{763683F2-3CDE-4524-AF88-9C53F2508F5D}"/>
              </a:ext>
            </a:extLst>
          </p:cNvPr>
          <p:cNvSpPr/>
          <p:nvPr/>
        </p:nvSpPr>
        <p:spPr>
          <a:xfrm>
            <a:off x="10039208" y="5022625"/>
            <a:ext cx="543188" cy="630947"/>
          </a:xfrm>
          <a:prstGeom prst="roundRect">
            <a:avLst/>
          </a:prstGeom>
          <a:solidFill>
            <a:srgbClr val="44546A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0" name="Flecha abajo 39">
            <a:extLst>
              <a:ext uri="{FF2B5EF4-FFF2-40B4-BE49-F238E27FC236}">
                <a16:creationId xmlns:a16="http://schemas.microsoft.com/office/drawing/2014/main" id="{7EB2FAD4-69DA-404C-83D8-10ACE156A0DD}"/>
              </a:ext>
            </a:extLst>
          </p:cNvPr>
          <p:cNvSpPr/>
          <p:nvPr/>
        </p:nvSpPr>
        <p:spPr>
          <a:xfrm rot="17438499">
            <a:off x="9074974" y="4050758"/>
            <a:ext cx="522941" cy="903010"/>
          </a:xfrm>
          <a:prstGeom prst="downArrow">
            <a:avLst>
              <a:gd name="adj1" fmla="val 24113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Marcador de contenido 2">
            <a:extLst>
              <a:ext uri="{FF2B5EF4-FFF2-40B4-BE49-F238E27FC236}">
                <a16:creationId xmlns:a16="http://schemas.microsoft.com/office/drawing/2014/main" id="{32ACF2A1-CC5C-4CD3-BFB5-5517506D016C}"/>
              </a:ext>
            </a:extLst>
          </p:cNvPr>
          <p:cNvSpPr txBox="1">
            <a:spLocks/>
          </p:cNvSpPr>
          <p:nvPr/>
        </p:nvSpPr>
        <p:spPr>
          <a:xfrm>
            <a:off x="5087610" y="2826139"/>
            <a:ext cx="1197572" cy="446721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 anchorCtr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dim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Y: 19</a:t>
            </a:r>
            <a:endParaRPr kumimoji="0" lang="es-AR" sz="2800" b="1" i="1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2" name="Marcador de contenido 2">
            <a:extLst>
              <a:ext uri="{FF2B5EF4-FFF2-40B4-BE49-F238E27FC236}">
                <a16:creationId xmlns:a16="http://schemas.microsoft.com/office/drawing/2014/main" id="{AC938DBA-BAE4-4A08-8538-1EBB2433BCF5}"/>
              </a:ext>
            </a:extLst>
          </p:cNvPr>
          <p:cNvSpPr txBox="1">
            <a:spLocks/>
          </p:cNvSpPr>
          <p:nvPr/>
        </p:nvSpPr>
        <p:spPr>
          <a:xfrm>
            <a:off x="5187466" y="5010519"/>
            <a:ext cx="1359016" cy="446721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dim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X: 16</a:t>
            </a:r>
            <a:endParaRPr kumimoji="0" lang="es-AR" sz="2800" b="1" i="1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6" name="Flecha abajo 45">
            <a:extLst>
              <a:ext uri="{FF2B5EF4-FFF2-40B4-BE49-F238E27FC236}">
                <a16:creationId xmlns:a16="http://schemas.microsoft.com/office/drawing/2014/main" id="{177DAC51-08C9-4493-B5F6-AD56383B26A0}"/>
              </a:ext>
            </a:extLst>
          </p:cNvPr>
          <p:cNvSpPr/>
          <p:nvPr/>
        </p:nvSpPr>
        <p:spPr>
          <a:xfrm rot="10800000">
            <a:off x="5012824" y="3236995"/>
            <a:ext cx="339513" cy="1639804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ángulo redondeado 38">
            <a:extLst>
              <a:ext uri="{FF2B5EF4-FFF2-40B4-BE49-F238E27FC236}">
                <a16:creationId xmlns:a16="http://schemas.microsoft.com/office/drawing/2014/main" id="{0D8C9BBF-7F54-4223-B732-FD3D5B974BA5}"/>
              </a:ext>
            </a:extLst>
          </p:cNvPr>
          <p:cNvSpPr/>
          <p:nvPr/>
        </p:nvSpPr>
        <p:spPr>
          <a:xfrm>
            <a:off x="5180012" y="3276600"/>
            <a:ext cx="971793" cy="1400249"/>
          </a:xfrm>
          <a:prstGeom prst="roundRect">
            <a:avLst/>
          </a:prstGeom>
          <a:solidFill>
            <a:srgbClr val="44546A">
              <a:alpha val="64000"/>
            </a:srgb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0" r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Bloque</a:t>
            </a:r>
          </a:p>
        </p:txBody>
      </p:sp>
      <p:sp>
        <p:nvSpPr>
          <p:cNvPr id="77" name="Marcador de contenido 2">
            <a:extLst>
              <a:ext uri="{FF2B5EF4-FFF2-40B4-BE49-F238E27FC236}">
                <a16:creationId xmlns:a16="http://schemas.microsoft.com/office/drawing/2014/main" id="{63D7D571-B844-442B-8E8E-93DFC8F990BB}"/>
              </a:ext>
            </a:extLst>
          </p:cNvPr>
          <p:cNvSpPr txBox="1">
            <a:spLocks/>
          </p:cNvSpPr>
          <p:nvPr/>
        </p:nvSpPr>
        <p:spPr>
          <a:xfrm>
            <a:off x="2908451" y="4160886"/>
            <a:ext cx="1064021" cy="446721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 anchorCtr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1064 Hilos en total</a:t>
            </a:r>
            <a:endParaRPr kumimoji="0" lang="es-AR" sz="2800" b="1" i="1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37AFF110-8079-413A-B3AC-69A7EEA23EC0}"/>
              </a:ext>
            </a:extLst>
          </p:cNvPr>
          <p:cNvSpPr/>
          <p:nvPr/>
        </p:nvSpPr>
        <p:spPr>
          <a:xfrm>
            <a:off x="5436666" y="3670359"/>
            <a:ext cx="291299" cy="965531"/>
          </a:xfrm>
          <a:custGeom>
            <a:avLst/>
            <a:gdLst>
              <a:gd name="connsiteX0" fmla="*/ 0 w 906995"/>
              <a:gd name="connsiteY0" fmla="*/ 0 h 965531"/>
              <a:gd name="connsiteX1" fmla="*/ 906995 w 906995"/>
              <a:gd name="connsiteY1" fmla="*/ 0 h 965531"/>
              <a:gd name="connsiteX2" fmla="*/ 906995 w 906995"/>
              <a:gd name="connsiteY2" fmla="*/ 965531 h 965531"/>
              <a:gd name="connsiteX3" fmla="*/ 0 w 906995"/>
              <a:gd name="connsiteY3" fmla="*/ 965531 h 965531"/>
              <a:gd name="connsiteX4" fmla="*/ 0 w 906995"/>
              <a:gd name="connsiteY4" fmla="*/ 0 h 965531"/>
              <a:gd name="connsiteX0" fmla="*/ 0 w 906995"/>
              <a:gd name="connsiteY0" fmla="*/ 0 h 965531"/>
              <a:gd name="connsiteX1" fmla="*/ 212051 w 906995"/>
              <a:gd name="connsiteY1" fmla="*/ 219456 h 965531"/>
              <a:gd name="connsiteX2" fmla="*/ 906995 w 906995"/>
              <a:gd name="connsiteY2" fmla="*/ 965531 h 965531"/>
              <a:gd name="connsiteX3" fmla="*/ 0 w 906995"/>
              <a:gd name="connsiteY3" fmla="*/ 965531 h 965531"/>
              <a:gd name="connsiteX4" fmla="*/ 0 w 906995"/>
              <a:gd name="connsiteY4" fmla="*/ 0 h 965531"/>
              <a:gd name="connsiteX0" fmla="*/ 0 w 906995"/>
              <a:gd name="connsiteY0" fmla="*/ 0 h 965531"/>
              <a:gd name="connsiteX1" fmla="*/ 309587 w 906995"/>
              <a:gd name="connsiteY1" fmla="*/ 48768 h 965531"/>
              <a:gd name="connsiteX2" fmla="*/ 906995 w 906995"/>
              <a:gd name="connsiteY2" fmla="*/ 965531 h 965531"/>
              <a:gd name="connsiteX3" fmla="*/ 0 w 906995"/>
              <a:gd name="connsiteY3" fmla="*/ 965531 h 965531"/>
              <a:gd name="connsiteX4" fmla="*/ 0 w 906995"/>
              <a:gd name="connsiteY4" fmla="*/ 0 h 965531"/>
              <a:gd name="connsiteX0" fmla="*/ 0 w 906995"/>
              <a:gd name="connsiteY0" fmla="*/ 0 h 941147"/>
              <a:gd name="connsiteX1" fmla="*/ 309587 w 906995"/>
              <a:gd name="connsiteY1" fmla="*/ 24384 h 941147"/>
              <a:gd name="connsiteX2" fmla="*/ 906995 w 906995"/>
              <a:gd name="connsiteY2" fmla="*/ 941147 h 941147"/>
              <a:gd name="connsiteX3" fmla="*/ 0 w 906995"/>
              <a:gd name="connsiteY3" fmla="*/ 941147 h 941147"/>
              <a:gd name="connsiteX4" fmla="*/ 0 w 906995"/>
              <a:gd name="connsiteY4" fmla="*/ 0 h 941147"/>
              <a:gd name="connsiteX0" fmla="*/ 0 w 437603"/>
              <a:gd name="connsiteY0" fmla="*/ 0 h 941147"/>
              <a:gd name="connsiteX1" fmla="*/ 309587 w 437603"/>
              <a:gd name="connsiteY1" fmla="*/ 24384 h 941147"/>
              <a:gd name="connsiteX2" fmla="*/ 437603 w 437603"/>
              <a:gd name="connsiteY2" fmla="*/ 685115 h 941147"/>
              <a:gd name="connsiteX3" fmla="*/ 0 w 437603"/>
              <a:gd name="connsiteY3" fmla="*/ 941147 h 941147"/>
              <a:gd name="connsiteX4" fmla="*/ 0 w 437603"/>
              <a:gd name="connsiteY4" fmla="*/ 0 h 941147"/>
              <a:gd name="connsiteX0" fmla="*/ 0 w 419315"/>
              <a:gd name="connsiteY0" fmla="*/ 0 h 941147"/>
              <a:gd name="connsiteX1" fmla="*/ 309587 w 419315"/>
              <a:gd name="connsiteY1" fmla="*/ 24384 h 941147"/>
              <a:gd name="connsiteX2" fmla="*/ 419315 w 419315"/>
              <a:gd name="connsiteY2" fmla="*/ 813131 h 941147"/>
              <a:gd name="connsiteX3" fmla="*/ 0 w 419315"/>
              <a:gd name="connsiteY3" fmla="*/ 941147 h 941147"/>
              <a:gd name="connsiteX4" fmla="*/ 0 w 419315"/>
              <a:gd name="connsiteY4" fmla="*/ 0 h 941147"/>
              <a:gd name="connsiteX0" fmla="*/ 0 w 419315"/>
              <a:gd name="connsiteY0" fmla="*/ 0 h 898475"/>
              <a:gd name="connsiteX1" fmla="*/ 309587 w 419315"/>
              <a:gd name="connsiteY1" fmla="*/ 24384 h 898475"/>
              <a:gd name="connsiteX2" fmla="*/ 419315 w 419315"/>
              <a:gd name="connsiteY2" fmla="*/ 813131 h 898475"/>
              <a:gd name="connsiteX3" fmla="*/ 67056 w 419315"/>
              <a:gd name="connsiteY3" fmla="*/ 898475 h 898475"/>
              <a:gd name="connsiteX4" fmla="*/ 0 w 419315"/>
              <a:gd name="connsiteY4" fmla="*/ 0 h 898475"/>
              <a:gd name="connsiteX0" fmla="*/ 0 w 419315"/>
              <a:gd name="connsiteY0" fmla="*/ 0 h 916763"/>
              <a:gd name="connsiteX1" fmla="*/ 309587 w 419315"/>
              <a:gd name="connsiteY1" fmla="*/ 24384 h 916763"/>
              <a:gd name="connsiteX2" fmla="*/ 419315 w 419315"/>
              <a:gd name="connsiteY2" fmla="*/ 813131 h 916763"/>
              <a:gd name="connsiteX3" fmla="*/ 24384 w 419315"/>
              <a:gd name="connsiteY3" fmla="*/ 916763 h 916763"/>
              <a:gd name="connsiteX4" fmla="*/ 0 w 419315"/>
              <a:gd name="connsiteY4" fmla="*/ 0 h 916763"/>
              <a:gd name="connsiteX0" fmla="*/ 97536 w 394931"/>
              <a:gd name="connsiteY0" fmla="*/ 6096 h 892379"/>
              <a:gd name="connsiteX1" fmla="*/ 285203 w 394931"/>
              <a:gd name="connsiteY1" fmla="*/ 0 h 892379"/>
              <a:gd name="connsiteX2" fmla="*/ 394931 w 394931"/>
              <a:gd name="connsiteY2" fmla="*/ 788747 h 892379"/>
              <a:gd name="connsiteX3" fmla="*/ 0 w 394931"/>
              <a:gd name="connsiteY3" fmla="*/ 892379 h 892379"/>
              <a:gd name="connsiteX4" fmla="*/ 97536 w 394931"/>
              <a:gd name="connsiteY4" fmla="*/ 6096 h 892379"/>
              <a:gd name="connsiteX0" fmla="*/ 0 w 419315"/>
              <a:gd name="connsiteY0" fmla="*/ 0 h 916763"/>
              <a:gd name="connsiteX1" fmla="*/ 309587 w 419315"/>
              <a:gd name="connsiteY1" fmla="*/ 24384 h 916763"/>
              <a:gd name="connsiteX2" fmla="*/ 419315 w 419315"/>
              <a:gd name="connsiteY2" fmla="*/ 813131 h 916763"/>
              <a:gd name="connsiteX3" fmla="*/ 24384 w 419315"/>
              <a:gd name="connsiteY3" fmla="*/ 916763 h 916763"/>
              <a:gd name="connsiteX4" fmla="*/ 0 w 419315"/>
              <a:gd name="connsiteY4" fmla="*/ 0 h 916763"/>
              <a:gd name="connsiteX0" fmla="*/ 0 w 419315"/>
              <a:gd name="connsiteY0" fmla="*/ 48768 h 965531"/>
              <a:gd name="connsiteX1" fmla="*/ 273011 w 419315"/>
              <a:gd name="connsiteY1" fmla="*/ 0 h 965531"/>
              <a:gd name="connsiteX2" fmla="*/ 419315 w 419315"/>
              <a:gd name="connsiteY2" fmla="*/ 861899 h 965531"/>
              <a:gd name="connsiteX3" fmla="*/ 24384 w 419315"/>
              <a:gd name="connsiteY3" fmla="*/ 965531 h 965531"/>
              <a:gd name="connsiteX4" fmla="*/ 0 w 419315"/>
              <a:gd name="connsiteY4" fmla="*/ 48768 h 965531"/>
              <a:gd name="connsiteX0" fmla="*/ 0 w 340067"/>
              <a:gd name="connsiteY0" fmla="*/ 48768 h 965531"/>
              <a:gd name="connsiteX1" fmla="*/ 273011 w 340067"/>
              <a:gd name="connsiteY1" fmla="*/ 0 h 965531"/>
              <a:gd name="connsiteX2" fmla="*/ 340067 w 340067"/>
              <a:gd name="connsiteY2" fmla="*/ 843611 h 965531"/>
              <a:gd name="connsiteX3" fmla="*/ 24384 w 340067"/>
              <a:gd name="connsiteY3" fmla="*/ 965531 h 965531"/>
              <a:gd name="connsiteX4" fmla="*/ 0 w 340067"/>
              <a:gd name="connsiteY4" fmla="*/ 48768 h 965531"/>
              <a:gd name="connsiteX0" fmla="*/ 0 w 291299"/>
              <a:gd name="connsiteY0" fmla="*/ 48768 h 965531"/>
              <a:gd name="connsiteX1" fmla="*/ 273011 w 291299"/>
              <a:gd name="connsiteY1" fmla="*/ 0 h 965531"/>
              <a:gd name="connsiteX2" fmla="*/ 291299 w 291299"/>
              <a:gd name="connsiteY2" fmla="*/ 843611 h 965531"/>
              <a:gd name="connsiteX3" fmla="*/ 24384 w 291299"/>
              <a:gd name="connsiteY3" fmla="*/ 965531 h 965531"/>
              <a:gd name="connsiteX4" fmla="*/ 0 w 291299"/>
              <a:gd name="connsiteY4" fmla="*/ 48768 h 965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299" h="965531">
                <a:moveTo>
                  <a:pt x="0" y="48768"/>
                </a:moveTo>
                <a:lnTo>
                  <a:pt x="273011" y="0"/>
                </a:lnTo>
                <a:lnTo>
                  <a:pt x="291299" y="843611"/>
                </a:lnTo>
                <a:lnTo>
                  <a:pt x="24384" y="965531"/>
                </a:lnTo>
                <a:lnTo>
                  <a:pt x="0" y="48768"/>
                </a:lnTo>
                <a:close/>
              </a:path>
            </a:pathLst>
          </a:custGeom>
          <a:pattFill prst="lgCheck">
            <a:fgClr>
              <a:srgbClr val="E7E6E6">
                <a:lumMod val="90000"/>
              </a:srgbClr>
            </a:fgClr>
            <a:bgClr>
              <a:sysClr val="window" lastClr="FFFFFF"/>
            </a:bgClr>
          </a:patt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lecha abajo 44">
            <a:extLst>
              <a:ext uri="{FF2B5EF4-FFF2-40B4-BE49-F238E27FC236}">
                <a16:creationId xmlns:a16="http://schemas.microsoft.com/office/drawing/2014/main" id="{F06F512E-C569-43BD-8691-D9C0881E12D4}"/>
              </a:ext>
            </a:extLst>
          </p:cNvPr>
          <p:cNvSpPr/>
          <p:nvPr/>
        </p:nvSpPr>
        <p:spPr>
          <a:xfrm rot="14779640">
            <a:off x="5421184" y="4273776"/>
            <a:ext cx="290665" cy="861413"/>
          </a:xfrm>
          <a:prstGeom prst="downArrow">
            <a:avLst>
              <a:gd name="adj1" fmla="val 24114"/>
              <a:gd name="adj2" fmla="val 32064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87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6" grpId="0" animBg="1"/>
      <p:bldP spid="23" grpId="0" animBg="1"/>
      <p:bldP spid="77" grpId="0" animBg="1"/>
      <p:bldP spid="74" grpId="0" animBg="1"/>
      <p:bldP spid="7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Fin Clase 2 “B”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803990" cy="4038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Historia.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Filosofía GPU. 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Programación del GPGPU.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Programación multidimensional.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Evolución GPU.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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No todo lo que brilla es 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FFFF0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oro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178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Este valor indica el número de revisiones o de veces que se ha guardado. La aplicación es la responsable de actualizar este valor después de cada revisión.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DocumentoBibliotecaFormulario</Display>
  <Edit>DocumentoBibliotecaFormulario</Edit>
  <New>DocumentoBibliotecaFormulario</New>
</FormTemplates>
</file>

<file path=customXml/itemProps1.xml><?xml version="1.0" encoding="utf-8"?>
<ds:datastoreItem xmlns:ds="http://schemas.openxmlformats.org/officeDocument/2006/customXml" ds:itemID="{08F4CB80-51E5-47C8-B45D-3834AA25DD5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85DBF61-A50A-4EA0-945F-5445B1740A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41CC889-B55A-4246-8D72-AEC912BCD2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2993</Words>
  <Application>Microsoft Office PowerPoint</Application>
  <PresentationFormat>Personalizado</PresentationFormat>
  <Paragraphs>992</Paragraphs>
  <Slides>51</Slides>
  <Notes>51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8" baseType="lpstr">
      <vt:lpstr>Arial</vt:lpstr>
      <vt:lpstr>Calibri</vt:lpstr>
      <vt:lpstr>Calibri Light</vt:lpstr>
      <vt:lpstr>Consolas</vt:lpstr>
      <vt:lpstr>Corbel</vt:lpstr>
      <vt:lpstr>Courier New</vt:lpstr>
      <vt:lpstr>Pizarra 16x9</vt:lpstr>
      <vt:lpstr>Computación de Altas Prestaciones (HPC) parte 2 “B” - GPU</vt:lpstr>
      <vt:lpstr>Agenda de Clase 2 “B”</vt:lpstr>
      <vt:lpstr>Programación del GPGPU</vt:lpstr>
      <vt:lpstr>Programación del GPGPU</vt:lpstr>
      <vt:lpstr>Programación del GPGPU</vt:lpstr>
      <vt:lpstr>Programación del GPGPU</vt:lpstr>
      <vt:lpstr>Programación del GPGPU</vt:lpstr>
      <vt:lpstr>Programación del GPGPU</vt:lpstr>
      <vt:lpstr>Programación del GPGPU</vt:lpstr>
      <vt:lpstr>Programación del GPGPU</vt:lpstr>
      <vt:lpstr>Programación del GPGPU</vt:lpstr>
      <vt:lpstr>Agenda de Clase 2 “B”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del GPGPU</vt:lpstr>
      <vt:lpstr>Programación del GPGPU</vt:lpstr>
      <vt:lpstr>Programación del GPGPU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del GPGPU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Programación Multidimensional</vt:lpstr>
      <vt:lpstr>Fin Clase 2 “B”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Summer</dc:creator>
  <cp:lastModifiedBy>ESTEBAN CARNUCCIO</cp:lastModifiedBy>
  <cp:revision>259</cp:revision>
  <dcterms:created xsi:type="dcterms:W3CDTF">2013-04-05T19:59:21Z</dcterms:created>
  <dcterms:modified xsi:type="dcterms:W3CDTF">2022-10-24T20:00:03Z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