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69"/>
  </p:notesMasterIdLst>
  <p:sldIdLst>
    <p:sldId id="287" r:id="rId2"/>
    <p:sldId id="263" r:id="rId3"/>
    <p:sldId id="265" r:id="rId4"/>
    <p:sldId id="311" r:id="rId5"/>
    <p:sldId id="267" r:id="rId6"/>
    <p:sldId id="313" r:id="rId7"/>
    <p:sldId id="402" r:id="rId8"/>
    <p:sldId id="269" r:id="rId9"/>
    <p:sldId id="454" r:id="rId10"/>
    <p:sldId id="401" r:id="rId11"/>
    <p:sldId id="418" r:id="rId12"/>
    <p:sldId id="419" r:id="rId13"/>
    <p:sldId id="420" r:id="rId14"/>
    <p:sldId id="421" r:id="rId15"/>
    <p:sldId id="422" r:id="rId16"/>
    <p:sldId id="423" r:id="rId17"/>
    <p:sldId id="424" r:id="rId18"/>
    <p:sldId id="425" r:id="rId19"/>
    <p:sldId id="426" r:id="rId20"/>
    <p:sldId id="427" r:id="rId21"/>
    <p:sldId id="428" r:id="rId22"/>
    <p:sldId id="377" r:id="rId23"/>
    <p:sldId id="456" r:id="rId24"/>
    <p:sldId id="378" r:id="rId25"/>
    <p:sldId id="379" r:id="rId26"/>
    <p:sldId id="380" r:id="rId27"/>
    <p:sldId id="374" r:id="rId28"/>
    <p:sldId id="274" r:id="rId29"/>
    <p:sldId id="276" r:id="rId30"/>
    <p:sldId id="448" r:id="rId31"/>
    <p:sldId id="357" r:id="rId32"/>
    <p:sldId id="358" r:id="rId33"/>
    <p:sldId id="359" r:id="rId34"/>
    <p:sldId id="446" r:id="rId35"/>
    <p:sldId id="327" r:id="rId36"/>
    <p:sldId id="447" r:id="rId37"/>
    <p:sldId id="370" r:id="rId38"/>
    <p:sldId id="445" r:id="rId39"/>
    <p:sldId id="444" r:id="rId40"/>
    <p:sldId id="367" r:id="rId41"/>
    <p:sldId id="351" r:id="rId42"/>
    <p:sldId id="360" r:id="rId43"/>
    <p:sldId id="362" r:id="rId44"/>
    <p:sldId id="395" r:id="rId45"/>
    <p:sldId id="294" r:id="rId46"/>
    <p:sldId id="295" r:id="rId47"/>
    <p:sldId id="296" r:id="rId48"/>
    <p:sldId id="384" r:id="rId49"/>
    <p:sldId id="429" r:id="rId50"/>
    <p:sldId id="322" r:id="rId51"/>
    <p:sldId id="457" r:id="rId52"/>
    <p:sldId id="458" r:id="rId53"/>
    <p:sldId id="432" r:id="rId54"/>
    <p:sldId id="433" r:id="rId55"/>
    <p:sldId id="459" r:id="rId56"/>
    <p:sldId id="460" r:id="rId57"/>
    <p:sldId id="468" r:id="rId58"/>
    <p:sldId id="461" r:id="rId59"/>
    <p:sldId id="462" r:id="rId60"/>
    <p:sldId id="469" r:id="rId61"/>
    <p:sldId id="473" r:id="rId62"/>
    <p:sldId id="440" r:id="rId63"/>
    <p:sldId id="441" r:id="rId64"/>
    <p:sldId id="442" r:id="rId65"/>
    <p:sldId id="443" r:id="rId66"/>
    <p:sldId id="475" r:id="rId67"/>
    <p:sldId id="285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74C3C"/>
    <a:srgbClr val="E67E22"/>
    <a:srgbClr val="FFD800"/>
    <a:srgbClr val="C4B42A"/>
    <a:srgbClr val="535C5D"/>
    <a:srgbClr val="7F8C8D"/>
    <a:srgbClr val="34495E"/>
    <a:srgbClr val="2980B9"/>
    <a:srgbClr val="5C8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24675D-101E-4F81-ABF7-906A6A099940}" v="61" dt="2021-10-12T22:01:19.990"/>
    <p1510:client id="{4B0E40BE-6582-4CA8-BE23-8C01DD314FC6}" v="137" dt="2020-10-11T20:56:37.231"/>
    <p1510:client id="{735999E8-244B-4C16-9F18-3A784458D57B}" v="214" dt="2020-10-13T22:56:00.894"/>
    <p1510:client id="{835EABA8-DF48-42F3-A5EA-E8F421F08785}" v="81" dt="2020-10-12T21:29:22.180"/>
    <p1510:client id="{8EFB872C-BBB2-4B6F-A152-9ECC5CD018E7}" v="40" dt="2020-10-15T00:29:45.817"/>
    <p1510:client id="{95D30330-DD5F-4BF1-A84B-5E52172F69C6}" v="1236" dt="2021-10-09T12:08:35.309"/>
    <p1510:client id="{AD2AF7E4-0682-4F68-99B2-E98A99689C85}" v="54" dt="2021-10-13T22:55:59.302"/>
    <p1510:client id="{CE65C4B5-B149-4B46-A2D9-24AE90D4CEC5}" v="459" dt="2021-10-12T16:46:51.318"/>
    <p1510:client id="{EA0497EE-EEB3-4179-8EA7-026832330D73}" v="26" dt="2021-10-09T12:12:49.0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ùl Villca" userId="6c9770cb5668642d" providerId="Windows Live" clId="Web-{EA0497EE-EEB3-4179-8EA7-026832330D73}"/>
    <pc:docChg chg="addSld delSld modSld">
      <pc:chgData name="Raùl Villca" userId="6c9770cb5668642d" providerId="Windows Live" clId="Web-{EA0497EE-EEB3-4179-8EA7-026832330D73}" dt="2021-10-09T12:12:49.073" v="24"/>
      <pc:docMkLst>
        <pc:docMk/>
      </pc:docMkLst>
      <pc:sldChg chg="addSp delSp modSp">
        <pc:chgData name="Raùl Villca" userId="6c9770cb5668642d" providerId="Windows Live" clId="Web-{EA0497EE-EEB3-4179-8EA7-026832330D73}" dt="2021-10-09T12:10:49.757" v="3"/>
        <pc:sldMkLst>
          <pc:docMk/>
          <pc:sldMk cId="617795854" sldId="465"/>
        </pc:sldMkLst>
        <pc:spChg chg="add del mod">
          <ac:chgData name="Raùl Villca" userId="6c9770cb5668642d" providerId="Windows Live" clId="Web-{EA0497EE-EEB3-4179-8EA7-026832330D73}" dt="2021-10-09T12:10:49.757" v="3"/>
          <ac:spMkLst>
            <pc:docMk/>
            <pc:sldMk cId="617795854" sldId="465"/>
            <ac:spMk id="4" creationId="{AF6231EF-40CB-42D5-842E-55F9926F23B1}"/>
          </ac:spMkLst>
        </pc:spChg>
      </pc:sldChg>
      <pc:sldChg chg="modTransition">
        <pc:chgData name="Raùl Villca" userId="6c9770cb5668642d" providerId="Windows Live" clId="Web-{EA0497EE-EEB3-4179-8EA7-026832330D73}" dt="2021-10-09T12:12:49.073" v="24"/>
        <pc:sldMkLst>
          <pc:docMk/>
          <pc:sldMk cId="1856169109" sldId="466"/>
        </pc:sldMkLst>
      </pc:sldChg>
      <pc:sldChg chg="addSp modSp">
        <pc:chgData name="Raùl Villca" userId="6c9770cb5668642d" providerId="Windows Live" clId="Web-{EA0497EE-EEB3-4179-8EA7-026832330D73}" dt="2021-10-09T12:11:25.883" v="22" actId="20577"/>
        <pc:sldMkLst>
          <pc:docMk/>
          <pc:sldMk cId="3247498944" sldId="467"/>
        </pc:sldMkLst>
        <pc:spChg chg="add mod">
          <ac:chgData name="Raùl Villca" userId="6c9770cb5668642d" providerId="Windows Live" clId="Web-{EA0497EE-EEB3-4179-8EA7-026832330D73}" dt="2021-10-09T12:11:25.883" v="22" actId="20577"/>
          <ac:spMkLst>
            <pc:docMk/>
            <pc:sldMk cId="3247498944" sldId="467"/>
            <ac:spMk id="3" creationId="{1D28A7E0-7DAE-4E8E-8C94-A5A7402F387D}"/>
          </ac:spMkLst>
        </pc:spChg>
      </pc:sldChg>
      <pc:sldChg chg="add del replId">
        <pc:chgData name="Raùl Villca" userId="6c9770cb5668642d" providerId="Windows Live" clId="Web-{EA0497EE-EEB3-4179-8EA7-026832330D73}" dt="2021-10-09T12:10:28.304" v="1"/>
        <pc:sldMkLst>
          <pc:docMk/>
          <pc:sldMk cId="3606696937" sldId="471"/>
        </pc:sldMkLst>
      </pc:sldChg>
    </pc:docChg>
  </pc:docChgLst>
  <pc:docChgLst>
    <pc:chgData name="Raùl Villca" userId="6c9770cb5668642d" providerId="Windows Live" clId="Web-{CE65C4B5-B149-4B46-A2D9-24AE90D4CEC5}"/>
    <pc:docChg chg="modSld">
      <pc:chgData name="Raùl Villca" userId="6c9770cb5668642d" providerId="Windows Live" clId="Web-{CE65C4B5-B149-4B46-A2D9-24AE90D4CEC5}" dt="2021-10-12T16:46:51.303" v="267" actId="20577"/>
      <pc:docMkLst>
        <pc:docMk/>
      </pc:docMkLst>
      <pc:sldChg chg="modSp">
        <pc:chgData name="Raùl Villca" userId="6c9770cb5668642d" providerId="Windows Live" clId="Web-{CE65C4B5-B149-4B46-A2D9-24AE90D4CEC5}" dt="2021-10-12T16:21:02.564" v="5" actId="20577"/>
        <pc:sldMkLst>
          <pc:docMk/>
          <pc:sldMk cId="855699079" sldId="429"/>
        </pc:sldMkLst>
        <pc:spChg chg="mod">
          <ac:chgData name="Raùl Villca" userId="6c9770cb5668642d" providerId="Windows Live" clId="Web-{CE65C4B5-B149-4B46-A2D9-24AE90D4CEC5}" dt="2021-10-12T16:21:02.564" v="5" actId="20577"/>
          <ac:spMkLst>
            <pc:docMk/>
            <pc:sldMk cId="855699079" sldId="429"/>
            <ac:spMk id="238" creationId="{00000000-0000-0000-0000-000000000000}"/>
          </ac:spMkLst>
        </pc:spChg>
      </pc:sldChg>
      <pc:sldChg chg="delSp modSp">
        <pc:chgData name="Raùl Villca" userId="6c9770cb5668642d" providerId="Windows Live" clId="Web-{CE65C4B5-B149-4B46-A2D9-24AE90D4CEC5}" dt="2021-10-12T16:45:25.563" v="265" actId="14100"/>
        <pc:sldMkLst>
          <pc:docMk/>
          <pc:sldMk cId="3967890182" sldId="443"/>
        </pc:sldMkLst>
        <pc:spChg chg="del">
          <ac:chgData name="Raùl Villca" userId="6c9770cb5668642d" providerId="Windows Live" clId="Web-{CE65C4B5-B149-4B46-A2D9-24AE90D4CEC5}" dt="2021-10-12T16:30:19.249" v="7"/>
          <ac:spMkLst>
            <pc:docMk/>
            <pc:sldMk cId="3967890182" sldId="443"/>
            <ac:spMk id="3" creationId="{7AB01ED2-10DB-4199-A43D-3AE737D74145}"/>
          </ac:spMkLst>
        </pc:spChg>
        <pc:spChg chg="mod">
          <ac:chgData name="Raùl Villca" userId="6c9770cb5668642d" providerId="Windows Live" clId="Web-{CE65C4B5-B149-4B46-A2D9-24AE90D4CEC5}" dt="2021-10-12T16:45:25.563" v="265" actId="14100"/>
          <ac:spMkLst>
            <pc:docMk/>
            <pc:sldMk cId="3967890182" sldId="443"/>
            <ac:spMk id="11" creationId="{00000000-0000-0000-0000-000000000000}"/>
          </ac:spMkLst>
        </pc:spChg>
      </pc:sldChg>
      <pc:sldChg chg="modSp delAnim modAnim">
        <pc:chgData name="Raùl Villca" userId="6c9770cb5668642d" providerId="Windows Live" clId="Web-{CE65C4B5-B149-4B46-A2D9-24AE90D4CEC5}" dt="2021-10-12T16:21:19.784" v="6" actId="1076"/>
        <pc:sldMkLst>
          <pc:docMk/>
          <pc:sldMk cId="3084412692" sldId="457"/>
        </pc:sldMkLst>
        <pc:spChg chg="mod">
          <ac:chgData name="Raùl Villca" userId="6c9770cb5668642d" providerId="Windows Live" clId="Web-{CE65C4B5-B149-4B46-A2D9-24AE90D4CEC5}" dt="2021-10-12T16:21:19.784" v="6" actId="1076"/>
          <ac:spMkLst>
            <pc:docMk/>
            <pc:sldMk cId="3084412692" sldId="457"/>
            <ac:spMk id="2" creationId="{AB800F06-3EA0-4ECD-B6F9-03BD70E2FD37}"/>
          </ac:spMkLst>
        </pc:spChg>
      </pc:sldChg>
      <pc:sldChg chg="modSp">
        <pc:chgData name="Raùl Villca" userId="6c9770cb5668642d" providerId="Windows Live" clId="Web-{CE65C4B5-B149-4B46-A2D9-24AE90D4CEC5}" dt="2021-10-12T16:46:51.303" v="267" actId="20577"/>
        <pc:sldMkLst>
          <pc:docMk/>
          <pc:sldMk cId="617795854" sldId="465"/>
        </pc:sldMkLst>
        <pc:spChg chg="mod">
          <ac:chgData name="Raùl Villca" userId="6c9770cb5668642d" providerId="Windows Live" clId="Web-{CE65C4B5-B149-4B46-A2D9-24AE90D4CEC5}" dt="2021-10-12T16:46:51.303" v="267" actId="20577"/>
          <ac:spMkLst>
            <pc:docMk/>
            <pc:sldMk cId="617795854" sldId="465"/>
            <ac:spMk id="3" creationId="{4AC12A56-1186-4C6C-AD1D-469A64E8A5FB}"/>
          </ac:spMkLst>
        </pc:spChg>
      </pc:sldChg>
    </pc:docChg>
  </pc:docChgLst>
  <pc:docChgLst>
    <pc:chgData name="Raùl Villca" userId="6c9770cb5668642d" providerId="Windows Live" clId="Web-{0A24675D-101E-4F81-ABF7-906A6A099940}"/>
    <pc:docChg chg="modSld">
      <pc:chgData name="Raùl Villca" userId="6c9770cb5668642d" providerId="Windows Live" clId="Web-{0A24675D-101E-4F81-ABF7-906A6A099940}" dt="2021-10-12T22:01:19.427" v="35" actId="20577"/>
      <pc:docMkLst>
        <pc:docMk/>
      </pc:docMkLst>
      <pc:sldChg chg="delAnim modAnim">
        <pc:chgData name="Raùl Villca" userId="6c9770cb5668642d" providerId="Windows Live" clId="Web-{0A24675D-101E-4F81-ABF7-906A6A099940}" dt="2021-10-12T21:58:18.502" v="3"/>
        <pc:sldMkLst>
          <pc:docMk/>
          <pc:sldMk cId="1486756191" sldId="441"/>
        </pc:sldMkLst>
      </pc:sldChg>
      <pc:sldChg chg="addAnim modAnim">
        <pc:chgData name="Raùl Villca" userId="6c9770cb5668642d" providerId="Windows Live" clId="Web-{0A24675D-101E-4F81-ABF7-906A6A099940}" dt="2021-10-12T21:58:56.191" v="5"/>
        <pc:sldMkLst>
          <pc:docMk/>
          <pc:sldMk cId="2846980535" sldId="442"/>
        </pc:sldMkLst>
      </pc:sldChg>
      <pc:sldChg chg="addSp modSp addAnim">
        <pc:chgData name="Raùl Villca" userId="6c9770cb5668642d" providerId="Windows Live" clId="Web-{0A24675D-101E-4F81-ABF7-906A6A099940}" dt="2021-10-12T22:01:19.427" v="35" actId="20577"/>
        <pc:sldMkLst>
          <pc:docMk/>
          <pc:sldMk cId="3941906259" sldId="470"/>
        </pc:sldMkLst>
        <pc:spChg chg="add mod">
          <ac:chgData name="Raùl Villca" userId="6c9770cb5668642d" providerId="Windows Live" clId="Web-{0A24675D-101E-4F81-ABF7-906A6A099940}" dt="2021-10-12T22:01:19.427" v="35" actId="20577"/>
          <ac:spMkLst>
            <pc:docMk/>
            <pc:sldMk cId="3941906259" sldId="470"/>
            <ac:spMk id="2" creationId="{DD3066A5-F668-4FE8-841F-14D5631E4B8B}"/>
          </ac:spMkLst>
        </pc:spChg>
      </pc:sldChg>
    </pc:docChg>
  </pc:docChgLst>
  <pc:docChgLst>
    <pc:chgData name="Raùl Villca" userId="6c9770cb5668642d" providerId="Windows Live" clId="Web-{AD2AF7E4-0682-4F68-99B2-E98A99689C85}"/>
    <pc:docChg chg="addSld modSld">
      <pc:chgData name="Raùl Villca" userId="6c9770cb5668642d" providerId="Windows Live" clId="Web-{AD2AF7E4-0682-4F68-99B2-E98A99689C85}" dt="2021-10-13T22:55:59.302" v="39" actId="20577"/>
      <pc:docMkLst>
        <pc:docMk/>
      </pc:docMkLst>
      <pc:sldChg chg="modSp">
        <pc:chgData name="Raùl Villca" userId="6c9770cb5668642d" providerId="Windows Live" clId="Web-{AD2AF7E4-0682-4F68-99B2-E98A99689C85}" dt="2021-10-13T22:55:59.302" v="39" actId="20577"/>
        <pc:sldMkLst>
          <pc:docMk/>
          <pc:sldMk cId="3967890182" sldId="443"/>
        </pc:sldMkLst>
        <pc:spChg chg="mod">
          <ac:chgData name="Raùl Villca" userId="6c9770cb5668642d" providerId="Windows Live" clId="Web-{AD2AF7E4-0682-4F68-99B2-E98A99689C85}" dt="2021-10-13T22:55:59.302" v="39" actId="20577"/>
          <ac:spMkLst>
            <pc:docMk/>
            <pc:sldMk cId="3967890182" sldId="443"/>
            <ac:spMk id="7" creationId="{00000000-0000-0000-0000-000000000000}"/>
          </ac:spMkLst>
        </pc:spChg>
      </pc:sldChg>
      <pc:sldChg chg="addSp delSp modSp add replId">
        <pc:chgData name="Raùl Villca" userId="6c9770cb5668642d" providerId="Windows Live" clId="Web-{AD2AF7E4-0682-4F68-99B2-E98A99689C85}" dt="2021-10-13T19:00:55.665" v="21" actId="1076"/>
        <pc:sldMkLst>
          <pc:docMk/>
          <pc:sldMk cId="609076423" sldId="472"/>
        </pc:sldMkLst>
        <pc:spChg chg="mod">
          <ac:chgData name="Raùl Villca" userId="6c9770cb5668642d" providerId="Windows Live" clId="Web-{AD2AF7E4-0682-4F68-99B2-E98A99689C85}" dt="2021-10-13T18:56:31.367" v="13" actId="20577"/>
          <ac:spMkLst>
            <pc:docMk/>
            <pc:sldMk cId="609076423" sldId="472"/>
            <ac:spMk id="3" creationId="{1D28A7E0-7DAE-4E8E-8C94-A5A7402F387D}"/>
          </ac:spMkLst>
        </pc:spChg>
        <pc:spChg chg="add del mod">
          <ac:chgData name="Raùl Villca" userId="6c9770cb5668642d" providerId="Windows Live" clId="Web-{AD2AF7E4-0682-4F68-99B2-E98A99689C85}" dt="2021-10-13T19:00:42.258" v="17"/>
          <ac:spMkLst>
            <pc:docMk/>
            <pc:sldMk cId="609076423" sldId="472"/>
            <ac:spMk id="5" creationId="{1BBEACE0-B001-4FF8-9E09-C0D487C5DE10}"/>
          </ac:spMkLst>
        </pc:spChg>
        <pc:spChg chg="mod">
          <ac:chgData name="Raùl Villca" userId="6c9770cb5668642d" providerId="Windows Live" clId="Web-{AD2AF7E4-0682-4F68-99B2-E98A99689C85}" dt="2021-10-13T18:56:17.538" v="11" actId="14100"/>
          <ac:spMkLst>
            <pc:docMk/>
            <pc:sldMk cId="609076423" sldId="472"/>
            <ac:spMk id="11" creationId="{E2517EA9-81C0-461A-953B-59CE78BB0A9F}"/>
          </ac:spMkLst>
        </pc:spChg>
        <pc:picChg chg="del">
          <ac:chgData name="Raùl Villca" userId="6c9770cb5668642d" providerId="Windows Live" clId="Web-{AD2AF7E4-0682-4F68-99B2-E98A99689C85}" dt="2021-10-13T18:55:23.082" v="1"/>
          <ac:picMkLst>
            <pc:docMk/>
            <pc:sldMk cId="609076423" sldId="472"/>
            <ac:picMk id="2" creationId="{12E2F891-FA17-4675-B4EC-E40FB36F7F35}"/>
          </ac:picMkLst>
        </pc:picChg>
        <pc:picChg chg="add del mod">
          <ac:chgData name="Raùl Villca" userId="6c9770cb5668642d" providerId="Windows Live" clId="Web-{AD2AF7E4-0682-4F68-99B2-E98A99689C85}" dt="2021-10-13T19:00:31.367" v="14"/>
          <ac:picMkLst>
            <pc:docMk/>
            <pc:sldMk cId="609076423" sldId="472"/>
            <ac:picMk id="4" creationId="{C906CFC0-933D-4803-9A6E-CDEC4899BB75}"/>
          </ac:picMkLst>
        </pc:picChg>
        <pc:picChg chg="add mod">
          <ac:chgData name="Raùl Villca" userId="6c9770cb5668642d" providerId="Windows Live" clId="Web-{AD2AF7E4-0682-4F68-99B2-E98A99689C85}" dt="2021-10-13T19:00:55.665" v="21" actId="1076"/>
          <ac:picMkLst>
            <pc:docMk/>
            <pc:sldMk cId="609076423" sldId="472"/>
            <ac:picMk id="6" creationId="{862E02F1-D59E-4F70-A174-AB99202C0BB9}"/>
          </ac:picMkLst>
        </pc:picChg>
      </pc:sldChg>
    </pc:docChg>
  </pc:docChgLst>
  <pc:docChgLst>
    <pc:chgData name="Raùl Villca" userId="6c9770cb5668642d" providerId="Windows Live" clId="Web-{95D30330-DD5F-4BF1-A84B-5E52172F69C6}"/>
    <pc:docChg chg="addSld delSld modSld sldOrd addMainMaster delMainMaster modMainMaster">
      <pc:chgData name="Raùl Villca" userId="6c9770cb5668642d" providerId="Windows Live" clId="Web-{95D30330-DD5F-4BF1-A84B-5E52172F69C6}" dt="2021-10-09T12:08:33.074" v="1123" actId="20577"/>
      <pc:docMkLst>
        <pc:docMk/>
      </pc:docMkLst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513698966" sldId="266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92373362" sldId="267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260710941" sldId="269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895096714" sldId="286"/>
        </pc:sldMkLst>
      </pc:sldChg>
      <pc:sldChg chg="modSp 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531277206" sldId="311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3531277206" sldId="311"/>
            <ac:spMk id="98" creationId="{00000000-0000-0000-0000-000000000000}"/>
          </ac:spMkLst>
        </pc:spChg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3531277206" sldId="311"/>
            <ac:spMk id="99" creationId="{00000000-0000-0000-0000-000000000000}"/>
          </ac:spMkLst>
        </pc:spChg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551456737" sldId="313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675723213" sldId="318"/>
        </pc:sldMkLst>
      </pc:sldChg>
      <pc:sldChg chg="modSp mod modClrScheme chgLayout">
        <pc:chgData name="Raùl Villca" userId="6c9770cb5668642d" providerId="Windows Live" clId="Web-{95D30330-DD5F-4BF1-A84B-5E52172F69C6}" dt="2021-10-09T06:08:50.039" v="711"/>
        <pc:sldMkLst>
          <pc:docMk/>
          <pc:sldMk cId="1189990608" sldId="319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1189990608" sldId="319"/>
            <ac:spMk id="2" creationId="{00000000-0000-0000-0000-000000000000}"/>
          </ac:spMkLst>
        </pc:spChg>
        <pc:picChg chg="mod ord">
          <ac:chgData name="Raùl Villca" userId="6c9770cb5668642d" providerId="Windows Live" clId="Web-{95D30330-DD5F-4BF1-A84B-5E52172F69C6}" dt="2021-10-09T06:05:58.770" v="688"/>
          <ac:picMkLst>
            <pc:docMk/>
            <pc:sldMk cId="1189990608" sldId="319"/>
            <ac:picMk id="4" creationId="{00000000-0000-0000-0000-000000000000}"/>
          </ac:picMkLst>
        </pc:picChg>
      </pc:sldChg>
      <pc:sldChg chg="modSp mod modClrScheme chgLayout">
        <pc:chgData name="Raùl Villca" userId="6c9770cb5668642d" providerId="Windows Live" clId="Web-{95D30330-DD5F-4BF1-A84B-5E52172F69C6}" dt="2021-10-09T06:08:50.039" v="711"/>
        <pc:sldMkLst>
          <pc:docMk/>
          <pc:sldMk cId="623442901" sldId="320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623442901" sldId="320"/>
            <ac:spMk id="2" creationId="{00000000-0000-0000-0000-000000000000}"/>
          </ac:spMkLst>
        </pc:spChg>
        <pc:picChg chg="mod ord">
          <ac:chgData name="Raùl Villca" userId="6c9770cb5668642d" providerId="Windows Live" clId="Web-{95D30330-DD5F-4BF1-A84B-5E52172F69C6}" dt="2021-10-09T06:05:58.770" v="688"/>
          <ac:picMkLst>
            <pc:docMk/>
            <pc:sldMk cId="623442901" sldId="320"/>
            <ac:picMk id="4" creationId="{00000000-0000-0000-0000-000000000000}"/>
          </ac:picMkLst>
        </pc:picChg>
      </pc:sldChg>
      <pc:sldChg chg="modSp 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745783287" sldId="373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3745783287" sldId="373"/>
            <ac:spMk id="2" creationId="{00000000-0000-0000-0000-000000000000}"/>
          </ac:spMkLst>
        </pc:spChg>
        <pc:picChg chg="mod ord">
          <ac:chgData name="Raùl Villca" userId="6c9770cb5668642d" providerId="Windows Live" clId="Web-{95D30330-DD5F-4BF1-A84B-5E52172F69C6}" dt="2021-10-09T06:05:58.770" v="688"/>
          <ac:picMkLst>
            <pc:docMk/>
            <pc:sldMk cId="3745783287" sldId="373"/>
            <ac:picMk id="4" creationId="{00000000-0000-0000-0000-000000000000}"/>
          </ac:picMkLst>
        </pc:picChg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716078520" sldId="376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161897933" sldId="377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549132577" sldId="378"/>
        </pc:sldMkLst>
      </pc:sldChg>
      <pc:sldChg chg="mod chgLayout">
        <pc:chgData name="Raùl Villca" userId="6c9770cb5668642d" providerId="Windows Live" clId="Web-{95D30330-DD5F-4BF1-A84B-5E52172F69C6}" dt="2021-10-09T06:08:50.039" v="711"/>
        <pc:sldMkLst>
          <pc:docMk/>
          <pc:sldMk cId="3668269473" sldId="379"/>
        </pc:sldMkLst>
      </pc:sldChg>
      <pc:sldChg chg="mod chgLayout">
        <pc:chgData name="Raùl Villca" userId="6c9770cb5668642d" providerId="Windows Live" clId="Web-{95D30330-DD5F-4BF1-A84B-5E52172F69C6}" dt="2021-10-09T06:08:50.039" v="711"/>
        <pc:sldMkLst>
          <pc:docMk/>
          <pc:sldMk cId="2902731997" sldId="380"/>
        </pc:sldMkLst>
      </pc:sldChg>
      <pc:sldChg chg="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129522338" sldId="384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204350677" sldId="401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467222398" sldId="418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889631131" sldId="419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372748258" sldId="420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460975245" sldId="421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881118088" sldId="422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1815872339" sldId="423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659192889" sldId="424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332526874" sldId="425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110068365" sldId="426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77484236" sldId="427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91711406" sldId="428"/>
        </pc:sldMkLst>
      </pc:sldChg>
      <pc:sldChg chg="addSp delSp modSp mod setBg modClrScheme delAnim chgLayout">
        <pc:chgData name="Raùl Villca" userId="6c9770cb5668642d" providerId="Windows Live" clId="Web-{95D30330-DD5F-4BF1-A84B-5E52172F69C6}" dt="2021-10-09T06:08:50.039" v="711"/>
        <pc:sldMkLst>
          <pc:docMk/>
          <pc:sldMk cId="855699079" sldId="429"/>
        </pc:sldMkLst>
        <pc:spChg chg="mod">
          <ac:chgData name="Raùl Villca" userId="6c9770cb5668642d" providerId="Windows Live" clId="Web-{95D30330-DD5F-4BF1-A84B-5E52172F69C6}" dt="2021-10-09T05:18:59.581" v="356" actId="14100"/>
          <ac:spMkLst>
            <pc:docMk/>
            <pc:sldMk cId="855699079" sldId="429"/>
            <ac:spMk id="238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05:05:59.174" v="303"/>
          <ac:spMkLst>
            <pc:docMk/>
            <pc:sldMk cId="855699079" sldId="429"/>
            <ac:spMk id="239" creationId="{00000000-0000-0000-0000-000000000000}"/>
          </ac:spMkLst>
        </pc:spChg>
        <pc:picChg chg="add mod">
          <ac:chgData name="Raùl Villca" userId="6c9770cb5668642d" providerId="Windows Live" clId="Web-{95D30330-DD5F-4BF1-A84B-5E52172F69C6}" dt="2021-10-09T05:26:31.039" v="391" actId="1076"/>
          <ac:picMkLst>
            <pc:docMk/>
            <pc:sldMk cId="855699079" sldId="429"/>
            <ac:picMk id="2" creationId="{5FC862B2-9516-41BC-B2AA-69F856487BCA}"/>
          </ac:picMkLst>
        </pc:picChg>
        <pc:picChg chg="add mod">
          <ac:chgData name="Raùl Villca" userId="6c9770cb5668642d" providerId="Windows Live" clId="Web-{95D30330-DD5F-4BF1-A84B-5E52172F69C6}" dt="2021-10-09T05:26:49.134" v="396" actId="14100"/>
          <ac:picMkLst>
            <pc:docMk/>
            <pc:sldMk cId="855699079" sldId="429"/>
            <ac:picMk id="3" creationId="{CAEDDFF2-D2E5-4645-B081-0593C3AA1FFF}"/>
          </ac:picMkLst>
        </pc:picChg>
        <pc:picChg chg="mod modCrop">
          <ac:chgData name="Raùl Villca" userId="6c9770cb5668642d" providerId="Windows Live" clId="Web-{95D30330-DD5F-4BF1-A84B-5E52172F69C6}" dt="2021-10-09T05:21:10.732" v="363" actId="1076"/>
          <ac:picMkLst>
            <pc:docMk/>
            <pc:sldMk cId="855699079" sldId="429"/>
            <ac:picMk id="235" creationId="{00000000-0000-0000-0000-000000000000}"/>
          </ac:picMkLst>
        </pc:picChg>
        <pc:picChg chg="mod">
          <ac:chgData name="Raùl Villca" userId="6c9770cb5668642d" providerId="Windows Live" clId="Web-{95D30330-DD5F-4BF1-A84B-5E52172F69C6}" dt="2021-10-09T05:16:40.193" v="345" actId="1076"/>
          <ac:picMkLst>
            <pc:docMk/>
            <pc:sldMk cId="855699079" sldId="429"/>
            <ac:picMk id="236" creationId="{00000000-0000-0000-0000-000000000000}"/>
          </ac:picMkLst>
        </pc:picChg>
        <pc:picChg chg="mod">
          <ac:chgData name="Raùl Villca" userId="6c9770cb5668642d" providerId="Windows Live" clId="Web-{95D30330-DD5F-4BF1-A84B-5E52172F69C6}" dt="2021-10-09T05:26:20.242" v="390" actId="1076"/>
          <ac:picMkLst>
            <pc:docMk/>
            <pc:sldMk cId="855699079" sldId="429"/>
            <ac:picMk id="237" creationId="{00000000-0000-0000-0000-000000000000}"/>
          </ac:picMkLst>
        </pc:picChg>
      </pc:sldChg>
      <pc:sldChg chg="del">
        <pc:chgData name="Raùl Villca" userId="6c9770cb5668642d" providerId="Windows Live" clId="Web-{95D30330-DD5F-4BF1-A84B-5E52172F69C6}" dt="2021-10-09T03:59:43.048" v="1"/>
        <pc:sldMkLst>
          <pc:docMk/>
          <pc:sldMk cId="1023732002" sldId="430"/>
        </pc:sldMkLst>
      </pc:sldChg>
      <pc:sldChg chg="del">
        <pc:chgData name="Raùl Villca" userId="6c9770cb5668642d" providerId="Windows Live" clId="Web-{95D30330-DD5F-4BF1-A84B-5E52172F69C6}" dt="2021-10-09T04:00:29.440" v="3"/>
        <pc:sldMkLst>
          <pc:docMk/>
          <pc:sldMk cId="3775672123" sldId="431"/>
        </pc:sldMkLst>
      </pc:sldChg>
      <pc:sldChg chg="modSp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3309271321" sldId="432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3309271321" sldId="432"/>
            <ac:spMk id="5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4:23:13.062" v="52" actId="1076"/>
          <ac:spMkLst>
            <pc:docMk/>
            <pc:sldMk cId="3309271321" sldId="432"/>
            <ac:spMk id="7" creationId="{00000000-0000-0000-0000-000000000000}"/>
          </ac:spMkLst>
        </pc:spChg>
      </pc:sldChg>
      <pc:sldChg chg="addSp delSp modSp mod setBg modClrScheme addAnim delAnim modAnim chgLayout">
        <pc:chgData name="Raùl Villca" userId="6c9770cb5668642d" providerId="Windows Live" clId="Web-{95D30330-DD5F-4BF1-A84B-5E52172F69C6}" dt="2021-10-09T11:27:23.926" v="930"/>
        <pc:sldMkLst>
          <pc:docMk/>
          <pc:sldMk cId="529584862" sldId="433"/>
        </pc:sldMkLst>
        <pc:spChg chg="mod">
          <ac:chgData name="Raùl Villca" userId="6c9770cb5668642d" providerId="Windows Live" clId="Web-{95D30330-DD5F-4BF1-A84B-5E52172F69C6}" dt="2021-10-09T04:24:53.798" v="60" actId="20577"/>
          <ac:spMkLst>
            <pc:docMk/>
            <pc:sldMk cId="529584862" sldId="433"/>
            <ac:spMk id="4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4:21:15.072" v="40" actId="1076"/>
          <ac:spMkLst>
            <pc:docMk/>
            <pc:sldMk cId="529584862" sldId="433"/>
            <ac:spMk id="7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4:21:28.697" v="42" actId="1076"/>
          <ac:spMkLst>
            <pc:docMk/>
            <pc:sldMk cId="529584862" sldId="433"/>
            <ac:spMk id="8" creationId="{00000000-0000-0000-0000-000000000000}"/>
          </ac:spMkLst>
        </pc:spChg>
        <pc:spChg chg="add mod">
          <ac:chgData name="Raùl Villca" userId="6c9770cb5668642d" providerId="Windows Live" clId="Web-{95D30330-DD5F-4BF1-A84B-5E52172F69C6}" dt="2021-10-09T04:21:52.557" v="46" actId="14100"/>
          <ac:spMkLst>
            <pc:docMk/>
            <pc:sldMk cId="529584862" sldId="433"/>
            <ac:spMk id="11" creationId="{A9596D80-E143-4ED9-BBB5-263AD0E2A519}"/>
          </ac:spMkLst>
        </pc:spChg>
        <pc:picChg chg="add mod">
          <ac:chgData name="Raùl Villca" userId="6c9770cb5668642d" providerId="Windows Live" clId="Web-{95D30330-DD5F-4BF1-A84B-5E52172F69C6}" dt="2021-10-09T04:21:08.603" v="39" actId="1076"/>
          <ac:picMkLst>
            <pc:docMk/>
            <pc:sldMk cId="529584862" sldId="433"/>
            <ac:picMk id="2" creationId="{5F82C47F-5347-4B9A-A53A-9083EE5DB881}"/>
          </ac:picMkLst>
        </pc:picChg>
        <pc:picChg chg="add mod">
          <ac:chgData name="Raùl Villca" userId="6c9770cb5668642d" providerId="Windows Live" clId="Web-{95D30330-DD5F-4BF1-A84B-5E52172F69C6}" dt="2021-10-09T04:21:24.463" v="41" actId="1076"/>
          <ac:picMkLst>
            <pc:docMk/>
            <pc:sldMk cId="529584862" sldId="433"/>
            <ac:picMk id="3" creationId="{1893C92F-F590-44D1-809E-C4D172EFEB33}"/>
          </ac:picMkLst>
        </pc:picChg>
        <pc:picChg chg="del">
          <ac:chgData name="Raùl Villca" userId="6c9770cb5668642d" providerId="Windows Live" clId="Web-{95D30330-DD5F-4BF1-A84B-5E52172F69C6}" dt="2021-10-09T04:14:02.585" v="8"/>
          <ac:picMkLst>
            <pc:docMk/>
            <pc:sldMk cId="529584862" sldId="433"/>
            <ac:picMk id="5" creationId="{00000000-0000-0000-0000-000000000000}"/>
          </ac:picMkLst>
        </pc:picChg>
        <pc:picChg chg="del mod">
          <ac:chgData name="Raùl Villca" userId="6c9770cb5668642d" providerId="Windows Live" clId="Web-{95D30330-DD5F-4BF1-A84B-5E52172F69C6}" dt="2021-10-09T04:15:38.805" v="20"/>
          <ac:picMkLst>
            <pc:docMk/>
            <pc:sldMk cId="529584862" sldId="433"/>
            <ac:picMk id="6" creationId="{00000000-0000-0000-0000-000000000000}"/>
          </ac:picMkLst>
        </pc:picChg>
        <pc:picChg chg="add del mod">
          <ac:chgData name="Raùl Villca" userId="6c9770cb5668642d" providerId="Windows Live" clId="Web-{95D30330-DD5F-4BF1-A84B-5E52172F69C6}" dt="2021-10-09T04:20:40.758" v="34"/>
          <ac:picMkLst>
            <pc:docMk/>
            <pc:sldMk cId="529584862" sldId="433"/>
            <ac:picMk id="9" creationId="{8CBE56C4-2B4C-4424-B570-443AAB65E3E6}"/>
          </ac:picMkLst>
        </pc:picChg>
        <pc:picChg chg="add mod">
          <ac:chgData name="Raùl Villca" userId="6c9770cb5668642d" providerId="Windows Live" clId="Web-{95D30330-DD5F-4BF1-A84B-5E52172F69C6}" dt="2021-10-09T04:21:41.541" v="44" actId="1076"/>
          <ac:picMkLst>
            <pc:docMk/>
            <pc:sldMk cId="529584862" sldId="433"/>
            <ac:picMk id="12" creationId="{7301D835-7079-465B-8F94-0657AD63C56C}"/>
          </ac:picMkLst>
        </pc:picChg>
      </pc:sldChg>
      <pc:sldChg chg="del">
        <pc:chgData name="Raùl Villca" userId="6c9770cb5668642d" providerId="Windows Live" clId="Web-{95D30330-DD5F-4BF1-A84B-5E52172F69C6}" dt="2021-10-09T04:25:27.361" v="62"/>
        <pc:sldMkLst>
          <pc:docMk/>
          <pc:sldMk cId="1962684175" sldId="434"/>
        </pc:sldMkLst>
      </pc:sldChg>
      <pc:sldChg chg="del">
        <pc:chgData name="Raùl Villca" userId="6c9770cb5668642d" providerId="Windows Live" clId="Web-{95D30330-DD5F-4BF1-A84B-5E52172F69C6}" dt="2021-10-09T04:25:51.346" v="64"/>
        <pc:sldMkLst>
          <pc:docMk/>
          <pc:sldMk cId="965715806" sldId="435"/>
        </pc:sldMkLst>
      </pc:sldChg>
      <pc:sldChg chg="del">
        <pc:chgData name="Raùl Villca" userId="6c9770cb5668642d" providerId="Windows Live" clId="Web-{95D30330-DD5F-4BF1-A84B-5E52172F69C6}" dt="2021-10-09T04:26:12.987" v="66"/>
        <pc:sldMkLst>
          <pc:docMk/>
          <pc:sldMk cId="1202592598" sldId="436"/>
        </pc:sldMkLst>
      </pc:sldChg>
      <pc:sldChg chg="del">
        <pc:chgData name="Raùl Villca" userId="6c9770cb5668642d" providerId="Windows Live" clId="Web-{95D30330-DD5F-4BF1-A84B-5E52172F69C6}" dt="2021-10-09T04:26:33.253" v="68"/>
        <pc:sldMkLst>
          <pc:docMk/>
          <pc:sldMk cId="3976807576" sldId="437"/>
        </pc:sldMkLst>
      </pc:sldChg>
      <pc:sldChg chg="modSp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1178176414" sldId="438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1178176414" sldId="438"/>
            <ac:spMk id="260" creationId="{00000000-0000-0000-0000-000000000000}"/>
          </ac:spMkLst>
        </pc:spChg>
      </pc:sldChg>
      <pc:sldChg chg="modSp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1636856545" sldId="439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1636856545" sldId="439"/>
            <ac:spMk id="260" creationId="{00000000-0000-0000-0000-000000000000}"/>
          </ac:spMkLst>
        </pc:spChg>
      </pc:sldChg>
      <pc:sldChg chg="addSp delSp modSp mod setBg modClrScheme delAnim chgLayout">
        <pc:chgData name="Raùl Villca" userId="6c9770cb5668642d" providerId="Windows Live" clId="Web-{95D30330-DD5F-4BF1-A84B-5E52172F69C6}" dt="2021-10-09T06:08:50.039" v="711"/>
        <pc:sldMkLst>
          <pc:docMk/>
          <pc:sldMk cId="4261046363" sldId="440"/>
        </pc:sldMkLst>
        <pc:spChg chg="del mod">
          <ac:chgData name="Raùl Villca" userId="6c9770cb5668642d" providerId="Windows Live" clId="Web-{95D30330-DD5F-4BF1-A84B-5E52172F69C6}" dt="2021-10-09T04:32:51.714" v="100"/>
          <ac:spMkLst>
            <pc:docMk/>
            <pc:sldMk cId="4261046363" sldId="440"/>
            <ac:spMk id="3" creationId="{00000000-0000-0000-0000-000000000000}"/>
          </ac:spMkLst>
        </pc:spChg>
        <pc:spChg chg="add del mod">
          <ac:chgData name="Raùl Villca" userId="6c9770cb5668642d" providerId="Windows Live" clId="Web-{95D30330-DD5F-4BF1-A84B-5E52172F69C6}" dt="2021-10-09T04:37:51.988" v="127"/>
          <ac:spMkLst>
            <pc:docMk/>
            <pc:sldMk cId="4261046363" sldId="440"/>
            <ac:spMk id="4" creationId="{C830BC2B-924C-4FEE-9CB0-865158601008}"/>
          </ac:spMkLst>
        </pc:spChg>
        <pc:spChg chg="add del">
          <ac:chgData name="Raùl Villca" userId="6c9770cb5668642d" providerId="Windows Live" clId="Web-{95D30330-DD5F-4BF1-A84B-5E52172F69C6}" dt="2021-10-09T04:39:58.397" v="143"/>
          <ac:spMkLst>
            <pc:docMk/>
            <pc:sldMk cId="4261046363" sldId="440"/>
            <ac:spMk id="5" creationId="{DF805E2C-CD5A-4ADD-A240-AA6188D3E3B9}"/>
          </ac:spMkLst>
        </pc:spChg>
        <pc:spChg chg="add del mod">
          <ac:chgData name="Raùl Villca" userId="6c9770cb5668642d" providerId="Windows Live" clId="Web-{95D30330-DD5F-4BF1-A84B-5E52172F69C6}" dt="2021-10-09T04:43:58.948" v="179"/>
          <ac:spMkLst>
            <pc:docMk/>
            <pc:sldMk cId="4261046363" sldId="440"/>
            <ac:spMk id="6" creationId="{6C3AABD7-C74E-4BEF-92A0-A7C8F6DAEF5F}"/>
          </ac:spMkLst>
        </pc:spChg>
        <pc:spChg chg="add mod">
          <ac:chgData name="Raùl Villca" userId="6c9770cb5668642d" providerId="Windows Live" clId="Web-{95D30330-DD5F-4BF1-A84B-5E52172F69C6}" dt="2021-10-09T04:44:51.152" v="189" actId="14100"/>
          <ac:spMkLst>
            <pc:docMk/>
            <pc:sldMk cId="4261046363" sldId="440"/>
            <ac:spMk id="25" creationId="{AB0FBD9A-6B4B-4091-A74A-7DC75E4C37AB}"/>
          </ac:spMkLst>
        </pc:spChg>
        <pc:spChg chg="add mod">
          <ac:chgData name="Raùl Villca" userId="6c9770cb5668642d" providerId="Windows Live" clId="Web-{95D30330-DD5F-4BF1-A84B-5E52172F69C6}" dt="2021-10-09T04:44:35.480" v="186" actId="1076"/>
          <ac:spMkLst>
            <pc:docMk/>
            <pc:sldMk cId="4261046363" sldId="440"/>
            <ac:spMk id="27" creationId="{91F74220-0C72-4C30-A750-93958B82B363}"/>
          </ac:spMkLst>
        </pc:spChg>
        <pc:picChg chg="add del mod">
          <ac:chgData name="Raùl Villca" userId="6c9770cb5668642d" providerId="Windows Live" clId="Web-{95D30330-DD5F-4BF1-A84B-5E52172F69C6}" dt="2021-10-09T04:46:08.076" v="192"/>
          <ac:picMkLst>
            <pc:docMk/>
            <pc:sldMk cId="4261046363" sldId="440"/>
            <ac:picMk id="2" creationId="{57D17A19-B7AE-4FDB-AFCC-83C7E4F3F136}"/>
          </ac:picMkLst>
        </pc:picChg>
        <pc:picChg chg="add mod">
          <ac:chgData name="Raùl Villca" userId="6c9770cb5668642d" providerId="Windows Live" clId="Web-{95D30330-DD5F-4BF1-A84B-5E52172F69C6}" dt="2021-10-09T04:46:36.467" v="199" actId="1076"/>
          <ac:picMkLst>
            <pc:docMk/>
            <pc:sldMk cId="4261046363" sldId="440"/>
            <ac:picMk id="26" creationId="{A76D09DD-849D-45B4-9067-4B9D9F76EC13}"/>
          </ac:picMkLst>
        </pc:picChg>
        <pc:picChg chg="del">
          <ac:chgData name="Raùl Villca" userId="6c9770cb5668642d" providerId="Windows Live" clId="Web-{95D30330-DD5F-4BF1-A84B-5E52172F69C6}" dt="2021-10-09T04:30:59.196" v="92"/>
          <ac:picMkLst>
            <pc:docMk/>
            <pc:sldMk cId="4261046363" sldId="440"/>
            <ac:picMk id="236" creationId="{00000000-0000-0000-0000-000000000000}"/>
          </ac:picMkLst>
        </pc:picChg>
        <pc:inkChg chg="add del">
          <ac:chgData name="Raùl Villca" userId="6c9770cb5668642d" providerId="Windows Live" clId="Web-{95D30330-DD5F-4BF1-A84B-5E52172F69C6}" dt="2021-10-09T04:39:13.396" v="133"/>
          <ac:inkMkLst>
            <pc:docMk/>
            <pc:sldMk cId="4261046363" sldId="440"/>
            <ac:inkMk id="7" creationId="{6E2B667E-928F-4393-B142-82FA75E3D5DD}"/>
          </ac:inkMkLst>
        </pc:inkChg>
        <pc:inkChg chg="add del">
          <ac:chgData name="Raùl Villca" userId="6c9770cb5668642d" providerId="Windows Live" clId="Web-{95D30330-DD5F-4BF1-A84B-5E52172F69C6}" dt="2021-10-09T04:39:13.036" v="132"/>
          <ac:inkMkLst>
            <pc:docMk/>
            <pc:sldMk cId="4261046363" sldId="440"/>
            <ac:inkMk id="8" creationId="{931C5A6A-907E-4E26-8BE9-E0C55EADC469}"/>
          </ac:inkMkLst>
        </pc:inkChg>
        <pc:inkChg chg="add del">
          <ac:chgData name="Raùl Villca" userId="6c9770cb5668642d" providerId="Windows Live" clId="Web-{95D30330-DD5F-4BF1-A84B-5E52172F69C6}" dt="2021-10-09T04:39:46.709" v="141"/>
          <ac:inkMkLst>
            <pc:docMk/>
            <pc:sldMk cId="4261046363" sldId="440"/>
            <ac:inkMk id="9" creationId="{6D726A51-7007-49B2-909E-1D8445AED1B3}"/>
          </ac:inkMkLst>
        </pc:inkChg>
        <pc:inkChg chg="add del">
          <ac:chgData name="Raùl Villca" userId="6c9770cb5668642d" providerId="Windows Live" clId="Web-{95D30330-DD5F-4BF1-A84B-5E52172F69C6}" dt="2021-10-09T04:39:45.990" v="140"/>
          <ac:inkMkLst>
            <pc:docMk/>
            <pc:sldMk cId="4261046363" sldId="440"/>
            <ac:inkMk id="10" creationId="{5A0673ED-6386-43CD-A261-A9D2FCFF47A5}"/>
          </ac:inkMkLst>
        </pc:inkChg>
        <pc:inkChg chg="add del">
          <ac:chgData name="Raùl Villca" userId="6c9770cb5668642d" providerId="Windows Live" clId="Web-{95D30330-DD5F-4BF1-A84B-5E52172F69C6}" dt="2021-10-09T04:39:45.240" v="139"/>
          <ac:inkMkLst>
            <pc:docMk/>
            <pc:sldMk cId="4261046363" sldId="440"/>
            <ac:inkMk id="11" creationId="{B044E1EB-BC42-4593-BCBC-14E6D3C8D118}"/>
          </ac:inkMkLst>
        </pc:inkChg>
        <pc:inkChg chg="add del">
          <ac:chgData name="Raùl Villca" userId="6c9770cb5668642d" providerId="Windows Live" clId="Web-{95D30330-DD5F-4BF1-A84B-5E52172F69C6}" dt="2021-10-09T04:39:44.662" v="138"/>
          <ac:inkMkLst>
            <pc:docMk/>
            <pc:sldMk cId="4261046363" sldId="440"/>
            <ac:inkMk id="12" creationId="{BDF09C56-A465-404C-9487-EB54F69C0C94}"/>
          </ac:inkMkLst>
        </pc:inkChg>
        <pc:inkChg chg="add del">
          <ac:chgData name="Raùl Villca" userId="6c9770cb5668642d" providerId="Windows Live" clId="Web-{95D30330-DD5F-4BF1-A84B-5E52172F69C6}" dt="2021-10-09T04:40:51.179" v="168"/>
          <ac:inkMkLst>
            <pc:docMk/>
            <pc:sldMk cId="4261046363" sldId="440"/>
            <ac:inkMk id="13" creationId="{DA271621-EA3C-4671-BCCA-CDD90762EE1D}"/>
          </ac:inkMkLst>
        </pc:inkChg>
        <pc:inkChg chg="add del">
          <ac:chgData name="Raùl Villca" userId="6c9770cb5668642d" providerId="Windows Live" clId="Web-{95D30330-DD5F-4BF1-A84B-5E52172F69C6}" dt="2021-10-09T04:40:51.179" v="167"/>
          <ac:inkMkLst>
            <pc:docMk/>
            <pc:sldMk cId="4261046363" sldId="440"/>
            <ac:inkMk id="14" creationId="{91EB1CBB-1DDB-44FE-BD28-A43DCA9CC0CD}"/>
          </ac:inkMkLst>
        </pc:inkChg>
        <pc:inkChg chg="add del">
          <ac:chgData name="Raùl Villca" userId="6c9770cb5668642d" providerId="Windows Live" clId="Web-{95D30330-DD5F-4BF1-A84B-5E52172F69C6}" dt="2021-10-09T04:40:51.179" v="166"/>
          <ac:inkMkLst>
            <pc:docMk/>
            <pc:sldMk cId="4261046363" sldId="440"/>
            <ac:inkMk id="15" creationId="{7092284F-508C-4F5D-A1B3-B5F32F345459}"/>
          </ac:inkMkLst>
        </pc:inkChg>
        <pc:inkChg chg="add del">
          <ac:chgData name="Raùl Villca" userId="6c9770cb5668642d" providerId="Windows Live" clId="Web-{95D30330-DD5F-4BF1-A84B-5E52172F69C6}" dt="2021-10-09T04:40:51.179" v="165"/>
          <ac:inkMkLst>
            <pc:docMk/>
            <pc:sldMk cId="4261046363" sldId="440"/>
            <ac:inkMk id="16" creationId="{139EAA38-7B38-41A0-B22F-522429250646}"/>
          </ac:inkMkLst>
        </pc:inkChg>
        <pc:inkChg chg="add del">
          <ac:chgData name="Raùl Villca" userId="6c9770cb5668642d" providerId="Windows Live" clId="Web-{95D30330-DD5F-4BF1-A84B-5E52172F69C6}" dt="2021-10-09T04:40:51.179" v="164"/>
          <ac:inkMkLst>
            <pc:docMk/>
            <pc:sldMk cId="4261046363" sldId="440"/>
            <ac:inkMk id="17" creationId="{5D6D2389-E01A-4991-97D7-19EB1A67432D}"/>
          </ac:inkMkLst>
        </pc:inkChg>
        <pc:inkChg chg="add del">
          <ac:chgData name="Raùl Villca" userId="6c9770cb5668642d" providerId="Windows Live" clId="Web-{95D30330-DD5F-4BF1-A84B-5E52172F69C6}" dt="2021-10-09T04:40:51.179" v="163"/>
          <ac:inkMkLst>
            <pc:docMk/>
            <pc:sldMk cId="4261046363" sldId="440"/>
            <ac:inkMk id="18" creationId="{855B74C2-EC70-4063-A7BB-6A3A78BF7D23}"/>
          </ac:inkMkLst>
        </pc:inkChg>
        <pc:inkChg chg="add del">
          <ac:chgData name="Raùl Villca" userId="6c9770cb5668642d" providerId="Windows Live" clId="Web-{95D30330-DD5F-4BF1-A84B-5E52172F69C6}" dt="2021-10-09T04:40:51.179" v="162"/>
          <ac:inkMkLst>
            <pc:docMk/>
            <pc:sldMk cId="4261046363" sldId="440"/>
            <ac:inkMk id="19" creationId="{09A6AF75-1F10-4E2B-85B9-59D3569BD81D}"/>
          </ac:inkMkLst>
        </pc:inkChg>
        <pc:inkChg chg="add del">
          <ac:chgData name="Raùl Villca" userId="6c9770cb5668642d" providerId="Windows Live" clId="Web-{95D30330-DD5F-4BF1-A84B-5E52172F69C6}" dt="2021-10-09T04:40:51.163" v="161"/>
          <ac:inkMkLst>
            <pc:docMk/>
            <pc:sldMk cId="4261046363" sldId="440"/>
            <ac:inkMk id="20" creationId="{21D64994-9B1E-43D4-A815-195784076358}"/>
          </ac:inkMkLst>
        </pc:inkChg>
        <pc:inkChg chg="add del">
          <ac:chgData name="Raùl Villca" userId="6c9770cb5668642d" providerId="Windows Live" clId="Web-{95D30330-DD5F-4BF1-A84B-5E52172F69C6}" dt="2021-10-09T04:40:51.163" v="160"/>
          <ac:inkMkLst>
            <pc:docMk/>
            <pc:sldMk cId="4261046363" sldId="440"/>
            <ac:inkMk id="21" creationId="{991E40E2-32A5-4C32-A3CA-9F1DFCA534DE}"/>
          </ac:inkMkLst>
        </pc:inkChg>
        <pc:inkChg chg="add del">
          <ac:chgData name="Raùl Villca" userId="6c9770cb5668642d" providerId="Windows Live" clId="Web-{95D30330-DD5F-4BF1-A84B-5E52172F69C6}" dt="2021-10-09T04:40:51.163" v="159"/>
          <ac:inkMkLst>
            <pc:docMk/>
            <pc:sldMk cId="4261046363" sldId="440"/>
            <ac:inkMk id="22" creationId="{36D4DB4F-048F-45F1-911B-EE435968444C}"/>
          </ac:inkMkLst>
        </pc:inkChg>
        <pc:inkChg chg="add del">
          <ac:chgData name="Raùl Villca" userId="6c9770cb5668642d" providerId="Windows Live" clId="Web-{95D30330-DD5F-4BF1-A84B-5E52172F69C6}" dt="2021-10-09T04:40:39.725" v="156"/>
          <ac:inkMkLst>
            <pc:docMk/>
            <pc:sldMk cId="4261046363" sldId="440"/>
            <ac:inkMk id="23" creationId="{AA441797-F731-4F2B-90C9-4920B6944990}"/>
          </ac:inkMkLst>
        </pc:inkChg>
        <pc:inkChg chg="add del">
          <ac:chgData name="Raùl Villca" userId="6c9770cb5668642d" providerId="Windows Live" clId="Web-{95D30330-DD5F-4BF1-A84B-5E52172F69C6}" dt="2021-10-09T04:40:51.163" v="158"/>
          <ac:inkMkLst>
            <pc:docMk/>
            <pc:sldMk cId="4261046363" sldId="440"/>
            <ac:inkMk id="24" creationId="{BD4690FE-4D3B-48E9-8D29-9F133319FD91}"/>
          </ac:inkMkLst>
        </pc:inkChg>
      </pc:sldChg>
      <pc:sldChg chg="addSp delSp modSp mod setBg modClrScheme addAnim chgLayout">
        <pc:chgData name="Raùl Villca" userId="6c9770cb5668642d" providerId="Windows Live" clId="Web-{95D30330-DD5F-4BF1-A84B-5E52172F69C6}" dt="2021-10-09T06:08:50.039" v="711"/>
        <pc:sldMkLst>
          <pc:docMk/>
          <pc:sldMk cId="1486756191" sldId="441"/>
        </pc:sldMkLst>
        <pc:spChg chg="add mod">
          <ac:chgData name="Raùl Villca" userId="6c9770cb5668642d" providerId="Windows Live" clId="Web-{95D30330-DD5F-4BF1-A84B-5E52172F69C6}" dt="2021-10-09T05:36:50.946" v="461" actId="1076"/>
          <ac:spMkLst>
            <pc:docMk/>
            <pc:sldMk cId="1486756191" sldId="441"/>
            <ac:spMk id="3" creationId="{B17EEC1A-2C0D-4364-AD1F-ED85BB91AA62}"/>
          </ac:spMkLst>
        </pc:spChg>
        <pc:spChg chg="add mod">
          <ac:chgData name="Raùl Villca" userId="6c9770cb5668642d" providerId="Windows Live" clId="Web-{95D30330-DD5F-4BF1-A84B-5E52172F69C6}" dt="2021-10-09T05:37:23.509" v="475" actId="1076"/>
          <ac:spMkLst>
            <pc:docMk/>
            <pc:sldMk cId="1486756191" sldId="441"/>
            <ac:spMk id="4" creationId="{FC1CF976-9FA4-4CB3-B4FE-15ED3C4A76DD}"/>
          </ac:spMkLst>
        </pc:spChg>
        <pc:spChg chg="del mod">
          <ac:chgData name="Raùl Villca" userId="6c9770cb5668642d" providerId="Windows Live" clId="Web-{95D30330-DD5F-4BF1-A84B-5E52172F69C6}" dt="2021-10-09T05:36:23.492" v="437"/>
          <ac:spMkLst>
            <pc:docMk/>
            <pc:sldMk cId="1486756191" sldId="441"/>
            <ac:spMk id="5" creationId="{00000000-0000-0000-0000-000000000000}"/>
          </ac:spMkLst>
        </pc:spChg>
        <pc:spChg chg="del mod">
          <ac:chgData name="Raùl Villca" userId="6c9770cb5668642d" providerId="Windows Live" clId="Web-{95D30330-DD5F-4BF1-A84B-5E52172F69C6}" dt="2021-10-09T05:36:55.367" v="462"/>
          <ac:spMkLst>
            <pc:docMk/>
            <pc:sldMk cId="1486756191" sldId="441"/>
            <ac:spMk id="15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30:15.618" v="417" actId="14100"/>
          <ac:spMkLst>
            <pc:docMk/>
            <pc:sldMk cId="1486756191" sldId="441"/>
            <ac:spMk id="17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6:03:27.189" v="679" actId="14100"/>
          <ac:spMkLst>
            <pc:docMk/>
            <pc:sldMk cId="1486756191" sldId="441"/>
            <ac:spMk id="18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30:10.805" v="416" actId="14100"/>
          <ac:spMkLst>
            <pc:docMk/>
            <pc:sldMk cId="1486756191" sldId="441"/>
            <ac:spMk id="19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30:23.446" v="419" actId="1076"/>
          <ac:spMkLst>
            <pc:docMk/>
            <pc:sldMk cId="1486756191" sldId="441"/>
            <ac:spMk id="21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30:19.540" v="418" actId="1076"/>
          <ac:spMkLst>
            <pc:docMk/>
            <pc:sldMk cId="1486756191" sldId="441"/>
            <ac:spMk id="22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29:41.399" v="411" actId="1076"/>
          <ac:spMkLst>
            <pc:docMk/>
            <pc:sldMk cId="1486756191" sldId="441"/>
            <ac:spMk id="26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29:36.399" v="410" actId="1076"/>
          <ac:spMkLst>
            <pc:docMk/>
            <pc:sldMk cId="1486756191" sldId="441"/>
            <ac:spMk id="27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29:44.914" v="412" actId="1076"/>
          <ac:spMkLst>
            <pc:docMk/>
            <pc:sldMk cId="1486756191" sldId="441"/>
            <ac:spMk id="28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30:03.837" v="415" actId="1076"/>
          <ac:spMkLst>
            <pc:docMk/>
            <pc:sldMk cId="1486756191" sldId="441"/>
            <ac:spMk id="29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6:03:47.002" v="681" actId="20577"/>
          <ac:spMkLst>
            <pc:docMk/>
            <pc:sldMk cId="1486756191" sldId="441"/>
            <ac:spMk id="31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29:53.430" v="413" actId="1076"/>
          <ac:spMkLst>
            <pc:docMk/>
            <pc:sldMk cId="1486756191" sldId="441"/>
            <ac:spMk id="38" creationId="{00000000-0000-0000-0000-000000000000}"/>
          </ac:spMkLst>
        </pc:spChg>
        <pc:picChg chg="add del mod">
          <ac:chgData name="Raùl Villca" userId="6c9770cb5668642d" providerId="Windows Live" clId="Web-{95D30330-DD5F-4BF1-A84B-5E52172F69C6}" dt="2021-10-09T05:28:01.541" v="397"/>
          <ac:picMkLst>
            <pc:docMk/>
            <pc:sldMk cId="1486756191" sldId="441"/>
            <ac:picMk id="2" creationId="{5DFD62BB-F8BB-4405-84B4-67D77A12B59C}"/>
          </ac:picMkLst>
        </pc:picChg>
      </pc:sldChg>
      <pc:sldChg chg="addSp delSp modSp mod setBg modClrScheme addAnim delAnim modAnim chgLayout">
        <pc:chgData name="Raùl Villca" userId="6c9770cb5668642d" providerId="Windows Live" clId="Web-{95D30330-DD5F-4BF1-A84B-5E52172F69C6}" dt="2021-10-09T11:57:48.594" v="1095"/>
        <pc:sldMkLst>
          <pc:docMk/>
          <pc:sldMk cId="2846980535" sldId="442"/>
        </pc:sldMkLst>
        <pc:spChg chg="add mod">
          <ac:chgData name="Raùl Villca" userId="6c9770cb5668642d" providerId="Windows Live" clId="Web-{95D30330-DD5F-4BF1-A84B-5E52172F69C6}" dt="2021-10-09T05:56:08.524" v="587" actId="1076"/>
          <ac:spMkLst>
            <pc:docMk/>
            <pc:sldMk cId="2846980535" sldId="442"/>
            <ac:spMk id="2" creationId="{C56DD084-9C55-47C5-AE1B-1BCC42580F2D}"/>
          </ac:spMkLst>
        </pc:spChg>
        <pc:spChg chg="add mod">
          <ac:chgData name="Raùl Villca" userId="6c9770cb5668642d" providerId="Windows Live" clId="Web-{95D30330-DD5F-4BF1-A84B-5E52172F69C6}" dt="2021-10-09T05:56:14.978" v="588" actId="1076"/>
          <ac:spMkLst>
            <pc:docMk/>
            <pc:sldMk cId="2846980535" sldId="442"/>
            <ac:spMk id="3" creationId="{00B99BA8-2702-45AB-B8BD-7E84CE49F28A}"/>
          </ac:spMkLst>
        </pc:spChg>
        <pc:spChg chg="del">
          <ac:chgData name="Raùl Villca" userId="6c9770cb5668642d" providerId="Windows Live" clId="Web-{95D30330-DD5F-4BF1-A84B-5E52172F69C6}" dt="2021-10-09T05:38:07.072" v="477"/>
          <ac:spMkLst>
            <pc:docMk/>
            <pc:sldMk cId="2846980535" sldId="442"/>
            <ac:spMk id="5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05:38:34.729" v="494"/>
          <ac:spMkLst>
            <pc:docMk/>
            <pc:sldMk cId="2846980535" sldId="442"/>
            <ac:spMk id="15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6:02:17.329" v="672" actId="14100"/>
          <ac:spMkLst>
            <pc:docMk/>
            <pc:sldMk cId="2846980535" sldId="442"/>
            <ac:spMk id="16" creationId="{00000000-0000-0000-0000-000000000000}"/>
          </ac:spMkLst>
        </pc:spChg>
        <pc:spChg chg="add mod">
          <ac:chgData name="Raùl Villca" userId="6c9770cb5668642d" providerId="Windows Live" clId="Web-{95D30330-DD5F-4BF1-A84B-5E52172F69C6}" dt="2021-10-09T06:03:12.408" v="678" actId="20577"/>
          <ac:spMkLst>
            <pc:docMk/>
            <pc:sldMk cId="2846980535" sldId="442"/>
            <ac:spMk id="21" creationId="{EB9E2223-73DE-4BF0-AAFA-2971233AD6C0}"/>
          </ac:spMkLst>
        </pc:spChg>
        <pc:spChg chg="del">
          <ac:chgData name="Raùl Villca" userId="6c9770cb5668642d" providerId="Windows Live" clId="Web-{95D30330-DD5F-4BF1-A84B-5E52172F69C6}" dt="2021-10-09T05:39:54.483" v="511"/>
          <ac:spMkLst>
            <pc:docMk/>
            <pc:sldMk cId="2846980535" sldId="442"/>
            <ac:spMk id="23" creationId="{00000000-0000-0000-0000-000000000000}"/>
          </ac:spMkLst>
        </pc:spChg>
      </pc:sldChg>
      <pc:sldChg chg="addSp modSp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3967890182" sldId="443"/>
        </pc:sldMkLst>
        <pc:spChg chg="add">
          <ac:chgData name="Raùl Villca" userId="6c9770cb5668642d" providerId="Windows Live" clId="Web-{95D30330-DD5F-4BF1-A84B-5E52172F69C6}" dt="2021-10-09T06:02:00.844" v="670"/>
          <ac:spMkLst>
            <pc:docMk/>
            <pc:sldMk cId="3967890182" sldId="443"/>
            <ac:spMk id="3" creationId="{7AB01ED2-10DB-4199-A43D-3AE737D74145}"/>
          </ac:spMkLst>
        </pc:spChg>
        <pc:spChg chg="mod">
          <ac:chgData name="Raùl Villca" userId="6c9770cb5668642d" providerId="Windows Live" clId="Web-{95D30330-DD5F-4BF1-A84B-5E52172F69C6}" dt="2021-10-09T05:42:06.938" v="521" actId="20577"/>
          <ac:spMkLst>
            <pc:docMk/>
            <pc:sldMk cId="3967890182" sldId="443"/>
            <ac:spMk id="301" creationId="{00000000-0000-0000-0000-000000000000}"/>
          </ac:spMkLst>
        </pc:spChg>
      </pc:sldChg>
      <pc:sldChg chg="del">
        <pc:chgData name="Raùl Villca" userId="6c9770cb5668642d" providerId="Windows Live" clId="Web-{95D30330-DD5F-4BF1-A84B-5E52172F69C6}" dt="2021-10-09T04:29:01.287" v="87"/>
        <pc:sldMkLst>
          <pc:docMk/>
          <pc:sldMk cId="791230842" sldId="444"/>
        </pc:sldMkLst>
      </pc:sldChg>
      <pc:sldChg chg="del">
        <pc:chgData name="Raùl Villca" userId="6c9770cb5668642d" providerId="Windows Live" clId="Web-{95D30330-DD5F-4BF1-A84B-5E52172F69C6}" dt="2021-10-09T04:29:02.990" v="88"/>
        <pc:sldMkLst>
          <pc:docMk/>
          <pc:sldMk cId="3193345570" sldId="445"/>
        </pc:sldMkLst>
      </pc:sldChg>
      <pc:sldChg chg="del">
        <pc:chgData name="Raùl Villca" userId="6c9770cb5668642d" providerId="Windows Live" clId="Web-{95D30330-DD5F-4BF1-A84B-5E52172F69C6}" dt="2021-10-09T04:29:04.599" v="89"/>
        <pc:sldMkLst>
          <pc:docMk/>
          <pc:sldMk cId="1743704742" sldId="446"/>
        </pc:sldMkLst>
      </pc:sldChg>
      <pc:sldChg chg="del">
        <pc:chgData name="Raùl Villca" userId="6c9770cb5668642d" providerId="Windows Live" clId="Web-{95D30330-DD5F-4BF1-A84B-5E52172F69C6}" dt="2021-10-09T04:29:10.428" v="90"/>
        <pc:sldMkLst>
          <pc:docMk/>
          <pc:sldMk cId="168653865" sldId="447"/>
        </pc:sldMkLst>
      </pc:sldChg>
      <pc:sldChg chg="del">
        <pc:chgData name="Raùl Villca" userId="6c9770cb5668642d" providerId="Windows Live" clId="Web-{95D30330-DD5F-4BF1-A84B-5E52172F69C6}" dt="2021-10-09T04:29:13.162" v="91"/>
        <pc:sldMkLst>
          <pc:docMk/>
          <pc:sldMk cId="567492995" sldId="448"/>
        </pc:sldMkLst>
      </pc:sldChg>
      <pc:sldChg chg="addSp delSp modSp mod ord modClrScheme chgLayout">
        <pc:chgData name="Raùl Villca" userId="6c9770cb5668642d" providerId="Windows Live" clId="Web-{95D30330-DD5F-4BF1-A84B-5E52172F69C6}" dt="2021-10-09T06:08:50.039" v="711"/>
        <pc:sldMkLst>
          <pc:docMk/>
          <pc:sldMk cId="1359481993" sldId="449"/>
        </pc:sldMkLst>
        <pc:spChg chg="add del mod">
          <ac:chgData name="Raùl Villca" userId="6c9770cb5668642d" providerId="Windows Live" clId="Web-{95D30330-DD5F-4BF1-A84B-5E52172F69C6}" dt="2021-10-09T05:04:28.751" v="300"/>
          <ac:spMkLst>
            <pc:docMk/>
            <pc:sldMk cId="1359481993" sldId="449"/>
            <ac:spMk id="4" creationId="{E8369105-9003-4E58-BF64-BD749441B89C}"/>
          </ac:spMkLst>
        </pc:spChg>
        <pc:spChg chg="add del mod">
          <ac:chgData name="Raùl Villca" userId="6c9770cb5668642d" providerId="Windows Live" clId="Web-{95D30330-DD5F-4BF1-A84B-5E52172F69C6}" dt="2021-10-09T05:14:06.917" v="329"/>
          <ac:spMkLst>
            <pc:docMk/>
            <pc:sldMk cId="1359481993" sldId="449"/>
            <ac:spMk id="5" creationId="{BD3CEC9C-F695-4DF1-A40B-EC0F2B1393C8}"/>
          </ac:spMkLst>
        </pc:spChg>
        <pc:spChg chg="add del mod">
          <ac:chgData name="Raùl Villca" userId="6c9770cb5668642d" providerId="Windows Live" clId="Web-{95D30330-DD5F-4BF1-A84B-5E52172F69C6}" dt="2021-10-09T05:10:00.237" v="312"/>
          <ac:spMkLst>
            <pc:docMk/>
            <pc:sldMk cId="1359481993" sldId="449"/>
            <ac:spMk id="6" creationId="{D8D383DE-ADA1-4700-99BB-FDA958AA3E78}"/>
          </ac:spMkLst>
        </pc:spChg>
        <pc:spChg chg="add mod">
          <ac:chgData name="Raùl Villca" userId="6c9770cb5668642d" providerId="Windows Live" clId="Web-{95D30330-DD5F-4BF1-A84B-5E52172F69C6}" dt="2021-10-09T05:14:35.640" v="332" actId="14100"/>
          <ac:spMkLst>
            <pc:docMk/>
            <pc:sldMk cId="1359481993" sldId="449"/>
            <ac:spMk id="7" creationId="{296C096E-DE64-46A0-915E-D4015EF67D5C}"/>
          </ac:spMkLst>
        </pc:spChg>
        <pc:picChg chg="del">
          <ac:chgData name="Raùl Villca" userId="6c9770cb5668642d" providerId="Windows Live" clId="Web-{95D30330-DD5F-4BF1-A84B-5E52172F69C6}" dt="2021-10-09T04:49:59.709" v="203"/>
          <ac:picMkLst>
            <pc:docMk/>
            <pc:sldMk cId="1359481993" sldId="449"/>
            <ac:picMk id="2" creationId="{00000000-0000-0000-0000-000000000000}"/>
          </ac:picMkLst>
        </pc:picChg>
        <pc:picChg chg="add mod modCrop">
          <ac:chgData name="Raùl Villca" userId="6c9770cb5668642d" providerId="Windows Live" clId="Web-{95D30330-DD5F-4BF1-A84B-5E52172F69C6}" dt="2021-10-09T04:52:35.441" v="223" actId="1076"/>
          <ac:picMkLst>
            <pc:docMk/>
            <pc:sldMk cId="1359481993" sldId="449"/>
            <ac:picMk id="3" creationId="{8B1BCE8C-FD8D-49F7-93D2-DC2D64E0968C}"/>
          </ac:picMkLst>
        </pc:picChg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1372334766" sldId="450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05508205" sldId="451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117596835" sldId="452"/>
        </pc:sldMkLst>
      </pc:sldChg>
      <pc:sldChg chg="modSp mod modClrScheme chgLayout">
        <pc:chgData name="Raùl Villca" userId="6c9770cb5668642d" providerId="Windows Live" clId="Web-{95D30330-DD5F-4BF1-A84B-5E52172F69C6}" dt="2021-10-09T06:08:50.039" v="711"/>
        <pc:sldMkLst>
          <pc:docMk/>
          <pc:sldMk cId="99766402" sldId="453"/>
        </pc:sldMkLst>
        <pc:picChg chg="mod ord">
          <ac:chgData name="Raùl Villca" userId="6c9770cb5668642d" providerId="Windows Live" clId="Web-{95D30330-DD5F-4BF1-A84B-5E52172F69C6}" dt="2021-10-09T06:05:58.770" v="688"/>
          <ac:picMkLst>
            <pc:docMk/>
            <pc:sldMk cId="99766402" sldId="453"/>
            <ac:picMk id="4" creationId="{00000000-0000-0000-0000-000000000000}"/>
          </ac:picMkLst>
        </pc:picChg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245687722" sldId="454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1523465838" sldId="455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429259265" sldId="456"/>
        </pc:sldMkLst>
      </pc:sldChg>
      <pc:sldChg chg="modSp add mod setBg modClrScheme addAnim delAnim modAnim chgLayout">
        <pc:chgData name="Raùl Villca" userId="6c9770cb5668642d" providerId="Windows Live" clId="Web-{95D30330-DD5F-4BF1-A84B-5E52172F69C6}" dt="2021-10-09T11:25:48.471" v="927"/>
        <pc:sldMkLst>
          <pc:docMk/>
          <pc:sldMk cId="3084412692" sldId="457"/>
        </pc:sldMkLst>
        <pc:spChg chg="mod">
          <ac:chgData name="Raùl Villca" userId="6c9770cb5668642d" providerId="Windows Live" clId="Web-{95D30330-DD5F-4BF1-A84B-5E52172F69C6}" dt="2021-10-09T04:22:36.761" v="49" actId="14100"/>
          <ac:spMkLst>
            <pc:docMk/>
            <pc:sldMk cId="3084412692" sldId="457"/>
            <ac:spMk id="3" creationId="{8C0EBEDD-29AF-4984-A972-E70034911425}"/>
          </ac:spMkLst>
        </pc:spChg>
        <pc:picChg chg="mod ord">
          <ac:chgData name="Raùl Villca" userId="6c9770cb5668642d" providerId="Windows Live" clId="Web-{95D30330-DD5F-4BF1-A84B-5E52172F69C6}" dt="2021-10-09T11:21:13.966" v="905" actId="1076"/>
          <ac:picMkLst>
            <pc:docMk/>
            <pc:sldMk cId="3084412692" sldId="457"/>
            <ac:picMk id="5" creationId="{00000000-0000-0000-0000-000000000000}"/>
          </ac:picMkLst>
        </pc:picChg>
        <pc:picChg chg="mod">
          <ac:chgData name="Raùl Villca" userId="6c9770cb5668642d" providerId="Windows Live" clId="Web-{95D30330-DD5F-4BF1-A84B-5E52172F69C6}" dt="2021-10-09T11:17:52.494" v="890" actId="1076"/>
          <ac:picMkLst>
            <pc:docMk/>
            <pc:sldMk cId="3084412692" sldId="457"/>
            <ac:picMk id="8" creationId="{00000000-0000-0000-0000-000000000000}"/>
          </ac:picMkLst>
        </pc:picChg>
        <pc:cxnChg chg="mod">
          <ac:chgData name="Raùl Villca" userId="6c9770cb5668642d" providerId="Windows Live" clId="Web-{95D30330-DD5F-4BF1-A84B-5E52172F69C6}" dt="2021-10-09T11:18:56.510" v="899" actId="14100"/>
          <ac:cxnSpMkLst>
            <pc:docMk/>
            <pc:sldMk cId="3084412692" sldId="457"/>
            <ac:cxnSpMk id="24" creationId="{00000000-0000-0000-0000-000000000000}"/>
          </ac:cxnSpMkLst>
        </pc:cxnChg>
        <pc:cxnChg chg="mod">
          <ac:chgData name="Raùl Villca" userId="6c9770cb5668642d" providerId="Windows Live" clId="Web-{95D30330-DD5F-4BF1-A84B-5E52172F69C6}" dt="2021-10-09T11:25:32.627" v="923" actId="14100"/>
          <ac:cxnSpMkLst>
            <pc:docMk/>
            <pc:sldMk cId="3084412692" sldId="457"/>
            <ac:cxnSpMk id="29" creationId="{00000000-0000-0000-0000-000000000000}"/>
          </ac:cxnSpMkLst>
        </pc:cxnChg>
        <pc:cxnChg chg="mod">
          <ac:chgData name="Raùl Villca" userId="6c9770cb5668642d" providerId="Windows Live" clId="Web-{95D30330-DD5F-4BF1-A84B-5E52172F69C6}" dt="2021-10-09T11:19:19.526" v="902" actId="14100"/>
          <ac:cxnSpMkLst>
            <pc:docMk/>
            <pc:sldMk cId="3084412692" sldId="457"/>
            <ac:cxnSpMk id="40" creationId="{00000000-0000-0000-0000-000000000000}"/>
          </ac:cxnSpMkLst>
        </pc:cxnChg>
        <pc:cxnChg chg="mod">
          <ac:chgData name="Raùl Villca" userId="6c9770cb5668642d" providerId="Windows Live" clId="Web-{95D30330-DD5F-4BF1-A84B-5E52172F69C6}" dt="2021-10-09T11:19:27.214" v="903" actId="14100"/>
          <ac:cxnSpMkLst>
            <pc:docMk/>
            <pc:sldMk cId="3084412692" sldId="457"/>
            <ac:cxnSpMk id="41" creationId="{00000000-0000-0000-0000-000000000000}"/>
          </ac:cxnSpMkLst>
        </pc:cxnChg>
      </pc:sldChg>
      <pc:sldChg chg="modSp add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2783138927" sldId="458"/>
        </pc:sldMkLst>
        <pc:spChg chg="mod">
          <ac:chgData name="Raùl Villca" userId="6c9770cb5668642d" providerId="Windows Live" clId="Web-{95D30330-DD5F-4BF1-A84B-5E52172F69C6}" dt="2021-10-09T04:23:13.796" v="53" actId="14100"/>
          <ac:spMkLst>
            <pc:docMk/>
            <pc:sldMk cId="2783138927" sldId="458"/>
            <ac:spMk id="8" creationId="{F0F16853-6768-4796-BAF1-936B475A4821}"/>
          </ac:spMkLst>
        </pc:spChg>
      </pc:sldChg>
      <pc:sldChg chg="modSp add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1381568665" sldId="459"/>
        </pc:sldMkLst>
        <pc:spChg chg="mod">
          <ac:chgData name="Raùl Villca" userId="6c9770cb5668642d" providerId="Windows Live" clId="Web-{95D30330-DD5F-4BF1-A84B-5E52172F69C6}" dt="2021-10-09T06:07:56.148" v="705" actId="20577"/>
          <ac:spMkLst>
            <pc:docMk/>
            <pc:sldMk cId="1381568665" sldId="459"/>
            <ac:spMk id="2" creationId="{933789E0-8C74-43E6-A686-7F44F36523B8}"/>
          </ac:spMkLst>
        </pc:spChg>
      </pc:sldChg>
      <pc:sldChg chg="delSp modSp add mod setBg modClrScheme addAnim delAnim modAnim chgLayout">
        <pc:chgData name="Raùl Villca" userId="6c9770cb5668642d" providerId="Windows Live" clId="Web-{95D30330-DD5F-4BF1-A84B-5E52172F69C6}" dt="2021-10-09T11:54:27.168" v="1085" actId="20577"/>
        <pc:sldMkLst>
          <pc:docMk/>
          <pc:sldMk cId="1196239793" sldId="460"/>
        </pc:sldMkLst>
        <pc:spChg chg="mod">
          <ac:chgData name="Raùl Villca" userId="6c9770cb5668642d" providerId="Windows Live" clId="Web-{95D30330-DD5F-4BF1-A84B-5E52172F69C6}" dt="2021-10-09T11:37:12.468" v="988" actId="1076"/>
          <ac:spMkLst>
            <pc:docMk/>
            <pc:sldMk cId="1196239793" sldId="460"/>
            <ac:spMk id="5" creationId="{00000000-0000-0000-0000-000000000000}"/>
          </ac:spMkLst>
        </pc:spChg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1196239793" sldId="460"/>
            <ac:spMk id="6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11:33:11.182" v="944"/>
          <ac:spMkLst>
            <pc:docMk/>
            <pc:sldMk cId="1196239793" sldId="460"/>
            <ac:spMk id="10" creationId="{00000000-0000-0000-0000-000000000000}"/>
          </ac:spMkLst>
        </pc:spChg>
        <pc:spChg chg="del mod">
          <ac:chgData name="Raùl Villca" userId="6c9770cb5668642d" providerId="Windows Live" clId="Web-{95D30330-DD5F-4BF1-A84B-5E52172F69C6}" dt="2021-10-09T11:33:07.276" v="942"/>
          <ac:spMkLst>
            <pc:docMk/>
            <pc:sldMk cId="1196239793" sldId="460"/>
            <ac:spMk id="11" creationId="{00000000-0000-0000-0000-000000000000}"/>
          </ac:spMkLst>
        </pc:spChg>
        <pc:spChg chg="del mod">
          <ac:chgData name="Raùl Villca" userId="6c9770cb5668642d" providerId="Windows Live" clId="Web-{95D30330-DD5F-4BF1-A84B-5E52172F69C6}" dt="2021-10-09T11:33:13.838" v="945"/>
          <ac:spMkLst>
            <pc:docMk/>
            <pc:sldMk cId="1196239793" sldId="460"/>
            <ac:spMk id="12" creationId="{00000000-0000-0000-0000-000000000000}"/>
          </ac:spMkLst>
        </pc:spChg>
        <pc:spChg chg="del mod">
          <ac:chgData name="Raùl Villca" userId="6c9770cb5668642d" providerId="Windows Live" clId="Web-{95D30330-DD5F-4BF1-A84B-5E52172F69C6}" dt="2021-10-09T11:33:09.104" v="943"/>
          <ac:spMkLst>
            <pc:docMk/>
            <pc:sldMk cId="1196239793" sldId="460"/>
            <ac:spMk id="13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11:33:15.260" v="946"/>
          <ac:spMkLst>
            <pc:docMk/>
            <pc:sldMk cId="1196239793" sldId="460"/>
            <ac:spMk id="14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11:33:17.307" v="947"/>
          <ac:spMkLst>
            <pc:docMk/>
            <pc:sldMk cId="1196239793" sldId="460"/>
            <ac:spMk id="15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11:52:25.104" v="1066" actId="14100"/>
          <ac:spMkLst>
            <pc:docMk/>
            <pc:sldMk cId="1196239793" sldId="460"/>
            <ac:spMk id="21" creationId="{11BE59C8-1341-45C4-AA5C-942F286E8AC4}"/>
          </ac:spMkLst>
        </pc:spChg>
        <pc:spChg chg="mod">
          <ac:chgData name="Raùl Villca" userId="6c9770cb5668642d" providerId="Windows Live" clId="Web-{95D30330-DD5F-4BF1-A84B-5E52172F69C6}" dt="2021-10-09T11:53:25.589" v="1075" actId="1076"/>
          <ac:spMkLst>
            <pc:docMk/>
            <pc:sldMk cId="1196239793" sldId="460"/>
            <ac:spMk id="22" creationId="{B5A11E04-88B7-4AD2-A3BC-C189CEA65346}"/>
          </ac:spMkLst>
        </pc:spChg>
        <pc:spChg chg="mod">
          <ac:chgData name="Raùl Villca" userId="6c9770cb5668642d" providerId="Windows Live" clId="Web-{95D30330-DD5F-4BF1-A84B-5E52172F69C6}" dt="2021-10-09T11:53:37.042" v="1077" actId="14100"/>
          <ac:spMkLst>
            <pc:docMk/>
            <pc:sldMk cId="1196239793" sldId="460"/>
            <ac:spMk id="23" creationId="{189BCABD-2FDD-441D-8D58-B3B4C97E64C3}"/>
          </ac:spMkLst>
        </pc:spChg>
        <pc:spChg chg="mod">
          <ac:chgData name="Raùl Villca" userId="6c9770cb5668642d" providerId="Windows Live" clId="Web-{95D30330-DD5F-4BF1-A84B-5E52172F69C6}" dt="2021-10-09T11:53:18.792" v="1074" actId="1076"/>
          <ac:spMkLst>
            <pc:docMk/>
            <pc:sldMk cId="1196239793" sldId="460"/>
            <ac:spMk id="24" creationId="{69E5C97D-BF1D-454F-97C2-B61D8F5277D1}"/>
          </ac:spMkLst>
        </pc:spChg>
        <pc:spChg chg="mod">
          <ac:chgData name="Raùl Villca" userId="6c9770cb5668642d" providerId="Windows Live" clId="Web-{95D30330-DD5F-4BF1-A84B-5E52172F69C6}" dt="2021-10-09T11:54:27.168" v="1085" actId="20577"/>
          <ac:spMkLst>
            <pc:docMk/>
            <pc:sldMk cId="1196239793" sldId="460"/>
            <ac:spMk id="25" creationId="{2C254874-4A2F-413F-AFF6-7F0149E9D4D4}"/>
          </ac:spMkLst>
        </pc:spChg>
        <pc:spChg chg="mod">
          <ac:chgData name="Raùl Villca" userId="6c9770cb5668642d" providerId="Windows Live" clId="Web-{95D30330-DD5F-4BF1-A84B-5E52172F69C6}" dt="2021-10-09T11:54:19.715" v="1083" actId="20577"/>
          <ac:spMkLst>
            <pc:docMk/>
            <pc:sldMk cId="1196239793" sldId="460"/>
            <ac:spMk id="26" creationId="{E7BE38DA-FF40-4265-8C24-6DAC4CA32812}"/>
          </ac:spMkLst>
        </pc:spChg>
      </pc:sldChg>
      <pc:sldChg chg="modSp add mod setBg modClrScheme modAnim chgLayout">
        <pc:chgData name="Raùl Villca" userId="6c9770cb5668642d" providerId="Windows Live" clId="Web-{95D30330-DD5F-4BF1-A84B-5E52172F69C6}" dt="2021-10-09T11:55:30.513" v="1087"/>
        <pc:sldMkLst>
          <pc:docMk/>
          <pc:sldMk cId="957784585" sldId="461"/>
        </pc:sldMkLst>
        <pc:spChg chg="mod">
          <ac:chgData name="Raùl Villca" userId="6c9770cb5668642d" providerId="Windows Live" clId="Web-{95D30330-DD5F-4BF1-A84B-5E52172F69C6}" dt="2021-10-09T04:27:55.630" v="78" actId="20577"/>
          <ac:spMkLst>
            <pc:docMk/>
            <pc:sldMk cId="957784585" sldId="461"/>
            <ac:spMk id="2" creationId="{31A88109-897C-4800-9057-D989A3576D48}"/>
          </ac:spMkLst>
        </pc:spChg>
        <pc:cxnChg chg="mod">
          <ac:chgData name="Raùl Villca" userId="6c9770cb5668642d" providerId="Windows Live" clId="Web-{95D30330-DD5F-4BF1-A84B-5E52172F69C6}" dt="2021-10-09T11:55:21.622" v="1086" actId="14100"/>
          <ac:cxnSpMkLst>
            <pc:docMk/>
            <pc:sldMk cId="957784585" sldId="461"/>
            <ac:cxnSpMk id="262" creationId="{00000000-0000-0000-0000-000000000000}"/>
          </ac:cxnSpMkLst>
        </pc:cxnChg>
      </pc:sldChg>
      <pc:sldChg chg="delSp modSp add mod setBg modClrScheme addAnim modAnim chgLayout">
        <pc:chgData name="Raùl Villca" userId="6c9770cb5668642d" providerId="Windows Live" clId="Web-{95D30330-DD5F-4BF1-A84B-5E52172F69C6}" dt="2021-10-09T11:51:06.383" v="1061"/>
        <pc:sldMkLst>
          <pc:docMk/>
          <pc:sldMk cId="1638745590" sldId="462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1638745590" sldId="462"/>
            <ac:spMk id="6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11:49:04.053" v="1037" actId="14100"/>
          <ac:spMkLst>
            <pc:docMk/>
            <pc:sldMk cId="1638745590" sldId="462"/>
            <ac:spMk id="9" creationId="{11BE59C8-1341-45C4-AA5C-942F286E8AC4}"/>
          </ac:spMkLst>
        </pc:spChg>
        <pc:spChg chg="del mod">
          <ac:chgData name="Raùl Villca" userId="6c9770cb5668642d" providerId="Windows Live" clId="Web-{95D30330-DD5F-4BF1-A84B-5E52172F69C6}" dt="2021-10-09T11:46:41.394" v="1011"/>
          <ac:spMkLst>
            <pc:docMk/>
            <pc:sldMk cId="1638745590" sldId="462"/>
            <ac:spMk id="10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11:46:37.097" v="1009"/>
          <ac:spMkLst>
            <pc:docMk/>
            <pc:sldMk cId="1638745590" sldId="462"/>
            <ac:spMk id="11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11:49:46.991" v="1044" actId="14100"/>
          <ac:spMkLst>
            <pc:docMk/>
            <pc:sldMk cId="1638745590" sldId="462"/>
            <ac:spMk id="13" creationId="{189BCABD-2FDD-441D-8D58-B3B4C97E64C3}"/>
          </ac:spMkLst>
        </pc:spChg>
        <pc:spChg chg="del mod">
          <ac:chgData name="Raùl Villca" userId="6c9770cb5668642d" providerId="Windows Live" clId="Web-{95D30330-DD5F-4BF1-A84B-5E52172F69C6}" dt="2021-10-09T11:46:43.301" v="1012"/>
          <ac:spMkLst>
            <pc:docMk/>
            <pc:sldMk cId="1638745590" sldId="462"/>
            <ac:spMk id="14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11:46:39.613" v="1010"/>
          <ac:spMkLst>
            <pc:docMk/>
            <pc:sldMk cId="1638745590" sldId="462"/>
            <ac:spMk id="15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11:49:52.976" v="1045" actId="14100"/>
          <ac:spMkLst>
            <pc:docMk/>
            <pc:sldMk cId="1638745590" sldId="462"/>
            <ac:spMk id="16" creationId="{69E5C97D-BF1D-454F-97C2-B61D8F5277D1}"/>
          </ac:spMkLst>
        </pc:spChg>
        <pc:spChg chg="mod">
          <ac:chgData name="Raùl Villca" userId="6c9770cb5668642d" providerId="Windows Live" clId="Web-{95D30330-DD5F-4BF1-A84B-5E52172F69C6}" dt="2021-10-09T11:50:04.398" v="1046" actId="14100"/>
          <ac:spMkLst>
            <pc:docMk/>
            <pc:sldMk cId="1638745590" sldId="462"/>
            <ac:spMk id="17" creationId="{2C254874-4A2F-413F-AFF6-7F0149E9D4D4}"/>
          </ac:spMkLst>
        </pc:spChg>
        <pc:spChg chg="mod">
          <ac:chgData name="Raùl Villca" userId="6c9770cb5668642d" providerId="Windows Live" clId="Web-{95D30330-DD5F-4BF1-A84B-5E52172F69C6}" dt="2021-10-09T11:50:10.867" v="1047" actId="14100"/>
          <ac:spMkLst>
            <pc:docMk/>
            <pc:sldMk cId="1638745590" sldId="462"/>
            <ac:spMk id="18" creationId="{E7BE38DA-FF40-4265-8C24-6DAC4CA32812}"/>
          </ac:spMkLst>
        </pc:spChg>
      </pc:sldChg>
      <pc:sldChg chg="addSp delSp modSp add mod replId setBg modClrScheme modShow chgLayout">
        <pc:chgData name="Raùl Villca" userId="6c9770cb5668642d" providerId="Windows Live" clId="Web-{95D30330-DD5F-4BF1-A84B-5E52172F69C6}" dt="2021-10-09T06:38:03.903" v="877" actId="14100"/>
        <pc:sldMkLst>
          <pc:docMk/>
          <pc:sldMk cId="1911257349" sldId="463"/>
        </pc:sldMkLst>
        <pc:spChg chg="del">
          <ac:chgData name="Raùl Villca" userId="6c9770cb5668642d" providerId="Windows Live" clId="Web-{95D30330-DD5F-4BF1-A84B-5E52172F69C6}" dt="2021-10-09T04:58:56.917" v="267"/>
          <ac:spMkLst>
            <pc:docMk/>
            <pc:sldMk cId="1911257349" sldId="463"/>
            <ac:spMk id="4" creationId="{E8369105-9003-4E58-BF64-BD749441B89C}"/>
          </ac:spMkLst>
        </pc:spChg>
        <pc:spChg chg="add del mod">
          <ac:chgData name="Raùl Villca" userId="6c9770cb5668642d" providerId="Windows Live" clId="Web-{95D30330-DD5F-4BF1-A84B-5E52172F69C6}" dt="2021-10-09T05:45:05.465" v="523"/>
          <ac:spMkLst>
            <pc:docMk/>
            <pc:sldMk cId="1911257349" sldId="463"/>
            <ac:spMk id="5" creationId="{1776DC5E-F017-41D6-829A-E50140B6B2E4}"/>
          </ac:spMkLst>
        </pc:spChg>
        <pc:spChg chg="add del mod">
          <ac:chgData name="Raùl Villca" userId="6c9770cb5668642d" providerId="Windows Live" clId="Web-{95D30330-DD5F-4BF1-A84B-5E52172F69C6}" dt="2021-10-09T05:45:11.184" v="525"/>
          <ac:spMkLst>
            <pc:docMk/>
            <pc:sldMk cId="1911257349" sldId="463"/>
            <ac:spMk id="6" creationId="{71F3314D-3891-43D9-99A0-794C6B74777B}"/>
          </ac:spMkLst>
        </pc:spChg>
        <pc:spChg chg="add del">
          <ac:chgData name="Raùl Villca" userId="6c9770cb5668642d" providerId="Windows Live" clId="Web-{95D30330-DD5F-4BF1-A84B-5E52172F69C6}" dt="2021-10-09T05:00:33.919" v="282"/>
          <ac:spMkLst>
            <pc:docMk/>
            <pc:sldMk cId="1911257349" sldId="463"/>
            <ac:spMk id="7" creationId="{C438912F-8195-4737-9C24-E8EFF11AA12C}"/>
          </ac:spMkLst>
        </pc:spChg>
        <pc:spChg chg="add del">
          <ac:chgData name="Raùl Villca" userId="6c9770cb5668642d" providerId="Windows Live" clId="Web-{95D30330-DD5F-4BF1-A84B-5E52172F69C6}" dt="2021-10-09T05:03:17.937" v="295"/>
          <ac:spMkLst>
            <pc:docMk/>
            <pc:sldMk cId="1911257349" sldId="463"/>
            <ac:spMk id="8" creationId="{AAE1012A-8BD8-432F-939D-D0FEB8AFEBA0}"/>
          </ac:spMkLst>
        </pc:spChg>
        <pc:spChg chg="add mod">
          <ac:chgData name="Raùl Villca" userId="6c9770cb5668642d" providerId="Windows Live" clId="Web-{95D30330-DD5F-4BF1-A84B-5E52172F69C6}" dt="2021-10-09T06:38:03.903" v="877" actId="14100"/>
          <ac:spMkLst>
            <pc:docMk/>
            <pc:sldMk cId="1911257349" sldId="463"/>
            <ac:spMk id="11" creationId="{E2517EA9-81C0-461A-953B-59CE78BB0A9F}"/>
          </ac:spMkLst>
        </pc:spChg>
        <pc:picChg chg="add del mod">
          <ac:chgData name="Raùl Villca" userId="6c9770cb5668642d" providerId="Windows Live" clId="Web-{95D30330-DD5F-4BF1-A84B-5E52172F69C6}" dt="2021-10-09T05:45:07.106" v="524"/>
          <ac:picMkLst>
            <pc:docMk/>
            <pc:sldMk cId="1911257349" sldId="463"/>
            <ac:picMk id="2" creationId="{26001F6B-1336-400C-921D-DD9B425FBC60}"/>
          </ac:picMkLst>
        </pc:picChg>
        <pc:picChg chg="del">
          <ac:chgData name="Raùl Villca" userId="6c9770cb5668642d" providerId="Windows Live" clId="Web-{95D30330-DD5F-4BF1-A84B-5E52172F69C6}" dt="2021-10-09T04:56:30.633" v="260"/>
          <ac:picMkLst>
            <pc:docMk/>
            <pc:sldMk cId="1911257349" sldId="463"/>
            <ac:picMk id="3" creationId="{8B1BCE8C-FD8D-49F7-93D2-DC2D64E0968C}"/>
          </ac:picMkLst>
        </pc:picChg>
        <pc:picChg chg="add del mod">
          <ac:chgData name="Raùl Villca" userId="6c9770cb5668642d" providerId="Windows Live" clId="Web-{95D30330-DD5F-4BF1-A84B-5E52172F69C6}" dt="2021-10-09T05:52:18.629" v="555"/>
          <ac:picMkLst>
            <pc:docMk/>
            <pc:sldMk cId="1911257349" sldId="463"/>
            <ac:picMk id="9" creationId="{BB3218D0-5B8B-43BB-8531-F951A9329723}"/>
          </ac:picMkLst>
        </pc:picChg>
        <pc:picChg chg="add del mod">
          <ac:chgData name="Raùl Villca" userId="6c9770cb5668642d" providerId="Windows Live" clId="Web-{95D30330-DD5F-4BF1-A84B-5E52172F69C6}" dt="2021-10-09T05:52:23.770" v="558"/>
          <ac:picMkLst>
            <pc:docMk/>
            <pc:sldMk cId="1911257349" sldId="463"/>
            <ac:picMk id="10" creationId="{0A17A8A5-A53C-411D-85B8-F76CE43FFB02}"/>
          </ac:picMkLst>
        </pc:picChg>
        <pc:picChg chg="add del mod">
          <ac:chgData name="Raùl Villca" userId="6c9770cb5668642d" providerId="Windows Live" clId="Web-{95D30330-DD5F-4BF1-A84B-5E52172F69C6}" dt="2021-10-09T06:36:51.086" v="862"/>
          <ac:picMkLst>
            <pc:docMk/>
            <pc:sldMk cId="1911257349" sldId="463"/>
            <ac:picMk id="12" creationId="{17A21753-0B80-4B8D-A090-3DD076EECDC3}"/>
          </ac:picMkLst>
        </pc:picChg>
        <pc:picChg chg="add del mod">
          <ac:chgData name="Raùl Villca" userId="6c9770cb5668642d" providerId="Windows Live" clId="Web-{95D30330-DD5F-4BF1-A84B-5E52172F69C6}" dt="2021-10-09T05:54:49.820" v="576"/>
          <ac:picMkLst>
            <pc:docMk/>
            <pc:sldMk cId="1911257349" sldId="463"/>
            <ac:picMk id="13" creationId="{B0764087-D582-48EE-91C4-1999D586C5F6}"/>
          </ac:picMkLst>
        </pc:picChg>
        <pc:picChg chg="add mod">
          <ac:chgData name="Raùl Villca" userId="6c9770cb5668642d" providerId="Windows Live" clId="Web-{95D30330-DD5F-4BF1-A84B-5E52172F69C6}" dt="2021-10-09T06:37:52.934" v="875" actId="1076"/>
          <ac:picMkLst>
            <pc:docMk/>
            <pc:sldMk cId="1911257349" sldId="463"/>
            <ac:picMk id="14" creationId="{A977FD99-E803-448B-942A-C2BB2927D460}"/>
          </ac:picMkLst>
        </pc:picChg>
      </pc:sldChg>
      <pc:sldChg chg="add mod replI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729841080" sldId="464"/>
        </pc:sldMkLst>
      </pc:sldChg>
      <pc:sldChg chg="addSp delSp modSp add mod replId modClrScheme addAnim chgLayout">
        <pc:chgData name="Raùl Villca" userId="6c9770cb5668642d" providerId="Windows Live" clId="Web-{95D30330-DD5F-4BF1-A84B-5E52172F69C6}" dt="2021-10-09T12:08:33.074" v="1123" actId="20577"/>
        <pc:sldMkLst>
          <pc:docMk/>
          <pc:sldMk cId="617795854" sldId="465"/>
        </pc:sldMkLst>
        <pc:spChg chg="add mod">
          <ac:chgData name="Raùl Villca" userId="6c9770cb5668642d" providerId="Windows Live" clId="Web-{95D30330-DD5F-4BF1-A84B-5E52172F69C6}" dt="2021-10-09T05:56:35.884" v="600" actId="14100"/>
          <ac:spMkLst>
            <pc:docMk/>
            <pc:sldMk cId="617795854" sldId="465"/>
            <ac:spMk id="2" creationId="{5922083A-6149-41AC-B93C-ECB3B2AC9EF5}"/>
          </ac:spMkLst>
        </pc:spChg>
        <pc:spChg chg="add mod">
          <ac:chgData name="Raùl Villca" userId="6c9770cb5668642d" providerId="Windows Live" clId="Web-{95D30330-DD5F-4BF1-A84B-5E52172F69C6}" dt="2021-10-09T12:08:33.074" v="1123" actId="20577"/>
          <ac:spMkLst>
            <pc:docMk/>
            <pc:sldMk cId="617795854" sldId="465"/>
            <ac:spMk id="3" creationId="{4AC12A56-1186-4C6C-AD1D-469A64E8A5FB}"/>
          </ac:spMkLst>
        </pc:spChg>
        <pc:picChg chg="del">
          <ac:chgData name="Raùl Villca" userId="6c9770cb5668642d" providerId="Windows Live" clId="Web-{95D30330-DD5F-4BF1-A84B-5E52172F69C6}" dt="2021-10-09T05:55:29.851" v="583"/>
          <ac:picMkLst>
            <pc:docMk/>
            <pc:sldMk cId="617795854" sldId="465"/>
            <ac:picMk id="12" creationId="{17A21753-0B80-4B8D-A090-3DD076EECDC3}"/>
          </ac:picMkLst>
        </pc:picChg>
      </pc:sldChg>
      <pc:sldChg chg="addSp delSp modSp add ord replId addAnim modAnim">
        <pc:chgData name="Raùl Villca" userId="6c9770cb5668642d" providerId="Windows Live" clId="Web-{95D30330-DD5F-4BF1-A84B-5E52172F69C6}" dt="2021-10-09T12:06:12.353" v="1120"/>
        <pc:sldMkLst>
          <pc:docMk/>
          <pc:sldMk cId="1856169109" sldId="466"/>
        </pc:sldMkLst>
        <pc:spChg chg="add del mod">
          <ac:chgData name="Raùl Villca" userId="6c9770cb5668642d" providerId="Windows Live" clId="Web-{95D30330-DD5F-4BF1-A84B-5E52172F69C6}" dt="2021-10-09T11:58:27.360" v="1098"/>
          <ac:spMkLst>
            <pc:docMk/>
            <pc:sldMk cId="1856169109" sldId="466"/>
            <ac:spMk id="3" creationId="{C93B6F7C-4E8A-42BB-942F-21CBAB7F1F36}"/>
          </ac:spMkLst>
        </pc:spChg>
        <pc:spChg chg="add mod">
          <ac:chgData name="Raùl Villca" userId="6c9770cb5668642d" providerId="Windows Live" clId="Web-{95D30330-DD5F-4BF1-A84B-5E52172F69C6}" dt="2021-10-09T11:59:47.471" v="1100" actId="20577"/>
          <ac:spMkLst>
            <pc:docMk/>
            <pc:sldMk cId="1856169109" sldId="466"/>
            <ac:spMk id="6" creationId="{F326E6A2-5072-4FE5-957A-4A538103E375}"/>
          </ac:spMkLst>
        </pc:spChg>
        <pc:spChg chg="del">
          <ac:chgData name="Raùl Villca" userId="6c9770cb5668642d" providerId="Windows Live" clId="Web-{95D30330-DD5F-4BF1-A84B-5E52172F69C6}" dt="2021-10-09T06:10:57.058" v="714"/>
          <ac:spMkLst>
            <pc:docMk/>
            <pc:sldMk cId="1856169109" sldId="466"/>
            <ac:spMk id="11" creationId="{E2517EA9-81C0-461A-953B-59CE78BB0A9F}"/>
          </ac:spMkLst>
        </pc:spChg>
        <pc:picChg chg="add mod">
          <ac:chgData name="Raùl Villca" userId="6c9770cb5668642d" providerId="Windows Live" clId="Web-{95D30330-DD5F-4BF1-A84B-5E52172F69C6}" dt="2021-10-09T06:22:26.320" v="833" actId="1076"/>
          <ac:picMkLst>
            <pc:docMk/>
            <pc:sldMk cId="1856169109" sldId="466"/>
            <ac:picMk id="2" creationId="{CD78D6C1-5A7E-46F8-A033-15C7C001B379}"/>
          </ac:picMkLst>
        </pc:picChg>
        <pc:picChg chg="add del mod modCrop">
          <ac:chgData name="Raùl Villca" userId="6c9770cb5668642d" providerId="Windows Live" clId="Web-{95D30330-DD5F-4BF1-A84B-5E52172F69C6}" dt="2021-10-09T06:22:00.382" v="824"/>
          <ac:picMkLst>
            <pc:docMk/>
            <pc:sldMk cId="1856169109" sldId="466"/>
            <ac:picMk id="4" creationId="{EF174EB6-549D-4D4C-BEF4-F32FA417F6D7}"/>
          </ac:picMkLst>
        </pc:picChg>
        <pc:picChg chg="add mod modCrop">
          <ac:chgData name="Raùl Villca" userId="6c9770cb5668642d" providerId="Windows Live" clId="Web-{95D30330-DD5F-4BF1-A84B-5E52172F69C6}" dt="2021-10-09T11:58:12.204" v="1096" actId="14100"/>
          <ac:picMkLst>
            <pc:docMk/>
            <pc:sldMk cId="1856169109" sldId="466"/>
            <ac:picMk id="5" creationId="{048387AA-EABC-4F88-BE03-F33CEC835FC7}"/>
          </ac:picMkLst>
        </pc:picChg>
        <pc:picChg chg="del">
          <ac:chgData name="Raùl Villca" userId="6c9770cb5668642d" providerId="Windows Live" clId="Web-{95D30330-DD5F-4BF1-A84B-5E52172F69C6}" dt="2021-10-09T06:10:55.620" v="713"/>
          <ac:picMkLst>
            <pc:docMk/>
            <pc:sldMk cId="1856169109" sldId="466"/>
            <ac:picMk id="12" creationId="{17A21753-0B80-4B8D-A090-3DD076EECDC3}"/>
          </ac:picMkLst>
        </pc:picChg>
      </pc:sldChg>
      <pc:sldChg chg="addSp delSp modSp add replId">
        <pc:chgData name="Raùl Villca" userId="6c9770cb5668642d" providerId="Windows Live" clId="Web-{95D30330-DD5F-4BF1-A84B-5E52172F69C6}" dt="2021-10-09T06:32:30.248" v="856" actId="1076"/>
        <pc:sldMkLst>
          <pc:docMk/>
          <pc:sldMk cId="3247498944" sldId="467"/>
        </pc:sldMkLst>
        <pc:spChg chg="mod">
          <ac:chgData name="Raùl Villca" userId="6c9770cb5668642d" providerId="Windows Live" clId="Web-{95D30330-DD5F-4BF1-A84B-5E52172F69C6}" dt="2021-10-09T06:32:12.966" v="853" actId="14100"/>
          <ac:spMkLst>
            <pc:docMk/>
            <pc:sldMk cId="3247498944" sldId="467"/>
            <ac:spMk id="11" creationId="{E2517EA9-81C0-461A-953B-59CE78BB0A9F}"/>
          </ac:spMkLst>
        </pc:spChg>
        <pc:picChg chg="add mod">
          <ac:chgData name="Raùl Villca" userId="6c9770cb5668642d" providerId="Windows Live" clId="Web-{95D30330-DD5F-4BF1-A84B-5E52172F69C6}" dt="2021-10-09T06:32:30.248" v="856" actId="1076"/>
          <ac:picMkLst>
            <pc:docMk/>
            <pc:sldMk cId="3247498944" sldId="467"/>
            <ac:picMk id="2" creationId="{12E2F891-FA17-4675-B4EC-E40FB36F7F35}"/>
          </ac:picMkLst>
        </pc:picChg>
        <pc:picChg chg="del">
          <ac:chgData name="Raùl Villca" userId="6c9770cb5668642d" providerId="Windows Live" clId="Web-{95D30330-DD5F-4BF1-A84B-5E52172F69C6}" dt="2021-10-09T06:31:27.075" v="842"/>
          <ac:picMkLst>
            <pc:docMk/>
            <pc:sldMk cId="3247498944" sldId="467"/>
            <ac:picMk id="12" creationId="{17A21753-0B80-4B8D-A090-3DD076EECDC3}"/>
          </ac:picMkLst>
        </pc:picChg>
      </pc:sldChg>
      <pc:sldChg chg="add replId addAnim delAnim modAnim">
        <pc:chgData name="Raùl Villca" userId="6c9770cb5668642d" providerId="Windows Live" clId="Web-{95D30330-DD5F-4BF1-A84B-5E52172F69C6}" dt="2021-10-09T11:40:59.622" v="1007"/>
        <pc:sldMkLst>
          <pc:docMk/>
          <pc:sldMk cId="822217087" sldId="468"/>
        </pc:sldMkLst>
      </pc:sldChg>
      <pc:sldChg chg="add replId">
        <pc:chgData name="Raùl Villca" userId="6c9770cb5668642d" providerId="Windows Live" clId="Web-{95D30330-DD5F-4BF1-A84B-5E52172F69C6}" dt="2021-10-09T11:46:33.722" v="1008"/>
        <pc:sldMkLst>
          <pc:docMk/>
          <pc:sldMk cId="1263382524" sldId="469"/>
        </pc:sldMkLst>
      </pc:sldChg>
      <pc:sldChg chg="addSp delSp modSp add ord replId">
        <pc:chgData name="Raùl Villca" userId="6c9770cb5668642d" providerId="Windows Live" clId="Web-{95D30330-DD5F-4BF1-A84B-5E52172F69C6}" dt="2021-10-09T12:01:39.067" v="1111"/>
        <pc:sldMkLst>
          <pc:docMk/>
          <pc:sldMk cId="3941906259" sldId="470"/>
        </pc:sldMkLst>
        <pc:spChg chg="del">
          <ac:chgData name="Raùl Villca" userId="6c9770cb5668642d" providerId="Windows Live" clId="Web-{95D30330-DD5F-4BF1-A84B-5E52172F69C6}" dt="2021-10-09T11:59:59.815" v="1103"/>
          <ac:spMkLst>
            <pc:docMk/>
            <pc:sldMk cId="3941906259" sldId="470"/>
            <ac:spMk id="6" creationId="{F326E6A2-5072-4FE5-957A-4A538103E375}"/>
          </ac:spMkLst>
        </pc:spChg>
        <pc:picChg chg="del">
          <ac:chgData name="Raùl Villca" userId="6c9770cb5668642d" providerId="Windows Live" clId="Web-{95D30330-DD5F-4BF1-A84B-5E52172F69C6}" dt="2021-10-09T11:59:58.065" v="1102"/>
          <ac:picMkLst>
            <pc:docMk/>
            <pc:sldMk cId="3941906259" sldId="470"/>
            <ac:picMk id="2" creationId="{CD78D6C1-5A7E-46F8-A033-15C7C001B379}"/>
          </ac:picMkLst>
        </pc:picChg>
        <pc:picChg chg="add mod">
          <ac:chgData name="Raùl Villca" userId="6c9770cb5668642d" providerId="Windows Live" clId="Web-{95D30330-DD5F-4BF1-A84B-5E52172F69C6}" dt="2021-10-09T12:01:33.473" v="1110" actId="1076"/>
          <ac:picMkLst>
            <pc:docMk/>
            <pc:sldMk cId="3941906259" sldId="470"/>
            <ac:picMk id="3" creationId="{DE66F46A-873D-4287-AD6E-18D004BE387B}"/>
          </ac:picMkLst>
        </pc:picChg>
        <pc:picChg chg="del">
          <ac:chgData name="Raùl Villca" userId="6c9770cb5668642d" providerId="Windows Live" clId="Web-{95D30330-DD5F-4BF1-A84B-5E52172F69C6}" dt="2021-10-09T12:01:07.847" v="1104"/>
          <ac:picMkLst>
            <pc:docMk/>
            <pc:sldMk cId="3941906259" sldId="470"/>
            <ac:picMk id="5" creationId="{048387AA-EABC-4F88-BE03-F33CEC835FC7}"/>
          </ac:picMkLst>
        </pc:picChg>
      </pc:sldChg>
      <pc:sldMasterChg chg="del delSldLayout">
        <pc:chgData name="Raùl Villca" userId="6c9770cb5668642d" providerId="Windows Live" clId="Web-{95D30330-DD5F-4BF1-A84B-5E52172F69C6}" dt="2021-10-09T05:48:19.250" v="532"/>
        <pc:sldMasterMkLst>
          <pc:docMk/>
          <pc:sldMasterMk cId="450386640" sldId="2147483660"/>
        </pc:sldMasterMkLst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1760646588" sldId="2147483661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1832304643" sldId="2147483662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2765819891" sldId="2147483663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2034644537" sldId="2147483664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1783134182" sldId="2147483665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2412230567" sldId="2147483666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3462730089" sldId="2147483667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3087939835" sldId="2147483668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2772109903" sldId="2147483669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1435649864" sldId="2147483670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2061973239" sldId="2147483671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128090024" sldId="2147483672"/>
          </pc:sldLayoutMkLst>
        </pc:sldLayoutChg>
      </pc:sldMasterChg>
      <pc:sldMasterChg chg="add del addSldLayout delSldLayout modSldLayout">
        <pc:chgData name="Raùl Villca" userId="6c9770cb5668642d" providerId="Windows Live" clId="Web-{95D30330-DD5F-4BF1-A84B-5E52172F69C6}" dt="2021-10-09T06:05:58.770" v="688"/>
        <pc:sldMasterMkLst>
          <pc:docMk/>
          <pc:sldMasterMk cId="2752529388" sldId="2147483673"/>
        </pc:sldMasterMkLst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1364984356" sldId="2147483674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1301975386" sldId="2147483675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2073239955" sldId="2147483676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025957783" sldId="2147483677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2051745514" sldId="2147483678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447685408" sldId="2147483679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100461083" sldId="2147483680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890429081" sldId="2147483681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203452504" sldId="2147483682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771372971" sldId="2147483683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1845650195" sldId="2147483684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309426655" sldId="2147483685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2165986624" sldId="2147483686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34095417" sldId="2147483687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925429505" sldId="2147483688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2456270239" sldId="2147483689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515342610" sldId="2147483690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1045619877" sldId="2147483691"/>
          </pc:sldLayoutMkLst>
        </pc:sldLayoutChg>
      </pc:sldMasterChg>
      <pc:sldMasterChg chg="add mod setBg addSldLayout modSldLayout">
        <pc:chgData name="Raùl Villca" userId="6c9770cb5668642d" providerId="Windows Live" clId="Web-{95D30330-DD5F-4BF1-A84B-5E52172F69C6}" dt="2021-10-09T06:08:50.039" v="711"/>
        <pc:sldMasterMkLst>
          <pc:docMk/>
          <pc:sldMasterMk cId="257604711" sldId="2147483692"/>
        </pc:sldMasterMkLst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4185595468" sldId="2147483693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1930177138" sldId="2147483694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1223386300" sldId="2147483695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1892242484" sldId="2147483696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3594607073" sldId="2147483697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295744087" sldId="2147483698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2682738938" sldId="2147483699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90904544" sldId="2147483700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3991718590" sldId="2147483701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3939362407" sldId="2147483702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2663691865" sldId="2147483703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183011276" sldId="214748370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D9A79-07D5-480C-A672-9BC468AE2F67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9CA148-3555-4C4E-AE15-9957F446C6A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96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814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9CA148-3555-4C4E-AE15-9957F446C6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6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1279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4236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1217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Shape 25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1369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Shape 25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3785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Shape 25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2843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Shape 25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4289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38333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8595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8730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595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177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86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42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607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44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38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0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718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362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691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Arial"/>
              <a:buChar char="■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solidFill>
            <a:srgbClr val="8D939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01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04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com/so-unlam/Material-SOA/-/tree/master/Ejemplos/Android/CV-Activity/CV-Activity-Bundl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.png"/><Relationship Id="rId4" Type="http://schemas.openxmlformats.org/officeDocument/2006/relationships/hyperlink" Target="https://gitlab.com/so-unlam/Material-SOA/-/tree/master/Ejemplos/Android/Sensores/sensores1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SmKOUHhmWk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960237" y="1620376"/>
            <a:ext cx="3995453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0" dirty="0">
                <a:ln w="38100">
                  <a:solidFill>
                    <a:srgbClr val="FFFF00"/>
                  </a:solidFill>
                </a:ln>
                <a:noFill/>
                <a:effectLst>
                  <a:glow rad="101600">
                    <a:srgbClr val="FFD800">
                      <a:alpha val="20000"/>
                    </a:srgbClr>
                  </a:glow>
                </a:effectLst>
                <a:latin typeface="Arial Black" panose="020B0A04020102020204" pitchFamily="34" charset="0"/>
              </a:rPr>
              <a:t>S.O.A</a:t>
            </a:r>
            <a:endParaRPr lang="es-AR" sz="10000" dirty="0">
              <a:ln w="38100">
                <a:solidFill>
                  <a:srgbClr val="FFFF00"/>
                </a:solidFill>
              </a:ln>
              <a:noFill/>
              <a:effectLst>
                <a:glow rad="101600">
                  <a:srgbClr val="FFD800">
                    <a:alpha val="20000"/>
                  </a:srgbClr>
                </a:glow>
              </a:effectLst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302351" y="3251592"/>
            <a:ext cx="3311227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presents</a:t>
            </a:r>
            <a:endParaRPr lang="es-AR" sz="5000" dirty="0"/>
          </a:p>
        </p:txBody>
      </p:sp>
    </p:spTree>
    <p:extLst>
      <p:ext uri="{BB962C8B-B14F-4D97-AF65-F5344CB8AC3E}">
        <p14:creationId xmlns:p14="http://schemas.microsoft.com/office/powerpoint/2010/main" val="160244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"/>
          <p:cNvSpPr txBox="1"/>
          <p:nvPr/>
        </p:nvSpPr>
        <p:spPr>
          <a:xfrm>
            <a:off x="-1904999" y="4873706"/>
            <a:ext cx="16001998" cy="95718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RelaxedModerately" fov="4800000"/>
              <a:lightRig rig="threePt" dir="t"/>
            </a:scene3d>
          </a:bodyPr>
          <a:lstStyle/>
          <a:p>
            <a:pPr algn="just"/>
            <a:r>
              <a:rPr lang="es-AR" sz="4400" dirty="0">
                <a:solidFill>
                  <a:srgbClr val="FFD800"/>
                </a:solidFill>
                <a:effectLst>
                  <a:glow rad="101600">
                    <a:srgbClr val="FFD800">
                      <a:alpha val="20000"/>
                    </a:srgbClr>
                  </a:glow>
                </a:effectLst>
                <a:latin typeface="Arial Black" panose="020B0A04020102020204" pitchFamily="34" charset="0"/>
              </a:rPr>
              <a:t>En una galaxia lejana existía un grupo de alumnos que querían aprender a controlar el poder de la fuerza de ANDROID y de esta forma dominar el mundo oscuro de IOT. Pero para ello debían seguir un largo y duro proceso de aprendizaje con el maestro Yoda. Siguiendo sus recomendaciones ellos podrán llegar a dominar la fuerza. Desde sus nociones básicas hasta la comunicación de Android con Arduino o Servidores, hasta convertirse en jóvenes PADAWAN.</a:t>
            </a:r>
          </a:p>
          <a:p>
            <a:pPr algn="just"/>
            <a:endParaRPr lang="es-AR" sz="4400" dirty="0">
              <a:solidFill>
                <a:srgbClr val="FFD800"/>
              </a:solidFill>
              <a:effectLst>
                <a:glow rad="101600">
                  <a:srgbClr val="FFD800">
                    <a:alpha val="20000"/>
                  </a:srgbClr>
                </a:glow>
              </a:effectLst>
              <a:latin typeface="Arial Black" panose="020B0A04020102020204" pitchFamily="34" charset="0"/>
            </a:endParaRPr>
          </a:p>
          <a:p>
            <a:pPr algn="just"/>
            <a:r>
              <a:rPr lang="es-AR" sz="4400" dirty="0">
                <a:solidFill>
                  <a:srgbClr val="FFD800"/>
                </a:solidFill>
                <a:effectLst>
                  <a:glow rad="101600">
                    <a:srgbClr val="FFD800">
                      <a:alpha val="20000"/>
                    </a:srgbClr>
                  </a:glow>
                </a:effectLst>
                <a:latin typeface="Arial Black" panose="020B0A04020102020204" pitchFamily="34" charset="0"/>
              </a:rPr>
              <a:t>Por ese motivo el maestro Yoda les enseñará y guiará en todo el proceso de aprendizaje, instruyéndoles en sus conocimientos…</a:t>
            </a:r>
          </a:p>
        </p:txBody>
      </p:sp>
      <p:sp>
        <p:nvSpPr>
          <p:cNvPr id="2" name="Stars"/>
          <p:cNvSpPr/>
          <p:nvPr/>
        </p:nvSpPr>
        <p:spPr>
          <a:xfrm>
            <a:off x="0" y="0"/>
            <a:ext cx="12192000" cy="4267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-1704481" y="627184"/>
            <a:ext cx="15197687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30000" dirty="0">
                <a:ln w="76200">
                  <a:solidFill>
                    <a:srgbClr val="FFFF00"/>
                  </a:solidFill>
                </a:ln>
                <a:noFill/>
                <a:effectLst>
                  <a:glow rad="101600">
                    <a:srgbClr val="FFD800">
                      <a:alpha val="20000"/>
                    </a:srgbClr>
                  </a:glow>
                </a:effectLst>
              </a:rPr>
              <a:t>ANDROID</a:t>
            </a:r>
          </a:p>
        </p:txBody>
      </p:sp>
      <p:pic>
        <p:nvPicPr>
          <p:cNvPr id="3" name="Star Wars Intro HD 1080p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233003" y="1197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7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2)">
                                      <p:cBhvr>
                                        <p:cTn id="11" dur="873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7.40741E-7 L 0 -1.26667 " pathEditMode="relative" rAng="0" ptsTypes="AA">
                                      <p:cBhvr>
                                        <p:cTn id="13" dur="3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33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5" dur="30000" fill="hold"/>
                                        <p:tgtEl>
                                          <p:spTgt spid="7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7" grpId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78" y="508000"/>
            <a:ext cx="4998924" cy="56823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ángulo 5"/>
          <p:cNvSpPr/>
          <p:nvPr/>
        </p:nvSpPr>
        <p:spPr>
          <a:xfrm>
            <a:off x="6317608" y="983311"/>
            <a:ext cx="5661806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Empecemos</a:t>
            </a:r>
          </a:p>
          <a:p>
            <a:r>
              <a:rPr lang="es-AR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Jóvenes </a:t>
            </a:r>
          </a:p>
          <a:p>
            <a:r>
              <a:rPr lang="es-AR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Aprendices…</a:t>
            </a:r>
            <a:endParaRPr lang="es-AR" sz="8000" dirty="0"/>
          </a:p>
        </p:txBody>
      </p:sp>
    </p:spTree>
    <p:extLst>
      <p:ext uri="{BB962C8B-B14F-4D97-AF65-F5344CB8AC3E}">
        <p14:creationId xmlns:p14="http://schemas.microsoft.com/office/powerpoint/2010/main" val="384365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81000" y="207851"/>
            <a:ext cx="11430000" cy="841059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Temas a explicar en 2er clase de Android</a:t>
            </a: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1050702" y="1789196"/>
            <a:ext cx="9744677" cy="136612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s-MX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Comunicación entre Activities</a:t>
            </a:r>
            <a:endParaRPr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Ejemplo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Sensores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Explicacion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Bluetooth</a:t>
            </a:r>
          </a:p>
        </p:txBody>
      </p:sp>
      <p:sp>
        <p:nvSpPr>
          <p:cNvPr id="100" name="Shape 100"/>
          <p:cNvSpPr txBox="1"/>
          <p:nvPr/>
        </p:nvSpPr>
        <p:spPr>
          <a:xfrm>
            <a:off x="381000" y="1127148"/>
            <a:ext cx="7384576" cy="584775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Primera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Parte: </a:t>
            </a:r>
            <a:r>
              <a:rPr lang="en-US" sz="3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DESPERTAR DE ANDROID</a:t>
            </a:r>
            <a:endParaRPr sz="3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Shape 101"/>
          <p:cNvSpPr txBox="1"/>
          <p:nvPr/>
        </p:nvSpPr>
        <p:spPr>
          <a:xfrm>
            <a:off x="1050702" y="4244454"/>
            <a:ext cx="9744677" cy="95861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2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Explicación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de web services </a:t>
            </a:r>
            <a:endParaRPr lang="en-US" sz="2220" dirty="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2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Api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 Rest</a:t>
            </a:r>
          </a:p>
        </p:txBody>
      </p:sp>
      <p:sp>
        <p:nvSpPr>
          <p:cNvPr id="102" name="Shape 102"/>
          <p:cNvSpPr txBox="1"/>
          <p:nvPr/>
        </p:nvSpPr>
        <p:spPr>
          <a:xfrm>
            <a:off x="381000" y="3503500"/>
            <a:ext cx="7384576" cy="584775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Segunda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Parte: </a:t>
            </a:r>
            <a:r>
              <a:rPr lang="en-US" sz="3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ANDROID CONTRATACA</a:t>
            </a:r>
            <a:endParaRPr sz="3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1277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759417" y="72621"/>
            <a:ext cx="10414861" cy="11264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5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Pasar datos entre Activitys</a:t>
            </a:r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>
          <a:xfrm>
            <a:off x="759417" y="5488867"/>
            <a:ext cx="10414861" cy="4320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AR" sz="2000" b="1">
                <a:solidFill>
                  <a:schemeClr val="bg1"/>
                </a:solidFill>
              </a:rPr>
              <a:t>El objeto </a:t>
            </a:r>
            <a:r>
              <a:rPr lang="es-AR" sz="2000" b="1" err="1">
                <a:solidFill>
                  <a:schemeClr val="bg1"/>
                </a:solidFill>
              </a:rPr>
              <a:t>Bundle</a:t>
            </a:r>
            <a:r>
              <a:rPr lang="es-AR" sz="2000" b="1">
                <a:solidFill>
                  <a:schemeClr val="bg1"/>
                </a:solidFill>
              </a:rPr>
              <a:t> también es usado para guardar el estado de una </a:t>
            </a:r>
            <a:r>
              <a:rPr lang="es-AR" sz="2000" b="1" err="1">
                <a:solidFill>
                  <a:schemeClr val="bg1"/>
                </a:solidFill>
              </a:rPr>
              <a:t>Activity</a:t>
            </a:r>
            <a:endParaRPr lang="es-AR" sz="2000" b="1">
              <a:solidFill>
                <a:schemeClr val="bg1"/>
              </a:solidFill>
            </a:endParaRPr>
          </a:p>
          <a:p>
            <a:pPr marL="857250" lvl="1" indent="-457200">
              <a:buFont typeface="+mj-lt"/>
              <a:buAutoNum type="alphaUcPeriod"/>
            </a:pPr>
            <a:endParaRPr lang="es-AR" sz="2000" b="1"/>
          </a:p>
          <a:p>
            <a:pPr marL="857250" lvl="1" indent="-457200">
              <a:buFont typeface="Arial" pitchFamily="34" charset="0"/>
              <a:buChar char="•"/>
            </a:pPr>
            <a:endParaRPr lang="es-AR" sz="2000"/>
          </a:p>
        </p:txBody>
      </p:sp>
      <p:pic>
        <p:nvPicPr>
          <p:cNvPr id="6" name="Shape 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81418" y="5844514"/>
            <a:ext cx="1374706" cy="10049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116"/>
          <p:cNvSpPr/>
          <p:nvPr/>
        </p:nvSpPr>
        <p:spPr>
          <a:xfrm>
            <a:off x="4656124" y="5969441"/>
            <a:ext cx="4703694" cy="785611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Link al </a:t>
            </a:r>
            <a:r>
              <a:rPr lang="en-US" sz="2200" u="sng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directorio</a:t>
            </a:r>
            <a:r>
              <a:rPr lang="en-US" sz="2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del </a:t>
            </a:r>
            <a:r>
              <a:rPr lang="en-US" sz="2200" u="sng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ejemplo</a:t>
            </a:r>
            <a:r>
              <a:rPr lang="en-US" sz="2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</a:t>
            </a:r>
            <a:r>
              <a:rPr lang="en-US" sz="2200" u="sng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en</a:t>
            </a:r>
            <a:r>
              <a:rPr lang="en-US" sz="2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GIT</a:t>
            </a: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" name="Grupo 22"/>
          <p:cNvGrpSpPr/>
          <p:nvPr/>
        </p:nvGrpSpPr>
        <p:grpSpPr>
          <a:xfrm>
            <a:off x="631068" y="1247625"/>
            <a:ext cx="10543210" cy="4146835"/>
            <a:chOff x="450762" y="1247625"/>
            <a:chExt cx="10625070" cy="4146835"/>
          </a:xfrm>
        </p:grpSpPr>
        <p:sp>
          <p:nvSpPr>
            <p:cNvPr id="22" name="Rectángulo redondeado 21"/>
            <p:cNvSpPr/>
            <p:nvPr/>
          </p:nvSpPr>
          <p:spPr>
            <a:xfrm>
              <a:off x="450762" y="1247625"/>
              <a:ext cx="10625070" cy="4146835"/>
            </a:xfrm>
            <a:prstGeom prst="round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762164" y="1858459"/>
              <a:ext cx="7449347" cy="338554"/>
            </a:xfrm>
            <a:prstGeom prst="rect">
              <a:avLst/>
            </a:prstGeom>
            <a:solidFill>
              <a:srgbClr val="FFFF00"/>
            </a:solidFill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altLang="es-AR" sz="1600" b="1" i="0" u="none" strike="noStrike" cap="none" normalizeH="0" baseline="0" err="1">
                  <a:ln>
                    <a:noFill/>
                  </a:ln>
                  <a:solidFill>
                    <a:srgbClr val="000000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rPr>
                <a:t>intent</a:t>
              </a:r>
              <a:r>
                <a:rPr kumimoji="0" lang="es-AR" altLang="es-AR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rPr>
                <a:t>=new </a:t>
              </a:r>
              <a:r>
                <a:rPr kumimoji="0" lang="es-AR" altLang="es-AR" sz="1600" b="1" i="0" u="none" strike="noStrike" cap="none" normalizeH="0" baseline="0" err="1">
                  <a:ln>
                    <a:noFill/>
                  </a:ln>
                  <a:solidFill>
                    <a:srgbClr val="000000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rPr>
                <a:t>Intent</a:t>
              </a:r>
              <a:r>
                <a:rPr kumimoji="0" lang="es-AR" altLang="es-AR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rPr>
                <a:t>(</a:t>
              </a:r>
              <a:r>
                <a:rPr kumimoji="0" lang="es-AR" altLang="es-AR" sz="1600" b="1" i="0" u="none" strike="noStrike" cap="none" normalizeH="0" baseline="0" err="1">
                  <a:ln>
                    <a:noFill/>
                  </a:ln>
                  <a:solidFill>
                    <a:srgbClr val="000000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rPr>
                <a:t>Activty</a:t>
              </a:r>
              <a:r>
                <a:rPr kumimoji="0" lang="es-AR" altLang="es-AR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s-AR" altLang="es-AR" sz="1600" b="1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Origen</a:t>
              </a:r>
              <a:r>
                <a:rPr kumimoji="0" lang="es-AR" altLang="es-AR" sz="1600" b="1" i="0" u="none" strike="noStrike" cap="none" normalizeH="0" baseline="0" err="1">
                  <a:ln>
                    <a:noFill/>
                  </a:ln>
                  <a:solidFill>
                    <a:srgbClr val="000000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rPr>
                <a:t>,Activity</a:t>
              </a:r>
              <a:r>
                <a:rPr kumimoji="0" lang="es-AR" altLang="es-AR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rPr>
                <a:t> Destino);</a:t>
              </a:r>
              <a:endParaRPr kumimoji="0" lang="es-AR" altLang="es-AR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737423" y="2725308"/>
              <a:ext cx="7837402" cy="338554"/>
            </a:xfrm>
            <a:prstGeom prst="rect">
              <a:avLst/>
            </a:prstGeom>
            <a:solidFill>
              <a:srgbClr val="FFFF00"/>
            </a:solidFill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b="1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intent.putExtra</a:t>
              </a:r>
              <a:r>
                <a:rPr lang="es-AR" altLang="es-AR" sz="1600" b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(“</a:t>
              </a:r>
              <a:r>
                <a:rPr lang="es-AR" altLang="es-AR" sz="1600" b="1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Etiqueta",dato</a:t>
              </a:r>
              <a:r>
                <a:rPr lang="es-AR" altLang="es-AR" sz="1600" b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);</a:t>
              </a: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759417" y="1402466"/>
              <a:ext cx="4622997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buFont typeface="+mj-lt"/>
                <a:buAutoNum type="arabicPeriod"/>
              </a:pPr>
              <a:r>
                <a:rPr lang="es-AR"/>
                <a:t>Se crea un </a:t>
              </a:r>
              <a:r>
                <a:rPr lang="es-AR" b="1" err="1"/>
                <a:t>Intent</a:t>
              </a:r>
              <a:r>
                <a:rPr lang="es-AR"/>
                <a:t> desde la </a:t>
              </a:r>
              <a:r>
                <a:rPr lang="es-AR" err="1"/>
                <a:t>activity</a:t>
              </a:r>
              <a:r>
                <a:rPr lang="es-AR"/>
                <a:t> llamadora  </a:t>
              </a: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759417" y="2275756"/>
              <a:ext cx="5119287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s-AR">
                  <a:solidFill>
                    <a:schemeClr val="dk1"/>
                  </a:solidFill>
                </a:rPr>
                <a:t>2. Los parámetros a enviar se almacenan en el </a:t>
              </a:r>
              <a:r>
                <a:rPr lang="es-AR" err="1">
                  <a:solidFill>
                    <a:schemeClr val="dk1"/>
                  </a:solidFill>
                </a:rPr>
                <a:t>Intent</a:t>
              </a:r>
              <a:endParaRPr lang="es-AR">
                <a:solidFill>
                  <a:schemeClr val="dk1"/>
                </a:solidFill>
              </a:endParaRPr>
            </a:p>
          </p:txBody>
        </p:sp>
        <p:sp>
          <p:nvSpPr>
            <p:cNvPr id="17" name="Rectángulo 16"/>
            <p:cNvSpPr/>
            <p:nvPr/>
          </p:nvSpPr>
          <p:spPr>
            <a:xfrm>
              <a:off x="710385" y="3158048"/>
              <a:ext cx="2765757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s-AR">
                  <a:solidFill>
                    <a:schemeClr val="dk1"/>
                  </a:solidFill>
                </a:rPr>
                <a:t>3. Se inicia la </a:t>
              </a:r>
              <a:r>
                <a:rPr lang="es-AR" err="1"/>
                <a:t>A</a:t>
              </a:r>
              <a:r>
                <a:rPr lang="es-AR" err="1">
                  <a:solidFill>
                    <a:schemeClr val="dk1"/>
                  </a:solidFill>
                </a:rPr>
                <a:t>ctivity</a:t>
              </a:r>
              <a:r>
                <a:rPr lang="es-AR">
                  <a:solidFill>
                    <a:schemeClr val="dk1"/>
                  </a:solidFill>
                </a:rPr>
                <a:t> nueva</a:t>
              </a:r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710385" y="3579977"/>
              <a:ext cx="2900153" cy="338554"/>
            </a:xfrm>
            <a:prstGeom prst="rect">
              <a:avLst/>
            </a:prstGeom>
            <a:solidFill>
              <a:srgbClr val="FFFF00"/>
            </a:solidFill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b="1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startActivity</a:t>
              </a:r>
              <a:r>
                <a:rPr lang="es-AR" altLang="es-AR" sz="1600" b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</a:t>
              </a:r>
              <a:r>
                <a:rPr lang="es-AR" altLang="es-AR" sz="1600" b="1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intent</a:t>
              </a:r>
              <a:r>
                <a:rPr lang="es-AR" altLang="es-AR" sz="1600" b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);</a:t>
              </a:r>
            </a:p>
          </p:txBody>
        </p:sp>
        <p:sp>
          <p:nvSpPr>
            <p:cNvPr id="19" name="Rectángulo 18"/>
            <p:cNvSpPr/>
            <p:nvPr/>
          </p:nvSpPr>
          <p:spPr>
            <a:xfrm>
              <a:off x="710385" y="4043495"/>
              <a:ext cx="8183330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s-AR">
                  <a:solidFill>
                    <a:schemeClr val="dk1"/>
                  </a:solidFill>
                </a:rPr>
                <a:t>4. Dentro de la </a:t>
              </a:r>
              <a:r>
                <a:rPr lang="es-AR" err="1">
                  <a:solidFill>
                    <a:schemeClr val="dk1"/>
                  </a:solidFill>
                </a:rPr>
                <a:t>activty</a:t>
              </a:r>
              <a:r>
                <a:rPr lang="es-AR">
                  <a:solidFill>
                    <a:schemeClr val="dk1"/>
                  </a:solidFill>
                </a:rPr>
                <a:t> nueva se recuperan los parámetros utilizando un objeto </a:t>
              </a:r>
              <a:r>
                <a:rPr lang="es-AR" err="1">
                  <a:solidFill>
                    <a:schemeClr val="dk1"/>
                  </a:solidFill>
                </a:rPr>
                <a:t>Bundle</a:t>
              </a:r>
              <a:endParaRPr lang="es-AR">
                <a:solidFill>
                  <a:schemeClr val="dk1"/>
                </a:solidFill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708476" y="4535995"/>
              <a:ext cx="5862502" cy="584775"/>
            </a:xfrm>
            <a:prstGeom prst="rect">
              <a:avLst/>
            </a:prstGeom>
            <a:solidFill>
              <a:srgbClr val="FFFF00"/>
            </a:solidFill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b="1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Bundle</a:t>
              </a:r>
              <a:r>
                <a:rPr lang="es-AR" altLang="es-AR" sz="1600" b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extras=</a:t>
              </a:r>
              <a:r>
                <a:rPr lang="es-AR" altLang="es-AR" sz="1600" b="1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intent.getExtras</a:t>
              </a:r>
              <a:r>
                <a:rPr lang="es-AR" altLang="es-AR" sz="1600" b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();</a:t>
              </a:r>
              <a:br>
                <a:rPr lang="es-AR" altLang="es-AR" sz="1600" b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</a:br>
              <a:r>
                <a:rPr lang="es-AR" altLang="es-AR" sz="1600" b="1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String</a:t>
              </a:r>
              <a:r>
                <a:rPr lang="es-AR" altLang="es-AR" sz="1600" b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texto= </a:t>
              </a:r>
              <a:r>
                <a:rPr lang="es-AR" altLang="es-AR" sz="1600" b="1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extras.getString</a:t>
              </a:r>
              <a:r>
                <a:rPr lang="es-AR" altLang="es-AR" sz="1600" b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(“Etiqueta");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2373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835" y="1728662"/>
            <a:ext cx="7428108" cy="494271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056833" y="985007"/>
            <a:ext cx="8217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¿Para que sirven los sensores en Android?</a:t>
            </a:r>
          </a:p>
        </p:txBody>
      </p:sp>
      <p:sp>
        <p:nvSpPr>
          <p:cNvPr id="5" name="8 Rectángulo"/>
          <p:cNvSpPr/>
          <p:nvPr/>
        </p:nvSpPr>
        <p:spPr>
          <a:xfrm>
            <a:off x="2095472" y="214290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Sensores en Android</a:t>
            </a:r>
          </a:p>
        </p:txBody>
      </p:sp>
    </p:spTree>
    <p:extLst>
      <p:ext uri="{BB962C8B-B14F-4D97-AF65-F5344CB8AC3E}">
        <p14:creationId xmlns:p14="http://schemas.microsoft.com/office/powerpoint/2010/main" val="55145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3072925" y="238033"/>
            <a:ext cx="6638356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¿Como funciona el </a:t>
            </a:r>
            <a:r>
              <a:rPr lang="es-ES" sz="3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acelerometro</a:t>
            </a:r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712" y="1119389"/>
            <a:ext cx="8123568" cy="50772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4998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lightsaber-notification_sound-1826533.wav"/>
          </p:stSnd>
        </p:sndAc>
      </p:transition>
    </mc:Choice>
    <mc:Fallback xmlns="">
      <p:transition spd="slow">
        <p:sndAc>
          <p:stSnd>
            <p:snd r:embed="rId5" name="lightsaber-notification_sound-1826533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536" y="2642188"/>
            <a:ext cx="1043524" cy="242477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501492" y="166102"/>
            <a:ext cx="186057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584" y="678996"/>
            <a:ext cx="10374036" cy="15811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718" y="2757738"/>
            <a:ext cx="2402766" cy="841578"/>
          </a:xfrm>
          <a:prstGeom prst="rect">
            <a:avLst/>
          </a:prstGeom>
        </p:spPr>
      </p:pic>
      <p:cxnSp>
        <p:nvCxnSpPr>
          <p:cNvPr id="15" name="Conector recto de flecha 14"/>
          <p:cNvCxnSpPr/>
          <p:nvPr/>
        </p:nvCxnSpPr>
        <p:spPr>
          <a:xfrm>
            <a:off x="2414116" y="3323390"/>
            <a:ext cx="0" cy="100033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1046906" y="4349823"/>
            <a:ext cx="80182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A= 0 G</a:t>
            </a:r>
          </a:p>
        </p:txBody>
      </p:sp>
      <p:cxnSp>
        <p:nvCxnSpPr>
          <p:cNvPr id="20" name="Conector recto de flecha 19"/>
          <p:cNvCxnSpPr/>
          <p:nvPr/>
        </p:nvCxnSpPr>
        <p:spPr>
          <a:xfrm>
            <a:off x="4532285" y="4755482"/>
            <a:ext cx="0" cy="100033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/>
          <p:cNvSpPr txBox="1"/>
          <p:nvPr/>
        </p:nvSpPr>
        <p:spPr>
          <a:xfrm>
            <a:off x="4790567" y="5324084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5016512" y="4171125"/>
            <a:ext cx="864339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>
                <a:solidFill>
                  <a:schemeClr val="bg1"/>
                </a:solidFill>
              </a:rPr>
              <a:t>A= +1G</a:t>
            </a:r>
          </a:p>
        </p:txBody>
      </p:sp>
      <p:sp>
        <p:nvSpPr>
          <p:cNvPr id="42" name="CuadroTexto 41"/>
          <p:cNvSpPr txBox="1"/>
          <p:nvPr/>
        </p:nvSpPr>
        <p:spPr>
          <a:xfrm>
            <a:off x="5216247" y="2621337"/>
            <a:ext cx="248878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rgbClr val="FF0000"/>
                </a:solidFill>
              </a:rPr>
              <a:t>Si el resorte y la caja se estiran (apuntan) hacia abajo la aceleración es +</a:t>
            </a:r>
            <a:endParaRPr lang="es-AR" b="1" dirty="0">
              <a:solidFill>
                <a:srgbClr val="FF0000"/>
              </a:solidFill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439592" y="5170808"/>
            <a:ext cx="288807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AR" dirty="0"/>
              <a:t>No existe aceleración del cuerpo .</a:t>
            </a:r>
            <a:r>
              <a:rPr lang="es-AR" b="1" dirty="0">
                <a:solidFill>
                  <a:srgbClr val="FF0000"/>
                </a:solidFill>
              </a:rPr>
              <a:t>Por ese motivo la aceleración es 0G</a:t>
            </a:r>
          </a:p>
          <a:p>
            <a:endParaRPr lang="es-AR" dirty="0"/>
          </a:p>
        </p:txBody>
      </p:sp>
      <p:sp>
        <p:nvSpPr>
          <p:cNvPr id="2" name="CuadroTexto 1"/>
          <p:cNvSpPr txBox="1"/>
          <p:nvPr/>
        </p:nvSpPr>
        <p:spPr>
          <a:xfrm>
            <a:off x="8019593" y="57558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AR"/>
          </a:p>
        </p:txBody>
      </p:sp>
      <p:sp>
        <p:nvSpPr>
          <p:cNvPr id="33" name="CuadroTexto 32"/>
          <p:cNvSpPr txBox="1"/>
          <p:nvPr/>
        </p:nvSpPr>
        <p:spPr>
          <a:xfrm>
            <a:off x="6891514" y="4171125"/>
            <a:ext cx="1254254" cy="369332"/>
          </a:xfrm>
          <a:prstGeom prst="rect">
            <a:avLst/>
          </a:prstGeom>
          <a:solidFill>
            <a:srgbClr val="FF0000"/>
          </a:solidFill>
          <a:ln>
            <a:solidFill>
              <a:srgbClr val="E74C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>
                <a:solidFill>
                  <a:schemeClr val="bg1"/>
                </a:solidFill>
              </a:rPr>
              <a:t>A=9.8 m/s2</a:t>
            </a:r>
          </a:p>
        </p:txBody>
      </p:sp>
      <p:sp>
        <p:nvSpPr>
          <p:cNvPr id="10" name="Flecha derecha 9"/>
          <p:cNvSpPr/>
          <p:nvPr/>
        </p:nvSpPr>
        <p:spPr>
          <a:xfrm>
            <a:off x="6274786" y="4201010"/>
            <a:ext cx="552851" cy="383062"/>
          </a:xfrm>
          <a:prstGeom prst="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E04450-8F0A-7A7A-37D5-381CE87937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6625" y="2521320"/>
            <a:ext cx="920906" cy="2541589"/>
          </a:xfrm>
          <a:prstGeom prst="rect">
            <a:avLst/>
          </a:prstGeom>
        </p:spPr>
      </p:pic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8971942E-87CD-4152-129B-1DCFF19D64FE}"/>
              </a:ext>
            </a:extLst>
          </p:cNvPr>
          <p:cNvCxnSpPr/>
          <p:nvPr/>
        </p:nvCxnSpPr>
        <p:spPr>
          <a:xfrm>
            <a:off x="8921776" y="4906349"/>
            <a:ext cx="0" cy="100033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6B91C06-96AF-B131-04DB-919508D9CCFE}"/>
              </a:ext>
            </a:extLst>
          </p:cNvPr>
          <p:cNvSpPr txBox="1"/>
          <p:nvPr/>
        </p:nvSpPr>
        <p:spPr>
          <a:xfrm>
            <a:off x="8163582" y="5221852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 err="1">
                <a:solidFill>
                  <a:schemeClr val="bg1"/>
                </a:solidFill>
              </a:rPr>
              <a:t>Fg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290E066-8580-6065-BA63-D2E17EE0EFEF}"/>
              </a:ext>
            </a:extLst>
          </p:cNvPr>
          <p:cNvSpPr txBox="1"/>
          <p:nvPr/>
        </p:nvSpPr>
        <p:spPr>
          <a:xfrm>
            <a:off x="10056474" y="4171125"/>
            <a:ext cx="819455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A= -1G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278ED0-C672-D47D-63F8-5B36573C8207}"/>
              </a:ext>
            </a:extLst>
          </p:cNvPr>
          <p:cNvSpPr txBox="1"/>
          <p:nvPr/>
        </p:nvSpPr>
        <p:spPr>
          <a:xfrm>
            <a:off x="9537978" y="2794163"/>
            <a:ext cx="248878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rgbClr val="FF0000"/>
                </a:solidFill>
              </a:rPr>
              <a:t>Si el resorte y la caja apuntan hacia arriba la aceleración es -</a:t>
            </a:r>
            <a:endParaRPr lang="es-A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71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40" grpId="0" animBg="1"/>
      <p:bldP spid="42" grpId="0" animBg="1"/>
      <p:bldP spid="43" grpId="0" animBg="1"/>
      <p:bldP spid="2" grpId="0"/>
      <p:bldP spid="33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738082" y="2431862"/>
            <a:ext cx="10744233" cy="16312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5000" b="1">
                <a:solidFill>
                  <a:srgbClr val="000000"/>
                </a:solidFill>
              </a:rPr>
              <a:t>¿Qué valores arroja el acelerómetro cuando se gira el Smartphone?</a:t>
            </a:r>
          </a:p>
        </p:txBody>
      </p:sp>
    </p:spTree>
    <p:extLst>
      <p:ext uri="{BB962C8B-B14F-4D97-AF65-F5344CB8AC3E}">
        <p14:creationId xmlns:p14="http://schemas.microsoft.com/office/powerpoint/2010/main" val="4245687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163" y="1146218"/>
            <a:ext cx="8260585" cy="54679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4718" y="3720505"/>
            <a:ext cx="570332" cy="9226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597761">
            <a:off x="6303947" y="3000199"/>
            <a:ext cx="529746" cy="8693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129934">
            <a:off x="5237261" y="2857833"/>
            <a:ext cx="504221" cy="8156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uadroTexto 4"/>
          <p:cNvSpPr txBox="1"/>
          <p:nvPr/>
        </p:nvSpPr>
        <p:spPr>
          <a:xfrm>
            <a:off x="1130693" y="359151"/>
            <a:ext cx="10388713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/>
              <a:t>A fines didácticos, el Smartphone tendría una masa sujetada por un resorte en el lado </a:t>
            </a:r>
            <a:r>
              <a:rPr lang="es-AR" b="1">
                <a:solidFill>
                  <a:srgbClr val="FFFF00"/>
                </a:solidFill>
              </a:rPr>
              <a:t>Positivo</a:t>
            </a:r>
            <a:r>
              <a:rPr lang="es-AR">
                <a:solidFill>
                  <a:srgbClr val="FFFF00"/>
                </a:solidFill>
              </a:rPr>
              <a:t> </a:t>
            </a:r>
            <a:r>
              <a:rPr lang="es-AR"/>
              <a:t>de cada eje (X+, Y+ , Z+)</a:t>
            </a:r>
          </a:p>
        </p:txBody>
      </p:sp>
    </p:spTree>
    <p:extLst>
      <p:ext uri="{BB962C8B-B14F-4D97-AF65-F5344CB8AC3E}">
        <p14:creationId xmlns:p14="http://schemas.microsoft.com/office/powerpoint/2010/main" val="420435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X=0 G </a:t>
            </a:r>
          </a:p>
          <a:p>
            <a:pPr algn="ctr"/>
            <a:r>
              <a:rPr lang="es-AR" b="1"/>
              <a:t>Y=0 G</a:t>
            </a:r>
          </a:p>
          <a:p>
            <a:pPr algn="ctr"/>
            <a:r>
              <a:rPr lang="es-AR" b="1"/>
              <a:t>Z= +1 G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2539259" y="921746"/>
            <a:ext cx="6023770" cy="5421976"/>
            <a:chOff x="2836542" y="1306714"/>
            <a:chExt cx="5381683" cy="4708972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56049">
              <a:off x="3172898" y="970358"/>
              <a:ext cx="4708972" cy="5381683"/>
            </a:xfrm>
            <a:prstGeom prst="rect">
              <a:avLst/>
            </a:prstGeom>
          </p:spPr>
        </p:pic>
        <p:cxnSp>
          <p:nvCxnSpPr>
            <p:cNvPr id="8" name="Conector recto de flecha 7"/>
            <p:cNvCxnSpPr/>
            <p:nvPr/>
          </p:nvCxnSpPr>
          <p:spPr>
            <a:xfrm rot="6856049">
              <a:off x="5483702" y="1168763"/>
              <a:ext cx="0" cy="4945487"/>
            </a:xfrm>
            <a:prstGeom prst="straightConnector1">
              <a:avLst/>
            </a:prstGeom>
            <a:ln w="38100">
              <a:solidFill>
                <a:srgbClr val="92D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de flecha 10"/>
            <p:cNvCxnSpPr/>
            <p:nvPr/>
          </p:nvCxnSpPr>
          <p:spPr>
            <a:xfrm rot="6856049" flipH="1">
              <a:off x="3456631" y="2763750"/>
              <a:ext cx="4134118" cy="1828800"/>
            </a:xfrm>
            <a:prstGeom prst="straightConnector1">
              <a:avLst/>
            </a:prstGeom>
            <a:ln w="38100">
              <a:solidFill>
                <a:srgbClr val="92D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de flecha 14"/>
            <p:cNvCxnSpPr/>
            <p:nvPr/>
          </p:nvCxnSpPr>
          <p:spPr>
            <a:xfrm rot="6856049" flipH="1" flipV="1">
              <a:off x="3456631" y="2763750"/>
              <a:ext cx="4134118" cy="1828801"/>
            </a:xfrm>
            <a:prstGeom prst="straightConnector1">
              <a:avLst/>
            </a:prstGeom>
            <a:ln w="38100">
              <a:solidFill>
                <a:srgbClr val="92D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650546">
            <a:off x="4803312" y="2899197"/>
            <a:ext cx="542775" cy="8843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273893">
            <a:off x="5566614" y="2736660"/>
            <a:ext cx="542775" cy="8843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289" y="3796025"/>
            <a:ext cx="542775" cy="8843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>
            <a:off x="5395330" y="654670"/>
            <a:ext cx="43473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2000" b="1"/>
              <a:t>Z+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5287289" y="6211035"/>
            <a:ext cx="385042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/>
              <a:t>Z-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2731766" y="2210918"/>
            <a:ext cx="396262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/>
              <a:t>Y-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7458257" y="1610753"/>
            <a:ext cx="40427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/>
              <a:t>X-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3245422" y="5322397"/>
            <a:ext cx="45397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/>
              <a:t>X+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8114965" y="4737107"/>
            <a:ext cx="44595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/>
              <a:t>Y+</a:t>
            </a:r>
          </a:p>
        </p:txBody>
      </p:sp>
      <p:sp>
        <p:nvSpPr>
          <p:cNvPr id="13" name="Elipse 12"/>
          <p:cNvSpPr/>
          <p:nvPr/>
        </p:nvSpPr>
        <p:spPr>
          <a:xfrm>
            <a:off x="6740172" y="3825075"/>
            <a:ext cx="837760" cy="929612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21" name="Conector recto de flecha 20"/>
          <p:cNvCxnSpPr/>
          <p:nvPr/>
        </p:nvCxnSpPr>
        <p:spPr>
          <a:xfrm flipV="1">
            <a:off x="7577932" y="4190216"/>
            <a:ext cx="1531852" cy="3465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22"/>
          <p:cNvSpPr txBox="1"/>
          <p:nvPr/>
        </p:nvSpPr>
        <p:spPr>
          <a:xfrm>
            <a:off x="9109784" y="3913217"/>
            <a:ext cx="1517018" cy="55399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3000" b="1">
                <a:solidFill>
                  <a:schemeClr val="accent1"/>
                </a:solidFill>
              </a:rPr>
              <a:t>Parlante</a:t>
            </a:r>
          </a:p>
        </p:txBody>
      </p:sp>
      <p:sp>
        <p:nvSpPr>
          <p:cNvPr id="28" name="Elipse 27"/>
          <p:cNvSpPr/>
          <p:nvPr/>
        </p:nvSpPr>
        <p:spPr>
          <a:xfrm>
            <a:off x="3412349" y="2298314"/>
            <a:ext cx="837760" cy="92961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29" name="Conector recto de flecha 28"/>
          <p:cNvCxnSpPr>
            <a:endCxn id="30" idx="3"/>
          </p:cNvCxnSpPr>
          <p:nvPr/>
        </p:nvCxnSpPr>
        <p:spPr>
          <a:xfrm flipH="1" flipV="1">
            <a:off x="1995231" y="2856863"/>
            <a:ext cx="1394387" cy="15762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9"/>
          <p:cNvSpPr txBox="1"/>
          <p:nvPr/>
        </p:nvSpPr>
        <p:spPr>
          <a:xfrm>
            <a:off x="144340" y="2579864"/>
            <a:ext cx="1850891" cy="55399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3000" b="1">
                <a:solidFill>
                  <a:schemeClr val="accent1"/>
                </a:solidFill>
              </a:rPr>
              <a:t>Micrófono</a:t>
            </a:r>
          </a:p>
        </p:txBody>
      </p: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475488" y="113089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Z Paralelo a la FG</a:t>
            </a:r>
          </a:p>
        </p:txBody>
      </p:sp>
    </p:spTree>
    <p:extLst>
      <p:ext uri="{BB962C8B-B14F-4D97-AF65-F5344CB8AC3E}">
        <p14:creationId xmlns:p14="http://schemas.microsoft.com/office/powerpoint/2010/main" val="346722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3" grpId="0" animBg="1"/>
      <p:bldP spid="13" grpId="1" animBg="1"/>
      <p:bldP spid="23" grpId="0" animBg="1"/>
      <p:bldP spid="23" grpId="1" animBg="1"/>
      <p:bldP spid="28" grpId="0" animBg="1"/>
      <p:bldP spid="28" grpId="1" animBg="1"/>
      <p:bldP spid="30" grpId="0" animBg="1"/>
      <p:bldP spid="30" grpId="1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2" name="Grupo 1"/>
          <p:cNvGrpSpPr/>
          <p:nvPr/>
        </p:nvGrpSpPr>
        <p:grpSpPr>
          <a:xfrm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475488" y="113089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Z Paralelo a la FG</a:t>
            </a:r>
          </a:p>
        </p:txBody>
      </p:sp>
    </p:spTree>
    <p:extLst>
      <p:ext uri="{BB962C8B-B14F-4D97-AF65-F5344CB8AC3E}">
        <p14:creationId xmlns:p14="http://schemas.microsoft.com/office/powerpoint/2010/main" val="288963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X=0 G </a:t>
            </a:r>
          </a:p>
          <a:p>
            <a:pPr algn="ctr"/>
            <a:r>
              <a:rPr lang="es-AR" b="1"/>
              <a:t>Y=0 G</a:t>
            </a:r>
          </a:p>
          <a:p>
            <a:pPr algn="ctr"/>
            <a:r>
              <a:rPr lang="es-AR" b="1"/>
              <a:t>Z= -1 G</a:t>
            </a:r>
          </a:p>
        </p:txBody>
      </p:sp>
      <p:grpSp>
        <p:nvGrpSpPr>
          <p:cNvPr id="7" name="Grupo 6"/>
          <p:cNvGrpSpPr/>
          <p:nvPr/>
        </p:nvGrpSpPr>
        <p:grpSpPr>
          <a:xfrm rot="10800000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475488" y="113089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Z Paralelo a la FG</a:t>
            </a:r>
          </a:p>
        </p:txBody>
      </p:sp>
    </p:spTree>
    <p:extLst>
      <p:ext uri="{BB962C8B-B14F-4D97-AF65-F5344CB8AC3E}">
        <p14:creationId xmlns:p14="http://schemas.microsoft.com/office/powerpoint/2010/main" val="337274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7" name="Grupo 6"/>
          <p:cNvGrpSpPr/>
          <p:nvPr/>
        </p:nvGrpSpPr>
        <p:grpSpPr>
          <a:xfrm rot="10800000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8" y="113089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Z Paralelo a la FG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475487" y="107620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Y Paralelo a la FG</a:t>
            </a:r>
          </a:p>
        </p:txBody>
      </p:sp>
    </p:spTree>
    <p:extLst>
      <p:ext uri="{BB962C8B-B14F-4D97-AF65-F5344CB8AC3E}">
        <p14:creationId xmlns:p14="http://schemas.microsoft.com/office/powerpoint/2010/main" val="346097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X=0 G </a:t>
            </a:r>
          </a:p>
          <a:p>
            <a:pPr algn="ctr"/>
            <a:r>
              <a:rPr lang="es-AR" b="1"/>
              <a:t>Y= +1G</a:t>
            </a:r>
          </a:p>
          <a:p>
            <a:pPr algn="ctr"/>
            <a:r>
              <a:rPr lang="es-AR" b="1"/>
              <a:t>Z= 0G</a:t>
            </a:r>
          </a:p>
        </p:txBody>
      </p:sp>
      <p:grpSp>
        <p:nvGrpSpPr>
          <p:cNvPr id="7" name="Grupo 6"/>
          <p:cNvGrpSpPr/>
          <p:nvPr/>
        </p:nvGrpSpPr>
        <p:grpSpPr>
          <a:xfrm rot="14710996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07620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Y Paralelo a la FG</a:t>
            </a:r>
          </a:p>
        </p:txBody>
      </p:sp>
    </p:spTree>
    <p:extLst>
      <p:ext uri="{BB962C8B-B14F-4D97-AF65-F5344CB8AC3E}">
        <p14:creationId xmlns:p14="http://schemas.microsoft.com/office/powerpoint/2010/main" val="88111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7" name="Grupo 6"/>
          <p:cNvGrpSpPr/>
          <p:nvPr/>
        </p:nvGrpSpPr>
        <p:grpSpPr>
          <a:xfrm rot="14710996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07620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Y Paralelo a la FG</a:t>
            </a:r>
          </a:p>
        </p:txBody>
      </p:sp>
    </p:spTree>
    <p:extLst>
      <p:ext uri="{BB962C8B-B14F-4D97-AF65-F5344CB8AC3E}">
        <p14:creationId xmlns:p14="http://schemas.microsoft.com/office/powerpoint/2010/main" val="181587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X=0 G </a:t>
            </a:r>
          </a:p>
          <a:p>
            <a:pPr algn="ctr"/>
            <a:r>
              <a:rPr lang="es-AR" b="1"/>
              <a:t>Y=-1 G</a:t>
            </a:r>
          </a:p>
          <a:p>
            <a:pPr algn="ctr"/>
            <a:r>
              <a:rPr lang="es-AR" b="1"/>
              <a:t>Z= 0G</a:t>
            </a:r>
          </a:p>
        </p:txBody>
      </p:sp>
      <p:grpSp>
        <p:nvGrpSpPr>
          <p:cNvPr id="7" name="Grupo 6"/>
          <p:cNvGrpSpPr/>
          <p:nvPr/>
        </p:nvGrpSpPr>
        <p:grpSpPr>
          <a:xfrm rot="3881296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07620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Y Paralelo a la FG</a:t>
            </a:r>
          </a:p>
        </p:txBody>
      </p:sp>
    </p:spTree>
    <p:extLst>
      <p:ext uri="{BB962C8B-B14F-4D97-AF65-F5344CB8AC3E}">
        <p14:creationId xmlns:p14="http://schemas.microsoft.com/office/powerpoint/2010/main" val="65919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7" name="Grupo 6"/>
          <p:cNvGrpSpPr/>
          <p:nvPr/>
        </p:nvGrpSpPr>
        <p:grpSpPr>
          <a:xfrm rot="3881296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07620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Y Paralelo a la FG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475487" y="125278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X Paralelo a la FG</a:t>
            </a:r>
          </a:p>
        </p:txBody>
      </p:sp>
    </p:spTree>
    <p:extLst>
      <p:ext uri="{BB962C8B-B14F-4D97-AF65-F5344CB8AC3E}">
        <p14:creationId xmlns:p14="http://schemas.microsoft.com/office/powerpoint/2010/main" val="233252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2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 +1G </a:t>
            </a:r>
          </a:p>
          <a:p>
            <a:pPr algn="ctr"/>
            <a:r>
              <a:rPr lang="es-AR" b="1"/>
              <a:t>Y= 0G</a:t>
            </a:r>
          </a:p>
          <a:p>
            <a:pPr algn="ctr"/>
            <a:r>
              <a:rPr lang="es-AR" b="1"/>
              <a:t>Z= 0G</a:t>
            </a:r>
          </a:p>
        </p:txBody>
      </p:sp>
      <p:grpSp>
        <p:nvGrpSpPr>
          <p:cNvPr id="7" name="Grupo 6"/>
          <p:cNvGrpSpPr/>
          <p:nvPr/>
        </p:nvGrpSpPr>
        <p:grpSpPr>
          <a:xfrm rot="7980858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25278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X Paralelo a la FG</a:t>
            </a:r>
          </a:p>
        </p:txBody>
      </p:sp>
    </p:spTree>
    <p:extLst>
      <p:ext uri="{BB962C8B-B14F-4D97-AF65-F5344CB8AC3E}">
        <p14:creationId xmlns:p14="http://schemas.microsoft.com/office/powerpoint/2010/main" val="411006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7" name="Grupo 6"/>
          <p:cNvGrpSpPr/>
          <p:nvPr/>
        </p:nvGrpSpPr>
        <p:grpSpPr>
          <a:xfrm rot="7980858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25278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X Paralelo a la FG</a:t>
            </a:r>
          </a:p>
        </p:txBody>
      </p:sp>
    </p:spTree>
    <p:extLst>
      <p:ext uri="{BB962C8B-B14F-4D97-AF65-F5344CB8AC3E}">
        <p14:creationId xmlns:p14="http://schemas.microsoft.com/office/powerpoint/2010/main" val="47748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 -1G </a:t>
            </a:r>
          </a:p>
          <a:p>
            <a:pPr algn="ctr"/>
            <a:r>
              <a:rPr lang="es-AR" b="1"/>
              <a:t>Y= 0G</a:t>
            </a:r>
          </a:p>
          <a:p>
            <a:pPr algn="ctr"/>
            <a:r>
              <a:rPr lang="es-AR" b="1"/>
              <a:t>Z= 0G</a:t>
            </a:r>
          </a:p>
        </p:txBody>
      </p:sp>
      <p:grpSp>
        <p:nvGrpSpPr>
          <p:cNvPr id="7" name="Grupo 6"/>
          <p:cNvGrpSpPr/>
          <p:nvPr/>
        </p:nvGrpSpPr>
        <p:grpSpPr>
          <a:xfrm rot="18730344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25278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X Paralelo a la FG</a:t>
            </a:r>
          </a:p>
        </p:txBody>
      </p:sp>
    </p:spTree>
    <p:extLst>
      <p:ext uri="{BB962C8B-B14F-4D97-AF65-F5344CB8AC3E}">
        <p14:creationId xmlns:p14="http://schemas.microsoft.com/office/powerpoint/2010/main" val="39171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501492" y="166102"/>
            <a:ext cx="1860574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2200" b="1" u="sng" dirty="0"/>
              <a:t>Acelerómetro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5910873" y="2389606"/>
            <a:ext cx="5469228" cy="255454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>
                <a:solidFill>
                  <a:schemeClr val="bg1"/>
                </a:solidFill>
              </a:rPr>
              <a:t>Si se gira el celular sobre una mesa, sobre el eje Z, el acelerómetro no detecta cambios de aceleración.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>
                <a:solidFill>
                  <a:schemeClr val="bg1"/>
                </a:solidFill>
              </a:rPr>
              <a:t>El acelerómetro esta restringido a detectar cambios sobre el eje X e Y. Debido a que no detecta el YAW</a:t>
            </a:r>
          </a:p>
          <a:p>
            <a:r>
              <a:rPr lang="es-AR" sz="2000">
                <a:solidFill>
                  <a:schemeClr val="bg1"/>
                </a:solidFill>
              </a:rPr>
              <a:t>  </a:t>
            </a:r>
          </a:p>
        </p:txBody>
      </p:sp>
      <p:pic>
        <p:nvPicPr>
          <p:cNvPr id="1030" name="Picture 6" descr="Resultado de imagen para smartphone pitch ya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428" y="1021723"/>
            <a:ext cx="4148792" cy="317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5910873" y="1021723"/>
            <a:ext cx="2786660" cy="120032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/>
              <a:t>ROLL   = Girar sobre el eje Y</a:t>
            </a:r>
          </a:p>
          <a:p>
            <a:r>
              <a:rPr lang="es-AR"/>
              <a:t>PITCH  = Girar sobre el eje X</a:t>
            </a:r>
          </a:p>
          <a:p>
            <a:r>
              <a:rPr lang="es-AR"/>
              <a:t>YAW    = Girar sobre el eje Z</a:t>
            </a:r>
          </a:p>
          <a:p>
            <a:endParaRPr lang="es-AR"/>
          </a:p>
        </p:txBody>
      </p:sp>
      <p:sp>
        <p:nvSpPr>
          <p:cNvPr id="18" name="CuadroTexto 17"/>
          <p:cNvSpPr txBox="1"/>
          <p:nvPr/>
        </p:nvSpPr>
        <p:spPr>
          <a:xfrm>
            <a:off x="5910873" y="5581420"/>
            <a:ext cx="5469228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000">
                <a:solidFill>
                  <a:schemeClr val="bg1"/>
                </a:solidFill>
              </a:rPr>
              <a:t>El Giróscopo si puede detectar cambios de aceleración en Roll, Pitch y </a:t>
            </a:r>
            <a:r>
              <a:rPr lang="es-AR" sz="2000" err="1">
                <a:solidFill>
                  <a:schemeClr val="bg1"/>
                </a:solidFill>
              </a:rPr>
              <a:t>yaw</a:t>
            </a:r>
            <a:endParaRPr lang="es-AR" sz="2000">
              <a:solidFill>
                <a:schemeClr val="bg1"/>
              </a:solidFill>
            </a:endParaRPr>
          </a:p>
        </p:txBody>
      </p:sp>
      <p:sp>
        <p:nvSpPr>
          <p:cNvPr id="6" name="Flecha abajo 5"/>
          <p:cNvSpPr/>
          <p:nvPr/>
        </p:nvSpPr>
        <p:spPr>
          <a:xfrm>
            <a:off x="8435662" y="4944151"/>
            <a:ext cx="489397" cy="632401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6189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 rot="20507441">
            <a:off x="437626" y="1323689"/>
            <a:ext cx="6794996" cy="16312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5000" b="1" dirty="0">
                <a:solidFill>
                  <a:srgbClr val="000000"/>
                </a:solidFill>
              </a:rPr>
              <a:t>¿Cómo funciona el </a:t>
            </a:r>
            <a:r>
              <a:rPr lang="es-AR" sz="5000" b="1" dirty="0" err="1">
                <a:solidFill>
                  <a:srgbClr val="000000"/>
                </a:solidFill>
              </a:rPr>
              <a:t>Giroscopo</a:t>
            </a:r>
            <a:r>
              <a:rPr lang="es-AR" sz="5000" b="1" dirty="0">
                <a:solidFill>
                  <a:srgbClr val="000000"/>
                </a:solidFill>
              </a:rPr>
              <a:t>?</a:t>
            </a:r>
          </a:p>
        </p:txBody>
      </p:sp>
      <p:pic>
        <p:nvPicPr>
          <p:cNvPr id="6" name="Imagen 5" descr="Imagen que contiene pasto, hombre, montar a caballo, naranja&#10;&#10;Descripción generada automáticamente">
            <a:extLst>
              <a:ext uri="{FF2B5EF4-FFF2-40B4-BE49-F238E27FC236}">
                <a16:creationId xmlns:a16="http://schemas.microsoft.com/office/drawing/2014/main" id="{79646ED6-5E23-EE40-6580-4A70BE9AE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104" y="153321"/>
            <a:ext cx="6110908" cy="611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25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898" y="970358"/>
            <a:ext cx="4708972" cy="538168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074700" y="166102"/>
            <a:ext cx="1367682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Giróscopo</a:t>
            </a:r>
          </a:p>
        </p:txBody>
      </p:sp>
      <p:cxnSp>
        <p:nvCxnSpPr>
          <p:cNvPr id="8" name="Conector recto de flecha 7"/>
          <p:cNvCxnSpPr/>
          <p:nvPr/>
        </p:nvCxnSpPr>
        <p:spPr>
          <a:xfrm>
            <a:off x="5527384" y="1236372"/>
            <a:ext cx="0" cy="4945487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>
            <a:off x="3477296" y="2743200"/>
            <a:ext cx="4134118" cy="1828800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 flipV="1">
            <a:off x="3477296" y="2743200"/>
            <a:ext cx="4134118" cy="1828801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7418057" y="1133342"/>
            <a:ext cx="4412315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AR"/>
              <a:t>El Giróscopo mide la Velocidad Angular con que se gira el dispositivo</a:t>
            </a:r>
            <a:endParaRPr lang="es-AR" b="1">
              <a:solidFill>
                <a:srgbClr val="FF0000"/>
              </a:solidFill>
            </a:endParaRPr>
          </a:p>
          <a:p>
            <a:endParaRPr lang="es-AR"/>
          </a:p>
        </p:txBody>
      </p:sp>
      <p:sp>
        <p:nvSpPr>
          <p:cNvPr id="21" name="CuadroTexto 20"/>
          <p:cNvSpPr txBox="1"/>
          <p:nvPr/>
        </p:nvSpPr>
        <p:spPr>
          <a:xfrm>
            <a:off x="7418056" y="3004027"/>
            <a:ext cx="4412315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AR"/>
              <a:t>Para eso mide la variación de velocidad que tiene el dispositivo cuando se gira, desde un punto </a:t>
            </a:r>
            <a:r>
              <a:rPr lang="es-AR" b="1">
                <a:solidFill>
                  <a:srgbClr val="000000"/>
                </a:solidFill>
              </a:rPr>
              <a:t>A</a:t>
            </a:r>
            <a:r>
              <a:rPr lang="es-AR"/>
              <a:t> hasta un punto </a:t>
            </a:r>
            <a:r>
              <a:rPr lang="es-AR" b="1">
                <a:solidFill>
                  <a:srgbClr val="000000"/>
                </a:solidFill>
              </a:rPr>
              <a:t>B</a:t>
            </a:r>
          </a:p>
          <a:p>
            <a:endParaRPr lang="es-AR"/>
          </a:p>
        </p:txBody>
      </p:sp>
      <p:sp>
        <p:nvSpPr>
          <p:cNvPr id="22" name="CuadroTexto 21"/>
          <p:cNvSpPr txBox="1"/>
          <p:nvPr/>
        </p:nvSpPr>
        <p:spPr>
          <a:xfrm>
            <a:off x="2848152" y="4767847"/>
            <a:ext cx="31771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/>
              <a:t>A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755749" y="2424401"/>
            <a:ext cx="1471813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 err="1"/>
              <a:t>Giroscopo</a:t>
            </a:r>
            <a:r>
              <a:rPr lang="es-AR" b="1" u="sng"/>
              <a:t> </a:t>
            </a:r>
          </a:p>
          <a:p>
            <a:pPr algn="ctr"/>
            <a:r>
              <a:rPr lang="es-AR" b="1"/>
              <a:t>X=0 grados/s </a:t>
            </a:r>
          </a:p>
          <a:p>
            <a:pPr algn="ctr"/>
            <a:r>
              <a:rPr lang="es-AR" b="1"/>
              <a:t>Y=0 grados/s</a:t>
            </a:r>
          </a:p>
          <a:p>
            <a:pPr algn="ctr"/>
            <a:r>
              <a:rPr lang="es-AR" b="1"/>
              <a:t>Z=0 grados/s</a:t>
            </a:r>
          </a:p>
        </p:txBody>
      </p:sp>
    </p:spTree>
    <p:extLst>
      <p:ext uri="{BB962C8B-B14F-4D97-AF65-F5344CB8AC3E}">
        <p14:creationId xmlns:p14="http://schemas.microsoft.com/office/powerpoint/2010/main" val="354913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826">
            <a:off x="3172898" y="970358"/>
            <a:ext cx="4708972" cy="5381683"/>
          </a:xfrm>
          <a:prstGeom prst="rect">
            <a:avLst/>
          </a:prstGeom>
        </p:spPr>
      </p:pic>
      <p:cxnSp>
        <p:nvCxnSpPr>
          <p:cNvPr id="8" name="Conector recto de flecha 7"/>
          <p:cNvCxnSpPr/>
          <p:nvPr/>
        </p:nvCxnSpPr>
        <p:spPr>
          <a:xfrm>
            <a:off x="5527384" y="1236372"/>
            <a:ext cx="0" cy="4945487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>
            <a:off x="3477296" y="2743200"/>
            <a:ext cx="4134118" cy="1828800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 flipV="1">
            <a:off x="3477296" y="2743200"/>
            <a:ext cx="4134118" cy="1828801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o 8"/>
          <p:cNvSpPr/>
          <p:nvPr/>
        </p:nvSpPr>
        <p:spPr>
          <a:xfrm rot="16200000">
            <a:off x="3349611" y="2134834"/>
            <a:ext cx="1740527" cy="1216729"/>
          </a:xfrm>
          <a:prstGeom prst="arc">
            <a:avLst>
              <a:gd name="adj1" fmla="val 16200000"/>
              <a:gd name="adj2" fmla="val 539862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Arco 12"/>
          <p:cNvSpPr/>
          <p:nvPr/>
        </p:nvSpPr>
        <p:spPr>
          <a:xfrm rot="11703490">
            <a:off x="2815720" y="3336696"/>
            <a:ext cx="1914395" cy="1238272"/>
          </a:xfrm>
          <a:prstGeom prst="arc">
            <a:avLst>
              <a:gd name="adj1" fmla="val 16200000"/>
              <a:gd name="adj2" fmla="val 2395992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Arco 13"/>
          <p:cNvSpPr/>
          <p:nvPr/>
        </p:nvSpPr>
        <p:spPr>
          <a:xfrm rot="20582641">
            <a:off x="5470930" y="833197"/>
            <a:ext cx="1387871" cy="1362967"/>
          </a:xfrm>
          <a:prstGeom prst="arc">
            <a:avLst>
              <a:gd name="adj1" fmla="val 13329719"/>
              <a:gd name="adj2" fmla="val 1837989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CuadroTexto 15"/>
          <p:cNvSpPr txBox="1"/>
          <p:nvPr/>
        </p:nvSpPr>
        <p:spPr>
          <a:xfrm>
            <a:off x="5074700" y="166102"/>
            <a:ext cx="1367682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Giróscopo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319439" y="2503548"/>
            <a:ext cx="1471813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 err="1"/>
              <a:t>Giroscopo</a:t>
            </a:r>
            <a:r>
              <a:rPr lang="es-AR" b="1" u="sng"/>
              <a:t> </a:t>
            </a:r>
          </a:p>
          <a:p>
            <a:pPr algn="ctr"/>
            <a:r>
              <a:rPr lang="es-AR" b="1"/>
              <a:t>X=3 grados/s </a:t>
            </a:r>
          </a:p>
          <a:p>
            <a:pPr algn="ctr"/>
            <a:r>
              <a:rPr lang="es-AR" b="1"/>
              <a:t>Y=2 grados/s</a:t>
            </a:r>
          </a:p>
          <a:p>
            <a:pPr algn="ctr"/>
            <a:r>
              <a:rPr lang="es-AR" b="1"/>
              <a:t>Z=2 grados/s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230643" y="1010202"/>
            <a:ext cx="2617509" cy="10156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000" b="1">
                <a:solidFill>
                  <a:srgbClr val="000000"/>
                </a:solidFill>
              </a:rPr>
              <a:t>Durante el giro el giróscopo va a dar la variación de velocidad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2558250" y="2924610"/>
            <a:ext cx="30970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/>
              <a:t>B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2848152" y="4767847"/>
            <a:ext cx="31771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/>
              <a:t>A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8732232" y="2503548"/>
            <a:ext cx="1471813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 err="1"/>
              <a:t>Giroscopo</a:t>
            </a:r>
            <a:r>
              <a:rPr lang="es-AR" b="1" u="sng"/>
              <a:t> </a:t>
            </a:r>
          </a:p>
          <a:p>
            <a:pPr algn="ctr"/>
            <a:r>
              <a:rPr lang="es-AR" b="1"/>
              <a:t>X=0 grados/s </a:t>
            </a:r>
          </a:p>
          <a:p>
            <a:pPr algn="ctr"/>
            <a:r>
              <a:rPr lang="es-AR" b="1"/>
              <a:t>Y=0 grados/s</a:t>
            </a:r>
          </a:p>
          <a:p>
            <a:pPr algn="ctr"/>
            <a:r>
              <a:rPr lang="es-AR" b="1"/>
              <a:t>Z=0 grados/s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8643436" y="1010202"/>
            <a:ext cx="2998104" cy="13234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000" b="1">
                <a:solidFill>
                  <a:srgbClr val="000000"/>
                </a:solidFill>
              </a:rPr>
              <a:t>Pero cuando el dispositivo llega a punto B el giróscopo dará 0 grados/</a:t>
            </a:r>
            <a:r>
              <a:rPr lang="es-AR" sz="2000" b="1" err="1">
                <a:solidFill>
                  <a:srgbClr val="000000"/>
                </a:solidFill>
              </a:rPr>
              <a:t>seg</a:t>
            </a:r>
            <a:r>
              <a:rPr lang="es-AR" sz="2000" b="1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8269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  <p:bldP spid="18" grpId="0" animBg="1"/>
      <p:bldP spid="18" grpId="1" animBg="1"/>
      <p:bldP spid="19" grpId="0" animBg="1"/>
      <p:bldP spid="19" grpId="1" animBg="1"/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441470" y="214290"/>
            <a:ext cx="9758986" cy="7664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Sensores en Android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70" y="1700809"/>
            <a:ext cx="3308003" cy="38884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Shape 125"/>
          <p:cNvSpPr/>
          <p:nvPr/>
        </p:nvSpPr>
        <p:spPr>
          <a:xfrm>
            <a:off x="6256997" y="2720302"/>
            <a:ext cx="4703694" cy="785611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Link al </a:t>
            </a:r>
            <a:r>
              <a:rPr lang="en-US" sz="2200" u="sng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directorio</a:t>
            </a:r>
            <a:r>
              <a:rPr lang="en-US" sz="2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 del </a:t>
            </a:r>
            <a:r>
              <a:rPr lang="en-US" sz="2200" u="sng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ejemplo</a:t>
            </a:r>
            <a:r>
              <a:rPr lang="en-US" sz="2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 </a:t>
            </a:r>
            <a:r>
              <a:rPr lang="en-US" sz="2200" u="sng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en</a:t>
            </a:r>
            <a:r>
              <a:rPr lang="en-US" sz="2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 GIT</a:t>
            </a: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Shape 1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73071" y="2502386"/>
            <a:ext cx="1783926" cy="1004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2731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803" y="1418858"/>
            <a:ext cx="5199062" cy="5199062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1735">
            <a:off x="1623595" y="1187295"/>
            <a:ext cx="4575883" cy="12900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24092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circuito electrónico&#10;&#10;Descripción generada automáticamente con confianza media">
            <a:extLst>
              <a:ext uri="{FF2B5EF4-FFF2-40B4-BE49-F238E27FC236}">
                <a16:creationId xmlns:a16="http://schemas.microsoft.com/office/drawing/2014/main" id="{30E981EE-8D6E-7B51-D0C0-D4901F4E3C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31" y="1156521"/>
            <a:ext cx="3221831" cy="1986728"/>
          </a:xfrm>
          <a:prstGeom prst="rect">
            <a:avLst/>
          </a:prstGeom>
        </p:spPr>
      </p:pic>
      <p:pic>
        <p:nvPicPr>
          <p:cNvPr id="4" name="Picture 2" descr="http://i-cdn.phonearena.com/images/articles/189507-thumb/Screen-Shot-2014-12-08-at-14.27.4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38876" y="142852"/>
            <a:ext cx="4214842" cy="8980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4" name="Picture 6" descr="http://pngimg.com/upload/smartphone_PNG852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761" y="1000108"/>
            <a:ext cx="1656464" cy="2643206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2372385" y="2752524"/>
            <a:ext cx="26513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Servidor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6988975" y="2773629"/>
            <a:ext cx="271464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Cliente</a:t>
            </a:r>
          </a:p>
        </p:txBody>
      </p:sp>
      <p:sp>
        <p:nvSpPr>
          <p:cNvPr id="12" name="2 Marcador de contenido"/>
          <p:cNvSpPr>
            <a:spLocks noGrp="1"/>
          </p:cNvSpPr>
          <p:nvPr>
            <p:ph idx="1"/>
          </p:nvPr>
        </p:nvSpPr>
        <p:spPr>
          <a:xfrm>
            <a:off x="1952596" y="3571877"/>
            <a:ext cx="3571900" cy="314327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s-AR" sz="2000" b="1" dirty="0"/>
              <a:t>Bluetooth</a:t>
            </a:r>
            <a:endParaRPr lang="es-AR" sz="2000" dirty="0"/>
          </a:p>
          <a:p>
            <a:pPr lvl="1"/>
            <a:r>
              <a:rPr lang="es-AR" sz="2000" dirty="0"/>
              <a:t>HC-05 (Maestro/Esclavo)</a:t>
            </a:r>
          </a:p>
          <a:p>
            <a:pPr lvl="1"/>
            <a:r>
              <a:rPr lang="es-AR" sz="2000" dirty="0"/>
              <a:t>HC-06 (Esclavo)</a:t>
            </a: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6524628" y="3571876"/>
            <a:ext cx="3857652" cy="31432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457200" indent="-457200" algn="ctr">
              <a:spcBef>
                <a:spcPct val="20000"/>
              </a:spcBef>
              <a:defRPr/>
            </a:pPr>
            <a:r>
              <a:rPr lang="es-AR" sz="2000" b="1" u="sng" dirty="0"/>
              <a:t>Bluetooth</a:t>
            </a:r>
          </a:p>
          <a:p>
            <a:pPr marL="457200" indent="-4572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s-AR" sz="2000" dirty="0"/>
              <a:t>Cliente Bluetooth</a:t>
            </a:r>
          </a:p>
          <a:p>
            <a:pPr marL="857250" lvl="1" indent="-4572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s-AR" sz="2000" dirty="0"/>
          </a:p>
        </p:txBody>
      </p:sp>
      <p:sp>
        <p:nvSpPr>
          <p:cNvPr id="14" name="13 Flecha izquierda y derecha"/>
          <p:cNvSpPr/>
          <p:nvPr/>
        </p:nvSpPr>
        <p:spPr>
          <a:xfrm>
            <a:off x="5453058" y="1928802"/>
            <a:ext cx="1714512" cy="1071570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237" y="156969"/>
            <a:ext cx="1783484" cy="9448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865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115A22F9-6E9B-94D5-8C3D-F4D804268430}"/>
              </a:ext>
            </a:extLst>
          </p:cNvPr>
          <p:cNvSpPr/>
          <p:nvPr/>
        </p:nvSpPr>
        <p:spPr>
          <a:xfrm>
            <a:off x="5295541" y="1527142"/>
            <a:ext cx="6290001" cy="46568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9458" name="Picture 2" descr="http://sizlingpeople.com/wp-content/uploads/2015/12/Google-Play-Store-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7895" y="4700229"/>
            <a:ext cx="2984131" cy="9211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14 Marcador de contenido"/>
          <p:cNvSpPr>
            <a:spLocks noGrp="1"/>
          </p:cNvSpPr>
          <p:nvPr>
            <p:ph idx="1"/>
          </p:nvPr>
        </p:nvSpPr>
        <p:spPr>
          <a:xfrm>
            <a:off x="2009803" y="435848"/>
            <a:ext cx="8229600" cy="58158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s-AR" sz="5000" b="1" dirty="0">
                <a:solidFill>
                  <a:srgbClr val="FF0000"/>
                </a:solidFill>
              </a:rPr>
              <a:t>Aplicaciones ya desarrolladas en Android</a:t>
            </a:r>
            <a:endParaRPr lang="es-AR" sz="5000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649789" y="2107287"/>
            <a:ext cx="4340181" cy="147732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Estas aplicaciones son útiles para testar el funcionamiento de la comunicación entre el servidor (implementado en Arduino) y el celular con Android.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 Se pueden descargar de Play </a:t>
            </a:r>
            <a:r>
              <a:rPr lang="es-AR" dirty="0" err="1"/>
              <a:t>Strore</a:t>
            </a:r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0745" y="1786817"/>
            <a:ext cx="986222" cy="99618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593687" y="2853193"/>
            <a:ext cx="1620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Bluethoot Terminal</a:t>
            </a:r>
          </a:p>
          <a:p>
            <a:pPr algn="ctr"/>
            <a:r>
              <a:rPr lang="es-AR" b="1" dirty="0">
                <a:solidFill>
                  <a:schemeClr val="bg1"/>
                </a:solidFill>
              </a:rPr>
              <a:t> HC-05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8042816-FD5E-E1B0-E1C3-05D01342A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0180" y="1786817"/>
            <a:ext cx="1051957" cy="82687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C251586-FF02-8BEC-E1AF-4530FE23005D}"/>
              </a:ext>
            </a:extLst>
          </p:cNvPr>
          <p:cNvSpPr txBox="1"/>
          <p:nvPr/>
        </p:nvSpPr>
        <p:spPr>
          <a:xfrm>
            <a:off x="7115989" y="3010554"/>
            <a:ext cx="1620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Bluetooth SPP Manager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8C5E7CD-7758-54D2-3306-3E0BE23A97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745" y="3846715"/>
            <a:ext cx="1068095" cy="1018798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BE4CA53-FA12-0F77-93B3-21703C5842C3}"/>
              </a:ext>
            </a:extLst>
          </p:cNvPr>
          <p:cNvSpPr txBox="1"/>
          <p:nvPr/>
        </p:nvSpPr>
        <p:spPr>
          <a:xfrm>
            <a:off x="5593687" y="4776124"/>
            <a:ext cx="1620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HTTP Client</a:t>
            </a:r>
            <a:endParaRPr lang="es-A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0794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45453B-16E0-A101-3AE6-1D95CC717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2F0BF8-7F6E-634C-282A-9ECD0E866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14 Marcador de contenido">
            <a:extLst>
              <a:ext uri="{FF2B5EF4-FFF2-40B4-BE49-F238E27FC236}">
                <a16:creationId xmlns:a16="http://schemas.microsoft.com/office/drawing/2014/main" id="{712D5E33-4D36-93D7-31EA-42211178D671}"/>
              </a:ext>
            </a:extLst>
          </p:cNvPr>
          <p:cNvSpPr txBox="1">
            <a:spLocks/>
          </p:cNvSpPr>
          <p:nvPr/>
        </p:nvSpPr>
        <p:spPr>
          <a:xfrm>
            <a:off x="1858882" y="2530979"/>
            <a:ext cx="8229600" cy="58158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s-AR" sz="5000" b="1" dirty="0">
                <a:solidFill>
                  <a:srgbClr val="FF0000"/>
                </a:solidFill>
              </a:rPr>
              <a:t>Teoría Bluetooth</a:t>
            </a:r>
            <a:endParaRPr lang="es-AR" sz="5000" b="1" dirty="0"/>
          </a:p>
        </p:txBody>
      </p:sp>
    </p:spTree>
    <p:extLst>
      <p:ext uri="{BB962C8B-B14F-4D97-AF65-F5344CB8AC3E}">
        <p14:creationId xmlns:p14="http://schemas.microsoft.com/office/powerpoint/2010/main" val="14624091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Arduino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15019" y="5357611"/>
            <a:ext cx="11230377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De cada modelo existen distintas versiones, que varían en su configuración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Presentan un modo de configuración y  un modo de utilización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Se configuran mediante comandos AT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AR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37" y="1794830"/>
            <a:ext cx="4863206" cy="33309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161" y="1758135"/>
            <a:ext cx="3454307" cy="34043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CuadroTexto 3"/>
          <p:cNvSpPr txBox="1"/>
          <p:nvPr/>
        </p:nvSpPr>
        <p:spPr>
          <a:xfrm>
            <a:off x="991537" y="959828"/>
            <a:ext cx="4856779" cy="769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Bluethoot 2.0 + EDR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216040" y="969340"/>
            <a:ext cx="3402791" cy="769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Bluethoot 4.0</a:t>
            </a:r>
          </a:p>
        </p:txBody>
      </p:sp>
    </p:spTree>
    <p:extLst>
      <p:ext uri="{BB962C8B-B14F-4D97-AF65-F5344CB8AC3E}">
        <p14:creationId xmlns:p14="http://schemas.microsoft.com/office/powerpoint/2010/main" val="267242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Arduino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36143" y="969340"/>
            <a:ext cx="6638164" cy="769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Maestro y esclavo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14" y="1847883"/>
            <a:ext cx="6883222" cy="4509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ángulo 9"/>
          <p:cNvSpPr/>
          <p:nvPr/>
        </p:nvSpPr>
        <p:spPr>
          <a:xfrm>
            <a:off x="7629099" y="1588653"/>
            <a:ext cx="4155070" cy="1846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1900" dirty="0"/>
              <a:t>Maestro es quien busca dispositivos esclavos para conectarse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1900" dirty="0"/>
              <a:t>Es quien puede establecer una conexión con los esclavos.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1900" dirty="0"/>
              <a:t>Un maestro puede conectarse a varios esclavos a la vez.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629099" y="969339"/>
            <a:ext cx="4155070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Maestro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7617723" y="4279541"/>
            <a:ext cx="4155070" cy="1846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1900" dirty="0"/>
              <a:t>Esclavo expone su dirección MAC para que los Maestro lo puedan detectar y conectarse con el.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1900" dirty="0"/>
              <a:t>Un esclavo puede conectarse únicamente  con un maestro a la vez..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7617723" y="3660227"/>
            <a:ext cx="4155070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Esclavo</a:t>
            </a:r>
          </a:p>
        </p:txBody>
      </p:sp>
    </p:spTree>
    <p:extLst>
      <p:ext uri="{BB962C8B-B14F-4D97-AF65-F5344CB8AC3E}">
        <p14:creationId xmlns:p14="http://schemas.microsoft.com/office/powerpoint/2010/main" val="30347501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64" y="1029877"/>
            <a:ext cx="5671927" cy="377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CuadroTexto 7"/>
          <p:cNvSpPr txBox="1"/>
          <p:nvPr/>
        </p:nvSpPr>
        <p:spPr>
          <a:xfrm>
            <a:off x="917148" y="233420"/>
            <a:ext cx="10167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¿Un </a:t>
            </a:r>
            <a:r>
              <a:rPr lang="es-ES" sz="3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SmartPhone</a:t>
            </a:r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con Android es Maestro o Esclavo?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016" y="1029877"/>
            <a:ext cx="3444341" cy="377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ángulo 4"/>
          <p:cNvSpPr/>
          <p:nvPr/>
        </p:nvSpPr>
        <p:spPr>
          <a:xfrm>
            <a:off x="291922" y="5121052"/>
            <a:ext cx="11677166" cy="16312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500" b="1" dirty="0">
                <a:solidFill>
                  <a:srgbClr val="000000"/>
                </a:solidFill>
              </a:rPr>
              <a:t>Por defecto Android funciona como Maestro. La búsqueda de los esclavos se puede hacer </a:t>
            </a:r>
            <a:r>
              <a:rPr lang="es-AR" sz="2500" b="1" dirty="0">
                <a:solidFill>
                  <a:srgbClr val="FF0000"/>
                </a:solidFill>
              </a:rPr>
              <a:t>manualmente</a:t>
            </a:r>
            <a:r>
              <a:rPr lang="es-AR" sz="2500" b="1" dirty="0">
                <a:solidFill>
                  <a:srgbClr val="000000"/>
                </a:solidFill>
              </a:rPr>
              <a:t> o por </a:t>
            </a:r>
            <a:r>
              <a:rPr lang="es-AR" sz="2500" b="1" dirty="0">
                <a:solidFill>
                  <a:srgbClr val="FF0000"/>
                </a:solidFill>
              </a:rPr>
              <a:t>medio de código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500" b="1" dirty="0">
                <a:solidFill>
                  <a:srgbClr val="FF0000"/>
                </a:solidFill>
              </a:rPr>
              <a:t>No obstante,</a:t>
            </a:r>
            <a:r>
              <a:rPr lang="es-AR" sz="2500" b="1" dirty="0">
                <a:solidFill>
                  <a:srgbClr val="000000"/>
                </a:solidFill>
              </a:rPr>
              <a:t> por medio de una configuración especial se puede hacer que el </a:t>
            </a:r>
            <a:r>
              <a:rPr lang="es-AR" sz="2500" b="1" dirty="0" err="1">
                <a:solidFill>
                  <a:srgbClr val="000000"/>
                </a:solidFill>
              </a:rPr>
              <a:t>SmartPhone</a:t>
            </a:r>
            <a:r>
              <a:rPr lang="es-AR" sz="2500" b="1" dirty="0">
                <a:solidFill>
                  <a:srgbClr val="000000"/>
                </a:solidFill>
              </a:rPr>
              <a:t> funcione como esclavo.</a:t>
            </a:r>
            <a:endParaRPr lang="es-AR" sz="2500" b="1" dirty="0">
              <a:solidFill>
                <a:srgbClr val="FF0000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 rot="2244367">
            <a:off x="7100193" y="1834248"/>
            <a:ext cx="4533555" cy="86177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5000" b="1" dirty="0">
                <a:solidFill>
                  <a:schemeClr val="bg1"/>
                </a:solidFill>
              </a:rPr>
              <a:t>Forma Manual</a:t>
            </a:r>
          </a:p>
        </p:txBody>
      </p:sp>
    </p:spTree>
    <p:extLst>
      <p:ext uri="{BB962C8B-B14F-4D97-AF65-F5344CB8AC3E}">
        <p14:creationId xmlns:p14="http://schemas.microsoft.com/office/powerpoint/2010/main" val="113960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998">
            <a:off x="3495676" y="2793393"/>
            <a:ext cx="4575883" cy="12900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CuadroTexto 4"/>
          <p:cNvSpPr txBox="1"/>
          <p:nvPr/>
        </p:nvSpPr>
        <p:spPr>
          <a:xfrm rot="21106426">
            <a:off x="7788627" y="2578064"/>
            <a:ext cx="1179498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6000" dirty="0"/>
              <a:t>2.0</a:t>
            </a:r>
          </a:p>
        </p:txBody>
      </p:sp>
      <p:sp>
        <p:nvSpPr>
          <p:cNvPr id="6" name="CuadroTexto 5"/>
          <p:cNvSpPr txBox="1"/>
          <p:nvPr/>
        </p:nvSpPr>
        <p:spPr>
          <a:xfrm rot="301230">
            <a:off x="3245926" y="1862947"/>
            <a:ext cx="4840812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4000" dirty="0"/>
              <a:t>Como usar en Arduino</a:t>
            </a:r>
          </a:p>
        </p:txBody>
      </p:sp>
    </p:spTree>
    <p:extLst>
      <p:ext uri="{BB962C8B-B14F-4D97-AF65-F5344CB8AC3E}">
        <p14:creationId xmlns:p14="http://schemas.microsoft.com/office/powerpoint/2010/main" val="8407043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325526"/>
            <a:ext cx="10515600" cy="72943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Arduino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374FA06-C6D9-4253-9698-795451B79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19" y="1400895"/>
            <a:ext cx="11891802" cy="488156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482BD96-A6F5-4A14-96BF-4C92D9360234}"/>
              </a:ext>
            </a:extLst>
          </p:cNvPr>
          <p:cNvSpPr/>
          <p:nvPr/>
        </p:nvSpPr>
        <p:spPr>
          <a:xfrm>
            <a:off x="6668086" y="1997613"/>
            <a:ext cx="243839" cy="25321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2ADA29D-FF9E-4D31-BAD7-9B16AD361DFA}"/>
              </a:ext>
            </a:extLst>
          </p:cNvPr>
          <p:cNvSpPr/>
          <p:nvPr/>
        </p:nvSpPr>
        <p:spPr>
          <a:xfrm>
            <a:off x="6371985" y="1984934"/>
            <a:ext cx="243839" cy="25321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AF5E66C-F477-8855-DFFD-88ADE44A0C6D}"/>
              </a:ext>
            </a:extLst>
          </p:cNvPr>
          <p:cNvSpPr/>
          <p:nvPr/>
        </p:nvSpPr>
        <p:spPr>
          <a:xfrm>
            <a:off x="2994888" y="1400895"/>
            <a:ext cx="7590233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dirty="0"/>
              <a:t>No usar los pines 0 y 1 Digitales</a:t>
            </a:r>
          </a:p>
        </p:txBody>
      </p:sp>
    </p:spTree>
    <p:extLst>
      <p:ext uri="{BB962C8B-B14F-4D97-AF65-F5344CB8AC3E}">
        <p14:creationId xmlns:p14="http://schemas.microsoft.com/office/powerpoint/2010/main" val="335808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325526"/>
            <a:ext cx="10515600" cy="72943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Arduino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09585D-FB23-1D58-F8DC-5540578F5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457" y="1729408"/>
            <a:ext cx="9989907" cy="4803065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2857EC4-157D-5894-6F93-D52B1C531996}"/>
              </a:ext>
            </a:extLst>
          </p:cNvPr>
          <p:cNvSpPr/>
          <p:nvPr/>
        </p:nvSpPr>
        <p:spPr>
          <a:xfrm>
            <a:off x="1540884" y="2128207"/>
            <a:ext cx="1404854" cy="32326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B16CC38-DEA7-992D-8835-242BEA9346D9}"/>
              </a:ext>
            </a:extLst>
          </p:cNvPr>
          <p:cNvSpPr/>
          <p:nvPr/>
        </p:nvSpPr>
        <p:spPr>
          <a:xfrm>
            <a:off x="999457" y="2974393"/>
            <a:ext cx="2817941" cy="32326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067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FC25FB9-979A-0424-2E22-D8E6BC482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854" y="556591"/>
            <a:ext cx="10386292" cy="538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40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cono&#10;&#10;Descripción generada automáticamente">
            <a:extLst>
              <a:ext uri="{FF2B5EF4-FFF2-40B4-BE49-F238E27FC236}">
                <a16:creationId xmlns:a16="http://schemas.microsoft.com/office/drawing/2014/main" id="{E0320BE1-F29C-8A59-7950-A8FEA775D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958" y="1335643"/>
            <a:ext cx="2302645" cy="2302645"/>
          </a:xfrm>
          <a:prstGeom prst="rect">
            <a:avLst/>
          </a:prstGeom>
        </p:spPr>
      </p:pic>
      <p:sp>
        <p:nvSpPr>
          <p:cNvPr id="6" name="Shape 125">
            <a:extLst>
              <a:ext uri="{FF2B5EF4-FFF2-40B4-BE49-F238E27FC236}">
                <a16:creationId xmlns:a16="http://schemas.microsoft.com/office/drawing/2014/main" id="{A39BC3E7-9616-B881-E2F9-1B904B67C9DF}"/>
              </a:ext>
            </a:extLst>
          </p:cNvPr>
          <p:cNvSpPr/>
          <p:nvPr/>
        </p:nvSpPr>
        <p:spPr>
          <a:xfrm>
            <a:off x="4776898" y="5739722"/>
            <a:ext cx="4703694" cy="785611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Link al tutorial de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configuración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del HC05</a:t>
            </a:r>
            <a:endParaRPr sz="2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Shape 126">
            <a:extLst>
              <a:ext uri="{FF2B5EF4-FFF2-40B4-BE49-F238E27FC236}">
                <a16:creationId xmlns:a16="http://schemas.microsoft.com/office/drawing/2014/main" id="{4E5FCA4C-06E9-3B00-4040-961A1BC4430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81290" y="5520388"/>
            <a:ext cx="1783926" cy="1004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BAD4A26E-03A8-B460-C762-51D0AB29BC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998" y="1335643"/>
            <a:ext cx="6235083" cy="35055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24175594-1E76-F5B6-7C5D-D6DDFC0E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526"/>
            <a:ext cx="10515600" cy="72943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Arduino</a:t>
            </a:r>
          </a:p>
        </p:txBody>
      </p:sp>
    </p:spTree>
    <p:extLst>
      <p:ext uri="{BB962C8B-B14F-4D97-AF65-F5344CB8AC3E}">
        <p14:creationId xmlns:p14="http://schemas.microsoft.com/office/powerpoint/2010/main" val="401082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998">
            <a:off x="3495676" y="2793393"/>
            <a:ext cx="4575883" cy="12900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CuadroTexto 4"/>
          <p:cNvSpPr txBox="1"/>
          <p:nvPr/>
        </p:nvSpPr>
        <p:spPr>
          <a:xfrm rot="21106426">
            <a:off x="7788627" y="2578064"/>
            <a:ext cx="1179498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6000" dirty="0"/>
              <a:t>2.0</a:t>
            </a:r>
          </a:p>
        </p:txBody>
      </p:sp>
      <p:sp>
        <p:nvSpPr>
          <p:cNvPr id="6" name="CuadroTexto 5"/>
          <p:cNvSpPr txBox="1"/>
          <p:nvPr/>
        </p:nvSpPr>
        <p:spPr>
          <a:xfrm rot="301230">
            <a:off x="3188858" y="1862947"/>
            <a:ext cx="4954946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4000" dirty="0"/>
              <a:t>Como usar en Android</a:t>
            </a:r>
          </a:p>
        </p:txBody>
      </p:sp>
    </p:spTree>
    <p:extLst>
      <p:ext uri="{BB962C8B-B14F-4D97-AF65-F5344CB8AC3E}">
        <p14:creationId xmlns:p14="http://schemas.microsoft.com/office/powerpoint/2010/main" val="18467400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 26"/>
          <p:cNvSpPr/>
          <p:nvPr/>
        </p:nvSpPr>
        <p:spPr>
          <a:xfrm>
            <a:off x="6844346" y="3639487"/>
            <a:ext cx="2264072" cy="149391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618" y="1346311"/>
            <a:ext cx="3041446" cy="1753737"/>
          </a:xfrm>
          <a:prstGeom prst="rect">
            <a:avLst/>
          </a:prstGeom>
        </p:spPr>
      </p:pic>
      <p:sp>
        <p:nvSpPr>
          <p:cNvPr id="5" name="Shape 162"/>
          <p:cNvSpPr/>
          <p:nvPr/>
        </p:nvSpPr>
        <p:spPr>
          <a:xfrm>
            <a:off x="1818657" y="422981"/>
            <a:ext cx="26513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 dirty="0"/>
          </a:p>
        </p:txBody>
      </p:sp>
      <p:sp>
        <p:nvSpPr>
          <p:cNvPr id="6" name="Flecha curvada hacia la derecha 5"/>
          <p:cNvSpPr/>
          <p:nvPr/>
        </p:nvSpPr>
        <p:spPr>
          <a:xfrm>
            <a:off x="631302" y="3507474"/>
            <a:ext cx="736979" cy="2320119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333285" y="3362488"/>
            <a:ext cx="31852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solidFill>
                  <a:srgbClr val="FF0000"/>
                </a:solidFill>
              </a:rPr>
              <a:t>Recibe petición </a:t>
            </a:r>
            <a:r>
              <a:rPr lang="es-AR" sz="3000" b="1" dirty="0">
                <a:solidFill>
                  <a:srgbClr val="FFFF00"/>
                </a:solidFill>
              </a:rPr>
              <a:t>(A)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333285" y="4298202"/>
            <a:ext cx="32029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solidFill>
                  <a:srgbClr val="FF0000"/>
                </a:solidFill>
              </a:rPr>
              <a:t>Realiza</a:t>
            </a:r>
            <a:r>
              <a:rPr lang="es-AR" dirty="0"/>
              <a:t> </a:t>
            </a:r>
            <a:r>
              <a:rPr lang="es-AR" sz="3000" b="1" dirty="0">
                <a:solidFill>
                  <a:srgbClr val="FF0000"/>
                </a:solidFill>
              </a:rPr>
              <a:t>Petición </a:t>
            </a:r>
            <a:r>
              <a:rPr lang="es-AR" sz="3000" b="1" dirty="0">
                <a:solidFill>
                  <a:srgbClr val="FFFF00"/>
                </a:solidFill>
              </a:rPr>
              <a:t>(A)</a:t>
            </a:r>
            <a:endParaRPr lang="es-AR" sz="3000" b="1" dirty="0">
              <a:solidFill>
                <a:srgbClr val="FF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126307" y="5163233"/>
            <a:ext cx="3032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000" b="1" dirty="0">
                <a:solidFill>
                  <a:srgbClr val="FF0000"/>
                </a:solidFill>
              </a:rPr>
              <a:t>Envía Datos cada cierto tiempo </a:t>
            </a:r>
            <a:r>
              <a:rPr lang="es-AR" sz="3000" b="1" dirty="0">
                <a:solidFill>
                  <a:srgbClr val="FFFF00"/>
                </a:solidFill>
              </a:rPr>
              <a:t>(B)</a:t>
            </a:r>
            <a:endParaRPr lang="es-AR" sz="3000" b="1" dirty="0">
              <a:solidFill>
                <a:srgbClr val="FF0000"/>
              </a:solidFill>
            </a:endParaRPr>
          </a:p>
        </p:txBody>
      </p:sp>
      <p:sp>
        <p:nvSpPr>
          <p:cNvPr id="11" name="Flecha curvada hacia la derecha 10"/>
          <p:cNvSpPr/>
          <p:nvPr/>
        </p:nvSpPr>
        <p:spPr>
          <a:xfrm flipH="1" flipV="1">
            <a:off x="1451604" y="3398291"/>
            <a:ext cx="704741" cy="2402005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pic>
        <p:nvPicPr>
          <p:cNvPr id="14" name="Shape 161" descr="http://pngimg.com/upload/smartphone_PNG85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8150119" y="594714"/>
            <a:ext cx="2016178" cy="285801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hape 163"/>
          <p:cNvSpPr/>
          <p:nvPr/>
        </p:nvSpPr>
        <p:spPr>
          <a:xfrm>
            <a:off x="7800888" y="272961"/>
            <a:ext cx="27146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 dirty="0"/>
          </a:p>
        </p:txBody>
      </p:sp>
      <p:sp>
        <p:nvSpPr>
          <p:cNvPr id="17" name="Flecha abajo 16"/>
          <p:cNvSpPr/>
          <p:nvPr/>
        </p:nvSpPr>
        <p:spPr>
          <a:xfrm rot="1960301">
            <a:off x="8354467" y="2843466"/>
            <a:ext cx="399743" cy="675421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Flecha abajo 18"/>
          <p:cNvSpPr/>
          <p:nvPr/>
        </p:nvSpPr>
        <p:spPr>
          <a:xfrm rot="19321243">
            <a:off x="9581882" y="2851692"/>
            <a:ext cx="403962" cy="710715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" name="Flecha curvada hacia la derecha 23"/>
          <p:cNvSpPr/>
          <p:nvPr/>
        </p:nvSpPr>
        <p:spPr>
          <a:xfrm>
            <a:off x="7221769" y="4340578"/>
            <a:ext cx="579119" cy="750033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sp>
        <p:nvSpPr>
          <p:cNvPr id="25" name="Flecha curvada hacia la derecha 24"/>
          <p:cNvSpPr/>
          <p:nvPr/>
        </p:nvSpPr>
        <p:spPr>
          <a:xfrm flipH="1" flipV="1">
            <a:off x="8042070" y="4269469"/>
            <a:ext cx="553786" cy="776505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6862107" y="3677099"/>
            <a:ext cx="224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rgbClr val="FF0000"/>
                </a:solidFill>
              </a:rPr>
              <a:t>Recibe datos del servidor </a:t>
            </a:r>
            <a:r>
              <a:rPr lang="es-AR" sz="2000" b="1" dirty="0">
                <a:solidFill>
                  <a:srgbClr val="000000"/>
                </a:solidFill>
              </a:rPr>
              <a:t>(B)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9430284" y="3639487"/>
            <a:ext cx="2264072" cy="149391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CuadroTexto 28"/>
          <p:cNvSpPr txBox="1"/>
          <p:nvPr/>
        </p:nvSpPr>
        <p:spPr>
          <a:xfrm>
            <a:off x="9443815" y="3747611"/>
            <a:ext cx="224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rgbClr val="FF0000"/>
                </a:solidFill>
              </a:rPr>
              <a:t>Envía petición al Servidor</a:t>
            </a:r>
            <a:r>
              <a:rPr lang="es-AR" sz="2000" b="1" dirty="0">
                <a:solidFill>
                  <a:srgbClr val="000000"/>
                </a:solidFill>
              </a:rPr>
              <a:t>(A)</a:t>
            </a:r>
          </a:p>
        </p:txBody>
      </p:sp>
      <p:sp>
        <p:nvSpPr>
          <p:cNvPr id="30" name="Flecha izquierda y derecha 29"/>
          <p:cNvSpPr/>
          <p:nvPr/>
        </p:nvSpPr>
        <p:spPr>
          <a:xfrm>
            <a:off x="5298475" y="1636624"/>
            <a:ext cx="1829431" cy="774191"/>
          </a:xfrm>
          <a:prstGeom prst="left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/>
          </a:p>
        </p:txBody>
      </p:sp>
      <p:sp>
        <p:nvSpPr>
          <p:cNvPr id="31" name="CuadroTexto 30"/>
          <p:cNvSpPr txBox="1"/>
          <p:nvPr/>
        </p:nvSpPr>
        <p:spPr>
          <a:xfrm>
            <a:off x="6687403" y="5241526"/>
            <a:ext cx="5003103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err="1"/>
              <a:t>Thread</a:t>
            </a:r>
            <a:r>
              <a:rPr lang="es-AR" dirty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err="1"/>
              <a:t>Asynctask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Servicios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7095790" y="2748582"/>
            <a:ext cx="11079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Hijo 1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10080514" y="2702460"/>
            <a:ext cx="11079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Hijo 2</a:t>
            </a:r>
          </a:p>
        </p:txBody>
      </p:sp>
    </p:spTree>
    <p:extLst>
      <p:ext uri="{BB962C8B-B14F-4D97-AF65-F5344CB8AC3E}">
        <p14:creationId xmlns:p14="http://schemas.microsoft.com/office/powerpoint/2010/main" val="5059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6" grpId="0" animBg="1"/>
      <p:bldP spid="7" grpId="0"/>
      <p:bldP spid="8" grpId="0"/>
      <p:bldP spid="9" grpId="0"/>
      <p:bldP spid="11" grpId="0" animBg="1"/>
      <p:bldP spid="17" grpId="0" animBg="1"/>
      <p:bldP spid="19" grpId="0" animBg="1"/>
      <p:bldP spid="24" grpId="0" animBg="1"/>
      <p:bldP spid="25" grpId="0" animBg="1"/>
      <p:bldP spid="26" grpId="0"/>
      <p:bldP spid="28" grpId="0" animBg="1"/>
      <p:bldP spid="29" grpId="0"/>
      <p:bldP spid="31" grpId="0" animBg="1"/>
      <p:bldP spid="21" grpId="0"/>
      <p:bldP spid="2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Shape 160" descr="https://software.intel.com/sites/default/files/managed/86/1e/iot_galile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2658" y="3027343"/>
            <a:ext cx="3643338" cy="2186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 descr="http://pngimg.com/upload/smartphone_PNG852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84823" y="2631515"/>
            <a:ext cx="1656464" cy="2643206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Shape 162"/>
          <p:cNvSpPr/>
          <p:nvPr/>
        </p:nvSpPr>
        <p:spPr>
          <a:xfrm>
            <a:off x="3561121" y="5213345"/>
            <a:ext cx="26513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 dirty="0"/>
          </a:p>
        </p:txBody>
      </p:sp>
      <p:sp>
        <p:nvSpPr>
          <p:cNvPr id="163" name="Shape 163"/>
          <p:cNvSpPr/>
          <p:nvPr/>
        </p:nvSpPr>
        <p:spPr>
          <a:xfrm>
            <a:off x="8150467" y="5370947"/>
            <a:ext cx="27146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 dirty="0"/>
          </a:p>
        </p:txBody>
      </p:sp>
      <p:sp>
        <p:nvSpPr>
          <p:cNvPr id="164" name="Shape 164"/>
          <p:cNvSpPr/>
          <p:nvPr/>
        </p:nvSpPr>
        <p:spPr>
          <a:xfrm>
            <a:off x="6613120" y="3598846"/>
            <a:ext cx="1714512" cy="107157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1952596" y="136181"/>
            <a:ext cx="8229600" cy="85725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FF7E"/>
              </a:buClr>
              <a:buSzPts val="5000"/>
              <a:buFont typeface="Arial"/>
              <a:buNone/>
            </a:pPr>
            <a:r>
              <a:rPr lang="en-US" sz="5000" b="1" dirty="0" err="1">
                <a:solidFill>
                  <a:srgbClr val="FF0000"/>
                </a:solidFill>
                <a:latin typeface="Calibri"/>
                <a:sym typeface="Calibri"/>
              </a:rPr>
              <a:t>Ejemplo</a:t>
            </a:r>
            <a:r>
              <a:rPr lang="en-US" sz="5000" b="1" dirty="0">
                <a:solidFill>
                  <a:srgbClr val="FF0000"/>
                </a:solidFill>
                <a:latin typeface="Calibri"/>
                <a:sym typeface="Calibri"/>
              </a:rPr>
              <a:t> de </a:t>
            </a:r>
            <a:r>
              <a:rPr lang="en-US" sz="5000" b="1" dirty="0" err="1">
                <a:solidFill>
                  <a:srgbClr val="FF0000"/>
                </a:solidFill>
                <a:latin typeface="Calibri"/>
                <a:sym typeface="Calibri"/>
              </a:rPr>
              <a:t>comunicación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69" name="Shape 169"/>
          <p:cNvSpPr/>
          <p:nvPr/>
        </p:nvSpPr>
        <p:spPr>
          <a:xfrm rot="9377453">
            <a:off x="3165818" y="4568365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201" y="4523852"/>
            <a:ext cx="1028231" cy="10781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09" y="2488324"/>
            <a:ext cx="908257" cy="9082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sp>
        <p:nvSpPr>
          <p:cNvPr id="18" name="Shape 168"/>
          <p:cNvSpPr/>
          <p:nvPr/>
        </p:nvSpPr>
        <p:spPr>
          <a:xfrm rot="11993025">
            <a:off x="3204456" y="2910361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7613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Android</a:t>
            </a:r>
          </a:p>
        </p:txBody>
      </p:sp>
      <p:pic>
        <p:nvPicPr>
          <p:cNvPr id="6" name="Picture 6" descr="http://pngimg.com/upload/smartphone_PNG852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3301" y="2159099"/>
            <a:ext cx="2524259" cy="4027939"/>
          </a:xfrm>
          <a:prstGeom prst="rect">
            <a:avLst/>
          </a:prstGeom>
          <a:noFill/>
        </p:spPr>
      </p:pic>
      <p:sp>
        <p:nvSpPr>
          <p:cNvPr id="10" name="8 Rectángulo"/>
          <p:cNvSpPr/>
          <p:nvPr/>
        </p:nvSpPr>
        <p:spPr>
          <a:xfrm>
            <a:off x="1610435" y="981265"/>
            <a:ext cx="8857397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Ejemplo de Bluethoot 2.0 con el HC-05 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643" y="3430474"/>
            <a:ext cx="933450" cy="14851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30" y="2701454"/>
            <a:ext cx="4381500" cy="2943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5" name="Conector recto de flecha 14"/>
          <p:cNvCxnSpPr/>
          <p:nvPr/>
        </p:nvCxnSpPr>
        <p:spPr>
          <a:xfrm>
            <a:off x="7416889" y="4173068"/>
            <a:ext cx="1146412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>
            <a:stCxn id="4" idx="3"/>
            <a:endCxn id="13" idx="1"/>
          </p:cNvCxnSpPr>
          <p:nvPr/>
        </p:nvCxnSpPr>
        <p:spPr>
          <a:xfrm>
            <a:off x="4892630" y="4173067"/>
            <a:ext cx="1306013" cy="1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879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Android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849085" y="2253543"/>
            <a:ext cx="7057623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AR" dirty="0"/>
              <a:t>Activar Bluethoot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AR" dirty="0"/>
              <a:t>Buscar dispositivos cercanos al móvil de Bluethoot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AR" dirty="0"/>
              <a:t>Emparejar ambos el HC05 con el </a:t>
            </a:r>
            <a:r>
              <a:rPr lang="es-AR" dirty="0" err="1"/>
              <a:t>Buethoot</a:t>
            </a:r>
            <a:r>
              <a:rPr lang="es-AR" dirty="0"/>
              <a:t> de Android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AR" dirty="0"/>
              <a:t>Realizar la transferencia de datos entre Arduino y Android a través del bluethoot. Esto se debe realizar en otro hilo de conexión</a:t>
            </a:r>
          </a:p>
        </p:txBody>
      </p:sp>
      <p:pic>
        <p:nvPicPr>
          <p:cNvPr id="6" name="Picture 6" descr="http://pngimg.com/upload/smartphone_PNG852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3342" y="1408880"/>
            <a:ext cx="2524259" cy="4027939"/>
          </a:xfrm>
          <a:prstGeom prst="rect">
            <a:avLst/>
          </a:prstGeom>
          <a:noFill/>
        </p:spPr>
      </p:pic>
      <p:sp>
        <p:nvSpPr>
          <p:cNvPr id="7" name="8 Rectángulo"/>
          <p:cNvSpPr/>
          <p:nvPr/>
        </p:nvSpPr>
        <p:spPr>
          <a:xfrm>
            <a:off x="3849085" y="1197826"/>
            <a:ext cx="4597758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Pasos de Utilización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849084" y="4130976"/>
            <a:ext cx="7057623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dirty="0"/>
              <a:t>En la búsqueda de dispositivos se deben usar </a:t>
            </a:r>
            <a:r>
              <a:rPr lang="es-AR" dirty="0" err="1"/>
              <a:t>Broadcast</a:t>
            </a:r>
            <a:r>
              <a:rPr lang="es-AR" dirty="0"/>
              <a:t> </a:t>
            </a:r>
            <a:r>
              <a:rPr lang="es-AR" dirty="0" err="1"/>
              <a:t>Recevier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28644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titled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37174" y="225266"/>
            <a:ext cx="7253056" cy="6425224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  <p:sp>
        <p:nvSpPr>
          <p:cNvPr id="9" name="8 Rectángulo"/>
          <p:cNvSpPr/>
          <p:nvPr/>
        </p:nvSpPr>
        <p:spPr>
          <a:xfrm rot="20218235">
            <a:off x="-57946" y="654008"/>
            <a:ext cx="5216375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Ejemplo de Bluetooth</a:t>
            </a:r>
          </a:p>
        </p:txBody>
      </p:sp>
    </p:spTree>
    <p:extLst>
      <p:ext uri="{BB962C8B-B14F-4D97-AF65-F5344CB8AC3E}">
        <p14:creationId xmlns:p14="http://schemas.microsoft.com/office/powerpoint/2010/main" val="398787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3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Android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04" y="908559"/>
            <a:ext cx="11381702" cy="578176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82581" y="5615189"/>
            <a:ext cx="3193960" cy="914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Arduino UNO usar </a:t>
            </a:r>
            <a:r>
              <a:rPr lang="es-AR" dirty="0" err="1"/>
              <a:t>SoftwareSerial</a:t>
            </a:r>
            <a:endParaRPr lang="es-AR" dirty="0"/>
          </a:p>
        </p:txBody>
      </p:sp>
      <p:sp>
        <p:nvSpPr>
          <p:cNvPr id="5" name="Rectángulo 4"/>
          <p:cNvSpPr/>
          <p:nvPr/>
        </p:nvSpPr>
        <p:spPr>
          <a:xfrm>
            <a:off x="441104" y="4121239"/>
            <a:ext cx="3899076" cy="2408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4225722" y="4175831"/>
            <a:ext cx="2761932" cy="2408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6987654" y="4175831"/>
            <a:ext cx="2251880" cy="251449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9235465" y="4121239"/>
            <a:ext cx="2587341" cy="2408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ángulo 10"/>
          <p:cNvSpPr/>
          <p:nvPr/>
        </p:nvSpPr>
        <p:spPr>
          <a:xfrm rot="2244367">
            <a:off x="6500637" y="1846631"/>
            <a:ext cx="5563821" cy="70788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4000" b="1" dirty="0">
                <a:solidFill>
                  <a:schemeClr val="bg1"/>
                </a:solidFill>
              </a:rPr>
              <a:t>Forma mediante Código</a:t>
            </a:r>
          </a:p>
        </p:txBody>
      </p:sp>
    </p:spTree>
    <p:extLst>
      <p:ext uri="{BB962C8B-B14F-4D97-AF65-F5344CB8AC3E}">
        <p14:creationId xmlns:p14="http://schemas.microsoft.com/office/powerpoint/2010/main" val="307085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Android</a:t>
            </a:r>
          </a:p>
        </p:txBody>
      </p:sp>
      <p:sp>
        <p:nvSpPr>
          <p:cNvPr id="4" name="8 Rectángulo"/>
          <p:cNvSpPr/>
          <p:nvPr/>
        </p:nvSpPr>
        <p:spPr>
          <a:xfrm>
            <a:off x="60610" y="940551"/>
            <a:ext cx="3096344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AndroidManifest</a:t>
            </a:r>
            <a:endParaRPr lang="es-E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71234" y="941314"/>
            <a:ext cx="8500056" cy="120032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uses-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permission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:name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android.permission.BLUETOOTH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uses-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permission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:name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android.permission.BLUETOOTH_ADMIN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uses-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permission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:name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android.permission.ACCESS_COARSE_LOCATION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uses-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permission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:name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android.permission.WRITE_EXTERNAL_STORAGE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uses-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permission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:name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android.permission.READ_PHONE_STATE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uses-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permission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:name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android.permission.READ_EXTERNAL_STORAGE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endParaRPr kumimoji="0" lang="es-AR" altLang="es-A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774287" y="1390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AR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0462071" y="1318164"/>
            <a:ext cx="1131720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Solicitar </a:t>
            </a:r>
          </a:p>
          <a:p>
            <a:r>
              <a:rPr lang="es-AR" sz="2000" dirty="0">
                <a:solidFill>
                  <a:schemeClr val="bg1"/>
                </a:solidFill>
              </a:rPr>
              <a:t>Permisos</a:t>
            </a:r>
          </a:p>
        </p:txBody>
      </p:sp>
      <p:sp>
        <p:nvSpPr>
          <p:cNvPr id="12" name="8 Rectángulo"/>
          <p:cNvSpPr/>
          <p:nvPr/>
        </p:nvSpPr>
        <p:spPr>
          <a:xfrm>
            <a:off x="67506" y="2272896"/>
            <a:ext cx="3096344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BroadcastReceiver</a:t>
            </a:r>
            <a:endParaRPr lang="es-E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271234" y="2303576"/>
            <a:ext cx="8793104" cy="15696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IntentFilter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IntentFilter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filter.addAction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BluetoothAdapter.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ACTION_STATE_CHANGED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filter.addAction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BluetoothDevice.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ACTION_FOUND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b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filter.addAction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BluetoothAdapter.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ACTION_DISCOVERY_STARTED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b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filter.addAction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BluetoothAdapter.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ACTION_DISCOVERY_FINISHED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1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egisterReceiver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mReceiver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kumimoji="0" lang="es-AR" altLang="es-A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250934" y="3931300"/>
            <a:ext cx="8813404" cy="286232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final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BroadcastReceiver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mReceiver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BroadcastReceiver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onReceive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Context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context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  <a:endParaRPr lang="es-AR" altLang="es-AR" sz="12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intent.getAction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kumimoji="0" lang="es-AR" altLang="es-A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BluetoothAdapter.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ACTION_STATE_CHANGED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.equals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{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…………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BluetoothAdapter.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ACTION_DISCOVERY_STARTED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.equals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{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……..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altLang="es-AR" sz="1200" b="1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AR" altLang="es-AR" sz="1200" b="1" dirty="0" err="1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s-AR" altLang="es-AR" sz="1200" b="1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AR" altLang="es-AR" sz="1200" b="1" dirty="0" err="1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s-AR" altLang="es-AR" sz="1200" b="1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s-AR" altLang="es-AR" sz="12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BluetoothDevice.</a:t>
            </a:r>
            <a:r>
              <a:rPr lang="es-AR" altLang="es-AR" sz="1200" b="1" i="1" dirty="0" err="1">
                <a:solidFill>
                  <a:srgbClr val="660E7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ACTION_FOUND</a:t>
            </a:r>
            <a:r>
              <a:rPr lang="es-AR" altLang="es-AR" sz="12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.equals</a:t>
            </a: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s-AR" altLang="es-AR" sz="12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b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endParaRPr lang="es-AR" altLang="es-AR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</p:txBody>
      </p:sp>
      <p:sp>
        <p:nvSpPr>
          <p:cNvPr id="15" name="Rectángulo 14"/>
          <p:cNvSpPr/>
          <p:nvPr/>
        </p:nvSpPr>
        <p:spPr>
          <a:xfrm rot="1031300">
            <a:off x="1679993" y="1830472"/>
            <a:ext cx="9754165" cy="13234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4000" b="1" dirty="0">
                <a:solidFill>
                  <a:schemeClr val="bg1"/>
                </a:solidFill>
              </a:rPr>
              <a:t>A partir de Android 6 Algunos permisos se deben pedir en tiempo de ejecución</a:t>
            </a:r>
          </a:p>
        </p:txBody>
      </p:sp>
    </p:spTree>
    <p:extLst>
      <p:ext uri="{BB962C8B-B14F-4D97-AF65-F5344CB8AC3E}">
        <p14:creationId xmlns:p14="http://schemas.microsoft.com/office/powerpoint/2010/main" val="95571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Android</a:t>
            </a:r>
          </a:p>
        </p:txBody>
      </p:sp>
      <p:sp>
        <p:nvSpPr>
          <p:cNvPr id="4" name="8 Rectángulo"/>
          <p:cNvSpPr/>
          <p:nvPr/>
        </p:nvSpPr>
        <p:spPr>
          <a:xfrm>
            <a:off x="60610" y="1645277"/>
            <a:ext cx="3096344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BluetoothAdapter</a:t>
            </a:r>
            <a:endParaRPr lang="es-E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774287" y="1390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AR" dirty="0"/>
          </a:p>
        </p:txBody>
      </p:sp>
      <p:sp>
        <p:nvSpPr>
          <p:cNvPr id="15" name="8 Rectángulo"/>
          <p:cNvSpPr/>
          <p:nvPr/>
        </p:nvSpPr>
        <p:spPr>
          <a:xfrm>
            <a:off x="162632" y="867639"/>
            <a:ext cx="11419767" cy="5232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Objetos necesarios para usar Bluetooth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3449463" y="1645277"/>
            <a:ext cx="8132935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Permite realizar todo tipo de operaciones sobre el </a:t>
            </a:r>
            <a:r>
              <a:rPr lang="es-AR" dirty="0" err="1"/>
              <a:t>bluetooth</a:t>
            </a:r>
            <a:r>
              <a:rPr lang="es-AR" dirty="0"/>
              <a:t> del móvil.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Activa o desactiva el bluethoot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Realiza la búsqueda de dispositivos bluethoot cercanos y los almacena en una lista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Me permite obtener datos de conectividad del bluethoot de Arduino, que se van a guardar en una objeto </a:t>
            </a:r>
            <a:r>
              <a:rPr lang="es-AR" dirty="0" err="1">
                <a:solidFill>
                  <a:srgbClr val="FF0000"/>
                </a:solidFill>
              </a:rPr>
              <a:t>BluetoothDevice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18" name="8 Rectángulo"/>
          <p:cNvSpPr/>
          <p:nvPr/>
        </p:nvSpPr>
        <p:spPr>
          <a:xfrm>
            <a:off x="77851" y="3284630"/>
            <a:ext cx="3096344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BluetoothDevice</a:t>
            </a:r>
            <a:endParaRPr lang="es-E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3449463" y="3334521"/>
            <a:ext cx="8132935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Representa un dispositivo bluethoot con sus atributos y propiedades como nombre, clase, velocidad de transmisión, MAC, estado.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Es utilizado para realizar el emparejamiento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Nos da acceso a la transmisión de datos a través de </a:t>
            </a:r>
            <a:r>
              <a:rPr lang="es-AR" dirty="0" err="1">
                <a:solidFill>
                  <a:srgbClr val="E74C3C"/>
                </a:solidFill>
              </a:rPr>
              <a:t>BluetoothSocket</a:t>
            </a:r>
            <a:endParaRPr lang="es-AR" dirty="0">
              <a:solidFill>
                <a:srgbClr val="E74C3C"/>
              </a:solidFill>
            </a:endParaRPr>
          </a:p>
        </p:txBody>
      </p:sp>
      <p:sp>
        <p:nvSpPr>
          <p:cNvPr id="20" name="8 Rectángulo"/>
          <p:cNvSpPr/>
          <p:nvPr/>
        </p:nvSpPr>
        <p:spPr>
          <a:xfrm>
            <a:off x="77851" y="4923983"/>
            <a:ext cx="3096344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BluetoothSocket</a:t>
            </a:r>
            <a:endParaRPr lang="es-E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449463" y="4973874"/>
            <a:ext cx="8132935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Me permite manejar un socket Bluetooth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Establece la conexión y desconexión para la transmisión de datos </a:t>
            </a:r>
            <a:r>
              <a:rPr lang="es-AR" b="1" dirty="0">
                <a:solidFill>
                  <a:schemeClr val="tx1"/>
                </a:solidFill>
              </a:rPr>
              <a:t>(</a:t>
            </a:r>
            <a:r>
              <a:rPr lang="es-AR" b="1" dirty="0" err="1">
                <a:solidFill>
                  <a:schemeClr val="tx1"/>
                </a:solidFill>
              </a:rPr>
              <a:t>connect</a:t>
            </a:r>
            <a:r>
              <a:rPr lang="es-AR" b="1" dirty="0">
                <a:solidFill>
                  <a:schemeClr val="tx1"/>
                </a:solidFill>
              </a:rPr>
              <a:t> y </a:t>
            </a:r>
            <a:r>
              <a:rPr lang="es-AR" b="1" dirty="0" err="1">
                <a:solidFill>
                  <a:schemeClr val="tx1"/>
                </a:solidFill>
              </a:rPr>
              <a:t>close</a:t>
            </a:r>
            <a:r>
              <a:rPr lang="es-AR" b="1" dirty="0">
                <a:solidFill>
                  <a:schemeClr val="tx1"/>
                </a:solidFill>
              </a:rPr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Permite recibir datos del bluethoot remoto usando  un </a:t>
            </a:r>
            <a:r>
              <a:rPr lang="es-AR" dirty="0" err="1">
                <a:solidFill>
                  <a:schemeClr val="accent4"/>
                </a:solidFill>
              </a:rPr>
              <a:t>InputStream</a:t>
            </a:r>
            <a:r>
              <a:rPr lang="es-AR" dirty="0">
                <a:solidFill>
                  <a:schemeClr val="tx1"/>
                </a:solidFill>
              </a:rPr>
              <a:t> y enviarlos usando un </a:t>
            </a:r>
            <a:r>
              <a:rPr lang="es-AR" dirty="0" err="1">
                <a:solidFill>
                  <a:schemeClr val="accent4"/>
                </a:solidFill>
              </a:rPr>
              <a:t>outputStream</a:t>
            </a:r>
            <a:endParaRPr lang="es-AR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5478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0" y="1124744"/>
            <a:ext cx="5715000" cy="4171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uadroTexto 4"/>
          <p:cNvSpPr txBox="1"/>
          <p:nvPr/>
        </p:nvSpPr>
        <p:spPr>
          <a:xfrm rot="21276080">
            <a:off x="4048377" y="257524"/>
            <a:ext cx="32335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¡¡¡</a:t>
            </a:r>
            <a:r>
              <a:rPr lang="es-AR" sz="6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Yupy</a:t>
            </a:r>
            <a:r>
              <a:rPr lang="es-AR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!!!</a:t>
            </a:r>
          </a:p>
        </p:txBody>
      </p:sp>
      <p:sp>
        <p:nvSpPr>
          <p:cNvPr id="6" name="CuadroTexto 5"/>
          <p:cNvSpPr txBox="1"/>
          <p:nvPr/>
        </p:nvSpPr>
        <p:spPr>
          <a:xfrm rot="21201299">
            <a:off x="2714740" y="3431973"/>
            <a:ext cx="68898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Intervalo de 10 min!!</a:t>
            </a:r>
          </a:p>
        </p:txBody>
      </p:sp>
    </p:spTree>
    <p:extLst>
      <p:ext uri="{BB962C8B-B14F-4D97-AF65-F5344CB8AC3E}">
        <p14:creationId xmlns:p14="http://schemas.microsoft.com/office/powerpoint/2010/main" val="1295223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Shape 235"/>
          <p:cNvPicPr preferRelativeResize="0"/>
          <p:nvPr/>
        </p:nvPicPr>
        <p:blipFill rotWithShape="1">
          <a:blip r:embed="rId3">
            <a:alphaModFix/>
          </a:blip>
          <a:srcRect t="3034" r="37716" b="-433"/>
          <a:stretch/>
        </p:blipFill>
        <p:spPr>
          <a:xfrm>
            <a:off x="7994772" y="1476"/>
            <a:ext cx="4195589" cy="6528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Shape 2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200000">
            <a:off x="307622" y="756677"/>
            <a:ext cx="3032660" cy="191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Shape 2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6020000">
            <a:off x="8636222" y="1086167"/>
            <a:ext cx="1598557" cy="176773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Shape 238"/>
          <p:cNvSpPr txBox="1"/>
          <p:nvPr/>
        </p:nvSpPr>
        <p:spPr>
          <a:xfrm>
            <a:off x="306261" y="4097546"/>
            <a:ext cx="7612004" cy="2560276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Es una </a:t>
            </a: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interfaz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que se define </a:t>
            </a: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nuestro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programa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con </a:t>
            </a: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ciertas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restricciones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y </a:t>
            </a: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recomendaciones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para que </a:t>
            </a: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otros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sistemas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pueda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comunicarse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con </a:t>
            </a: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él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.</a:t>
            </a:r>
            <a:br>
              <a:rPr lang="en-US" sz="3200" dirty="0">
                <a:latin typeface="Calibri"/>
                <a:ea typeface="Calibri"/>
                <a:cs typeface="Calibri"/>
              </a:rPr>
            </a:b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Trabaja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sobre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el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protocolo</a:t>
            </a: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HTTP</a:t>
            </a:r>
            <a:endParaRPr lang="en-US" dirty="0">
              <a:solidFill>
                <a:schemeClr val="lt1"/>
              </a:solidFill>
              <a:cs typeface="Calibri" panose="020F0502020204030204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FC862B2-9516-41BC-B2AA-69F856487B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900000">
            <a:off x="6966858" y="2747103"/>
            <a:ext cx="2423886" cy="1770192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CAEDDFF2-D2E5-4645-B081-0593C3AA1F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80000">
            <a:off x="7223977" y="1293660"/>
            <a:ext cx="1016002" cy="633187"/>
          </a:xfrm>
          <a:prstGeom prst="rect">
            <a:avLst/>
          </a:prstGeom>
        </p:spPr>
      </p:pic>
      <p:sp>
        <p:nvSpPr>
          <p:cNvPr id="8" name="14 Marcador de contenido">
            <a:extLst>
              <a:ext uri="{FF2B5EF4-FFF2-40B4-BE49-F238E27FC236}">
                <a16:creationId xmlns:a16="http://schemas.microsoft.com/office/drawing/2014/main" id="{6DAE5788-56D8-454B-862A-82A127218440}"/>
              </a:ext>
            </a:extLst>
          </p:cNvPr>
          <p:cNvSpPr txBox="1">
            <a:spLocks/>
          </p:cNvSpPr>
          <p:nvPr/>
        </p:nvSpPr>
        <p:spPr>
          <a:xfrm>
            <a:off x="1952596" y="163478"/>
            <a:ext cx="8229600" cy="7999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AR" sz="5000" b="1" dirty="0">
                <a:ln w="10160">
                  <a:solidFill>
                    <a:srgbClr val="7F8C8D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Calibri"/>
              </a:rPr>
              <a:t>¿Qué es una API?</a:t>
            </a:r>
          </a:p>
        </p:txBody>
      </p:sp>
    </p:spTree>
    <p:extLst>
      <p:ext uri="{BB962C8B-B14F-4D97-AF65-F5344CB8AC3E}">
        <p14:creationId xmlns:p14="http://schemas.microsoft.com/office/powerpoint/2010/main" val="85569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Shape 2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10257" y="1431134"/>
            <a:ext cx="4749206" cy="478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Shape 2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478" y="1238934"/>
            <a:ext cx="3475345" cy="2180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Shape 2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4357106">
            <a:off x="4734758" y="2113831"/>
            <a:ext cx="2346042" cy="1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Shape 238"/>
          <p:cNvSpPr txBox="1"/>
          <p:nvPr/>
        </p:nvSpPr>
        <p:spPr>
          <a:xfrm>
            <a:off x="1236949" y="5761150"/>
            <a:ext cx="3873304" cy="861774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Servicios REST</a:t>
            </a:r>
            <a:endParaRPr sz="5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Shape 239"/>
          <p:cNvSpPr txBox="1"/>
          <p:nvPr/>
        </p:nvSpPr>
        <p:spPr>
          <a:xfrm>
            <a:off x="775002" y="4494886"/>
            <a:ext cx="5042855" cy="1169551"/>
          </a:xfrm>
          <a:prstGeom prst="rect">
            <a:avLst/>
          </a:prstGeom>
          <a:gradFill>
            <a:gsLst>
              <a:gs pos="0">
                <a:srgbClr val="89C547"/>
              </a:gs>
              <a:gs pos="50000">
                <a:srgbClr val="7CC500"/>
              </a:gs>
              <a:gs pos="100000">
                <a:srgbClr val="70B600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Web Services</a:t>
            </a:r>
            <a:endParaRPr sz="7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799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redondeado 32"/>
          <p:cNvSpPr/>
          <p:nvPr/>
        </p:nvSpPr>
        <p:spPr>
          <a:xfrm>
            <a:off x="8557750" y="2470778"/>
            <a:ext cx="3346810" cy="243749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730" y="5335309"/>
            <a:ext cx="806373" cy="972636"/>
          </a:xfrm>
        </p:spPr>
      </p:pic>
      <p:sp>
        <p:nvSpPr>
          <p:cNvPr id="6" name="Shape 258"/>
          <p:cNvSpPr/>
          <p:nvPr/>
        </p:nvSpPr>
        <p:spPr>
          <a:xfrm>
            <a:off x="5274220" y="1070647"/>
            <a:ext cx="2589831" cy="739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 sz="540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452" y="2442214"/>
            <a:ext cx="2374467" cy="2158607"/>
          </a:xfrm>
          <a:prstGeom prst="rect">
            <a:avLst/>
          </a:prstGeom>
        </p:spPr>
      </p:pic>
      <p:grpSp>
        <p:nvGrpSpPr>
          <p:cNvPr id="14" name="Grupo 13"/>
          <p:cNvGrpSpPr/>
          <p:nvPr/>
        </p:nvGrpSpPr>
        <p:grpSpPr>
          <a:xfrm>
            <a:off x="8756089" y="3205426"/>
            <a:ext cx="827988" cy="860780"/>
            <a:chOff x="6053214" y="2167961"/>
            <a:chExt cx="985458" cy="985458"/>
          </a:xfrm>
        </p:grpSpPr>
        <p:sp>
          <p:nvSpPr>
            <p:cNvPr id="12" name="Rectángulo 11"/>
            <p:cNvSpPr/>
            <p:nvPr/>
          </p:nvSpPr>
          <p:spPr>
            <a:xfrm>
              <a:off x="6053214" y="2167961"/>
              <a:ext cx="985458" cy="985458"/>
            </a:xfrm>
            <a:prstGeom prst="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3214" y="2167961"/>
              <a:ext cx="985458" cy="985458"/>
            </a:xfrm>
            <a:prstGeom prst="rect">
              <a:avLst/>
            </a:prstGeom>
          </p:spPr>
        </p:pic>
      </p:grpSp>
      <p:sp>
        <p:nvSpPr>
          <p:cNvPr id="16" name="CuadroTexto 15"/>
          <p:cNvSpPr txBox="1"/>
          <p:nvPr/>
        </p:nvSpPr>
        <p:spPr>
          <a:xfrm>
            <a:off x="9953130" y="2797051"/>
            <a:ext cx="172495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s-AR">
                <a:ea typeface="+mn-lt"/>
                <a:cs typeface="+mn-lt"/>
              </a:rPr>
              <a:t>/api/</a:t>
            </a:r>
            <a:r>
              <a:rPr lang="es-AR" err="1">
                <a:ea typeface="+mn-lt"/>
                <a:cs typeface="+mn-lt"/>
              </a:rPr>
              <a:t>register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9963001" y="3566673"/>
            <a:ext cx="172495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s-AR">
                <a:ea typeface="+mn-lt"/>
                <a:cs typeface="+mn-lt"/>
              </a:rPr>
              <a:t>/api/</a:t>
            </a:r>
            <a:r>
              <a:rPr lang="es-AR" err="1">
                <a:ea typeface="+mn-lt"/>
                <a:cs typeface="+mn-lt"/>
              </a:rPr>
              <a:t>login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9941048" y="4273431"/>
            <a:ext cx="116948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 rtlCol="0" anchor="t">
            <a:spAutoFit/>
          </a:bodyPr>
          <a:lstStyle/>
          <a:p>
            <a:r>
              <a:rPr lang="es-AR">
                <a:ea typeface="+mn-lt"/>
                <a:cs typeface="+mn-lt"/>
              </a:rPr>
              <a:t>/api/</a:t>
            </a:r>
            <a:r>
              <a:rPr lang="es-AR" err="1">
                <a:ea typeface="+mn-lt"/>
                <a:cs typeface="+mn-lt"/>
              </a:rPr>
              <a:t>event</a:t>
            </a:r>
          </a:p>
        </p:txBody>
      </p:sp>
      <p:pic>
        <p:nvPicPr>
          <p:cNvPr id="22" name="Shape 257" descr="http://pngimg.com/upload/smartphone_PNG8528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2751" y="2317439"/>
            <a:ext cx="1656464" cy="264320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Shape 259"/>
          <p:cNvSpPr/>
          <p:nvPr/>
        </p:nvSpPr>
        <p:spPr>
          <a:xfrm>
            <a:off x="457487" y="1071319"/>
            <a:ext cx="27146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/>
          </a:p>
        </p:txBody>
      </p:sp>
      <p:cxnSp>
        <p:nvCxnSpPr>
          <p:cNvPr id="24" name="Shape 262"/>
          <p:cNvCxnSpPr/>
          <p:nvPr/>
        </p:nvCxnSpPr>
        <p:spPr>
          <a:xfrm flipV="1">
            <a:off x="2735000" y="3157445"/>
            <a:ext cx="2475132" cy="10584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5" name="Shape 263"/>
          <p:cNvSpPr txBox="1"/>
          <p:nvPr/>
        </p:nvSpPr>
        <p:spPr>
          <a:xfrm>
            <a:off x="2728458" y="2566320"/>
            <a:ext cx="2546659" cy="49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1- HTTP Request</a:t>
            </a:r>
            <a:endParaRPr sz="2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" name="Shape 261"/>
          <p:cNvCxnSpPr/>
          <p:nvPr/>
        </p:nvCxnSpPr>
        <p:spPr>
          <a:xfrm flipH="1" flipV="1">
            <a:off x="2721239" y="4297675"/>
            <a:ext cx="2487052" cy="3652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0" name="Shape 264"/>
          <p:cNvSpPr txBox="1"/>
          <p:nvPr/>
        </p:nvSpPr>
        <p:spPr>
          <a:xfrm>
            <a:off x="2730565" y="3719204"/>
            <a:ext cx="2542336" cy="508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2- HTTP</a:t>
            </a:r>
            <a:r>
              <a:rPr lang="en-US" sz="25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Response</a:t>
            </a:r>
            <a:endParaRPr sz="2500" dirty="0">
              <a:solidFill>
                <a:schemeClr val="lt1"/>
              </a:solidFill>
            </a:endParaRPr>
          </a:p>
        </p:txBody>
      </p:sp>
      <p:cxnSp>
        <p:nvCxnSpPr>
          <p:cNvPr id="40" name="Conector recto de flecha 39"/>
          <p:cNvCxnSpPr/>
          <p:nvPr/>
        </p:nvCxnSpPr>
        <p:spPr>
          <a:xfrm flipH="1">
            <a:off x="6809665" y="4526444"/>
            <a:ext cx="3357" cy="756708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/>
          <p:cNvCxnSpPr/>
          <p:nvPr/>
        </p:nvCxnSpPr>
        <p:spPr>
          <a:xfrm>
            <a:off x="7677967" y="3801123"/>
            <a:ext cx="834843" cy="4234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hape 261"/>
          <p:cNvCxnSpPr>
            <a:cxnSpLocks/>
          </p:cNvCxnSpPr>
          <p:nvPr/>
        </p:nvCxnSpPr>
        <p:spPr>
          <a:xfrm flipV="1">
            <a:off x="9620888" y="2981717"/>
            <a:ext cx="332242" cy="521816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7" name="Shape 261"/>
          <p:cNvCxnSpPr>
            <a:cxnSpLocks/>
          </p:cNvCxnSpPr>
          <p:nvPr/>
        </p:nvCxnSpPr>
        <p:spPr>
          <a:xfrm>
            <a:off x="9620888" y="3608935"/>
            <a:ext cx="342113" cy="142404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0" name="Shape 261"/>
          <p:cNvCxnSpPr>
            <a:cxnSpLocks/>
          </p:cNvCxnSpPr>
          <p:nvPr/>
        </p:nvCxnSpPr>
        <p:spPr>
          <a:xfrm>
            <a:off x="9620888" y="3714867"/>
            <a:ext cx="320160" cy="743230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" name="Rectángulo 19">
            <a:extLst>
              <a:ext uri="{FF2B5EF4-FFF2-40B4-BE49-F238E27FC236}">
                <a16:creationId xmlns:a16="http://schemas.microsoft.com/office/drawing/2014/main" id="{AB800F06-3EA0-4ECD-B6F9-03BD70E2FD37}"/>
              </a:ext>
            </a:extLst>
          </p:cNvPr>
          <p:cNvSpPr/>
          <p:nvPr/>
        </p:nvSpPr>
        <p:spPr>
          <a:xfrm>
            <a:off x="5278379" y="2166047"/>
            <a:ext cx="264425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/>
              <a:t>http://so-unlam.net.ar</a:t>
            </a:r>
            <a:endParaRPr lang="es-AR" sz="2000" b="1">
              <a:cs typeface="Calibri" panose="020F0502020204030204"/>
            </a:endParaRPr>
          </a:p>
        </p:txBody>
      </p:sp>
      <p:sp>
        <p:nvSpPr>
          <p:cNvPr id="3" name="14 Marcador de contenido">
            <a:extLst>
              <a:ext uri="{FF2B5EF4-FFF2-40B4-BE49-F238E27FC236}">
                <a16:creationId xmlns:a16="http://schemas.microsoft.com/office/drawing/2014/main" id="{8C0EBEDD-29AF-4984-A972-E70034911425}"/>
              </a:ext>
            </a:extLst>
          </p:cNvPr>
          <p:cNvSpPr txBox="1">
            <a:spLocks/>
          </p:cNvSpPr>
          <p:nvPr/>
        </p:nvSpPr>
        <p:spPr>
          <a:xfrm>
            <a:off x="1952596" y="163478"/>
            <a:ext cx="8229600" cy="7999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AR" sz="5000" b="1" dirty="0">
                <a:ln w="10160">
                  <a:solidFill>
                    <a:srgbClr val="7F8C8D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Calibri"/>
              </a:rPr>
              <a:t>Servicios REST</a:t>
            </a:r>
          </a:p>
        </p:txBody>
      </p:sp>
    </p:spTree>
    <p:extLst>
      <p:ext uri="{BB962C8B-B14F-4D97-AF65-F5344CB8AC3E}">
        <p14:creationId xmlns:p14="http://schemas.microsoft.com/office/powerpoint/2010/main" val="308441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6" grpId="0" animBg="1"/>
      <p:bldP spid="17" grpId="0" animBg="1"/>
      <p:bldP spid="18" grpId="0" animBg="1"/>
      <p:bldP spid="23" grpId="0"/>
      <p:bldP spid="25" grpId="0"/>
      <p:bldP spid="30" grpId="0"/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Shape 257" descr="http://pngimg.com/upload/smartphone_PNG85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3677" y="2105935"/>
            <a:ext cx="1656464" cy="2643206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Shape 258"/>
          <p:cNvSpPr/>
          <p:nvPr/>
        </p:nvSpPr>
        <p:spPr>
          <a:xfrm>
            <a:off x="8952562" y="4893608"/>
            <a:ext cx="26513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876488" y="4890417"/>
            <a:ext cx="27146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/>
          </a:p>
        </p:txBody>
      </p:sp>
      <p:sp>
        <p:nvSpPr>
          <p:cNvPr id="263" name="Shape 263"/>
          <p:cNvSpPr txBox="1"/>
          <p:nvPr/>
        </p:nvSpPr>
        <p:spPr>
          <a:xfrm>
            <a:off x="3992695" y="2398655"/>
            <a:ext cx="43731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Estructura estandarizada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994" y="2004883"/>
            <a:ext cx="2908976" cy="2644524"/>
          </a:xfrm>
          <a:prstGeom prst="rect">
            <a:avLst/>
          </a:prstGeom>
        </p:spPr>
      </p:pic>
      <p:sp>
        <p:nvSpPr>
          <p:cNvPr id="2" name="Shape 263">
            <a:extLst>
              <a:ext uri="{FF2B5EF4-FFF2-40B4-BE49-F238E27FC236}">
                <a16:creationId xmlns:a16="http://schemas.microsoft.com/office/drawing/2014/main" id="{07E29FE7-4AA5-4B74-B40B-31E687896C3E}"/>
              </a:ext>
            </a:extLst>
          </p:cNvPr>
          <p:cNvSpPr txBox="1"/>
          <p:nvPr/>
        </p:nvSpPr>
        <p:spPr>
          <a:xfrm>
            <a:off x="3993858" y="3092017"/>
            <a:ext cx="454181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3200" b="1">
                <a:solidFill>
                  <a:schemeClr val="lt1"/>
                </a:solidFill>
                <a:latin typeface="Calibri"/>
                <a:cs typeface="Calibri"/>
                <a:sym typeface="Calibri"/>
              </a:rPr>
              <a:t>Identificación del recurso</a:t>
            </a:r>
            <a:endParaRPr lang="en-US"/>
          </a:p>
        </p:txBody>
      </p:sp>
      <p:sp>
        <p:nvSpPr>
          <p:cNvPr id="4" name="Shape 263">
            <a:extLst>
              <a:ext uri="{FF2B5EF4-FFF2-40B4-BE49-F238E27FC236}">
                <a16:creationId xmlns:a16="http://schemas.microsoft.com/office/drawing/2014/main" id="{BAA5401C-2006-4052-B45B-640CC416F7FC}"/>
              </a:ext>
            </a:extLst>
          </p:cNvPr>
          <p:cNvSpPr txBox="1"/>
          <p:nvPr/>
        </p:nvSpPr>
        <p:spPr>
          <a:xfrm>
            <a:off x="3993858" y="3743498"/>
            <a:ext cx="371001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3200" b="1">
                <a:solidFill>
                  <a:schemeClr val="lt1"/>
                </a:solidFill>
                <a:latin typeface="Calibri"/>
                <a:cs typeface="Calibri"/>
                <a:sym typeface="Calibri"/>
              </a:rPr>
              <a:t>Método de acceso</a:t>
            </a:r>
            <a:endParaRPr lang="en-US">
              <a:solidFill>
                <a:schemeClr val="lt1"/>
              </a:solidFill>
            </a:endParaRPr>
          </a:p>
        </p:txBody>
      </p:sp>
      <p:sp>
        <p:nvSpPr>
          <p:cNvPr id="5" name="Shape 263">
            <a:extLst>
              <a:ext uri="{FF2B5EF4-FFF2-40B4-BE49-F238E27FC236}">
                <a16:creationId xmlns:a16="http://schemas.microsoft.com/office/drawing/2014/main" id="{2D2F69D9-4A47-4CE3-9CA9-41C8C40DD748}"/>
              </a:ext>
            </a:extLst>
          </p:cNvPr>
          <p:cNvSpPr txBox="1"/>
          <p:nvPr/>
        </p:nvSpPr>
        <p:spPr>
          <a:xfrm>
            <a:off x="3993858" y="4412429"/>
            <a:ext cx="254665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Sin estado</a:t>
            </a:r>
          </a:p>
        </p:txBody>
      </p:sp>
      <p:sp>
        <p:nvSpPr>
          <p:cNvPr id="8" name="14 Marcador de contenido">
            <a:extLst>
              <a:ext uri="{FF2B5EF4-FFF2-40B4-BE49-F238E27FC236}">
                <a16:creationId xmlns:a16="http://schemas.microsoft.com/office/drawing/2014/main" id="{F0F16853-6768-4796-BAF1-936B475A4821}"/>
              </a:ext>
            </a:extLst>
          </p:cNvPr>
          <p:cNvSpPr txBox="1">
            <a:spLocks/>
          </p:cNvSpPr>
          <p:nvPr/>
        </p:nvSpPr>
        <p:spPr>
          <a:xfrm>
            <a:off x="2149966" y="179622"/>
            <a:ext cx="8229600" cy="7925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AR" sz="5000" b="1">
                <a:ln w="10160">
                  <a:solidFill>
                    <a:srgbClr val="7F8C8D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Calibri"/>
              </a:rPr>
              <a:t>Características de REST</a:t>
            </a:r>
            <a:endParaRPr lang="es-AR" sz="5000" b="1" dirty="0">
              <a:ln w="10160">
                <a:solidFill>
                  <a:srgbClr val="7F8C8D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313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4 Marcador de contenido"/>
          <p:cNvSpPr>
            <a:spLocks noGrp="1"/>
          </p:cNvSpPr>
          <p:nvPr>
            <p:ph idx="1"/>
          </p:nvPr>
        </p:nvSpPr>
        <p:spPr>
          <a:xfrm>
            <a:off x="1952596" y="163478"/>
            <a:ext cx="8229600" cy="75759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algn="ctr">
              <a:buNone/>
            </a:pPr>
            <a:r>
              <a:rPr lang="es-A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Estructura JSON</a:t>
            </a:r>
            <a:endParaRPr lang="es-AR" sz="4400" b="1" dirty="0">
              <a:cs typeface="Calibri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612" y="1334283"/>
            <a:ext cx="2799568" cy="51237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CuadroTexto 6"/>
          <p:cNvSpPr txBox="1"/>
          <p:nvPr/>
        </p:nvSpPr>
        <p:spPr>
          <a:xfrm rot="21359121">
            <a:off x="4229263" y="-212225"/>
            <a:ext cx="3512500" cy="77867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5000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30927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4 Marcador de contenido"/>
          <p:cNvSpPr txBox="1">
            <a:spLocks/>
          </p:cNvSpPr>
          <p:nvPr/>
        </p:nvSpPr>
        <p:spPr>
          <a:xfrm>
            <a:off x="1981200" y="327252"/>
            <a:ext cx="8229600" cy="7470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s-A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Estructura JSON</a:t>
            </a:r>
            <a:endParaRPr lang="es-AR" sz="44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754545" y="1756322"/>
            <a:ext cx="312901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/>
              <a:t>SIMPLE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531200" y="1756262"/>
            <a:ext cx="312372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AR" dirty="0"/>
              <a:t>ANIDADA - 1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F82C47F-5347-4B9A-A53A-9083EE5DB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49" y="2128381"/>
            <a:ext cx="3129492" cy="2548321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1893C92F-F590-44D1-809E-C4D172EFE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2128301"/>
            <a:ext cx="3124200" cy="4501106"/>
          </a:xfrm>
          <a:prstGeom prst="rect">
            <a:avLst/>
          </a:prstGeom>
        </p:spPr>
      </p:pic>
      <p:sp>
        <p:nvSpPr>
          <p:cNvPr id="11" name="CuadroTexto 7">
            <a:extLst>
              <a:ext uri="{FF2B5EF4-FFF2-40B4-BE49-F238E27FC236}">
                <a16:creationId xmlns:a16="http://schemas.microsoft.com/office/drawing/2014/main" id="{A9596D80-E143-4ED9-BBB5-263AD0E2A519}"/>
              </a:ext>
            </a:extLst>
          </p:cNvPr>
          <p:cNvSpPr txBox="1"/>
          <p:nvPr/>
        </p:nvSpPr>
        <p:spPr>
          <a:xfrm>
            <a:off x="8313684" y="1760495"/>
            <a:ext cx="306022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AR" dirty="0"/>
              <a:t>ANIDADA - 2</a:t>
            </a:r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7301D835-7079-465B-8F94-0657AD63C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150" y="2126615"/>
            <a:ext cx="3060699" cy="419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848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Shape 257" descr="http://pngimg.com/upload/smartphone_PNG85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1150" y="1974112"/>
            <a:ext cx="1656464" cy="2643206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Shape 258"/>
          <p:cNvSpPr/>
          <p:nvPr/>
        </p:nvSpPr>
        <p:spPr>
          <a:xfrm>
            <a:off x="8396258" y="4623782"/>
            <a:ext cx="26513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1902061" y="4623717"/>
            <a:ext cx="27146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/>
          </a:p>
        </p:txBody>
      </p:sp>
      <p:cxnSp>
        <p:nvCxnSpPr>
          <p:cNvPr id="262" name="Shape 262"/>
          <p:cNvCxnSpPr/>
          <p:nvPr/>
        </p:nvCxnSpPr>
        <p:spPr>
          <a:xfrm flipV="1">
            <a:off x="4832494" y="3251220"/>
            <a:ext cx="3294935" cy="583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63" name="Shape 263"/>
          <p:cNvSpPr txBox="1"/>
          <p:nvPr/>
        </p:nvSpPr>
        <p:spPr>
          <a:xfrm>
            <a:off x="5198880" y="2342596"/>
            <a:ext cx="254665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 Request</a:t>
            </a: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906" y="1911742"/>
            <a:ext cx="2908976" cy="2644524"/>
          </a:xfrm>
          <a:prstGeom prst="rect">
            <a:avLst/>
          </a:prstGeom>
        </p:spPr>
      </p:pic>
      <p:sp>
        <p:nvSpPr>
          <p:cNvPr id="2" name="14 Marcador de contenido">
            <a:extLst>
              <a:ext uri="{FF2B5EF4-FFF2-40B4-BE49-F238E27FC236}">
                <a16:creationId xmlns:a16="http://schemas.microsoft.com/office/drawing/2014/main" id="{933789E0-8C74-43E6-A686-7F44F36523B8}"/>
              </a:ext>
            </a:extLst>
          </p:cNvPr>
          <p:cNvSpPr txBox="1">
            <a:spLocks/>
          </p:cNvSpPr>
          <p:nvPr/>
        </p:nvSpPr>
        <p:spPr>
          <a:xfrm>
            <a:off x="1952596" y="136182"/>
            <a:ext cx="8229600" cy="6871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A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Formato de petición</a:t>
            </a:r>
            <a:endParaRPr lang="en-US" sz="4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156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002213" y="976037"/>
            <a:ext cx="1018222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s-AR">
                <a:cs typeface="Calibri"/>
              </a:rPr>
              <a:t>Tipo de mensaje que envía al servidor una petición para consumir, agregar, actualizar ó eliminar un recurso.</a:t>
            </a:r>
            <a:endParaRPr lang="es-AR" dirty="0">
              <a:cs typeface="Calibri"/>
            </a:endParaRPr>
          </a:p>
        </p:txBody>
      </p:sp>
      <p:sp>
        <p:nvSpPr>
          <p:cNvPr id="6" name="14 Marcador de contenido"/>
          <p:cNvSpPr>
            <a:spLocks noGrp="1"/>
          </p:cNvSpPr>
          <p:nvPr>
            <p:ph idx="1"/>
          </p:nvPr>
        </p:nvSpPr>
        <p:spPr>
          <a:xfrm>
            <a:off x="1952596" y="136182"/>
            <a:ext cx="8229600" cy="641181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>
              <a:buNone/>
            </a:pPr>
            <a:r>
              <a:rPr lang="es-AR" sz="4400" b="1" dirty="0">
                <a:ln w="10160">
                  <a:solidFill>
                    <a:srgbClr val="7F8C8D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Calibri"/>
              </a:rPr>
              <a:t>Formato de petición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BE59C8-1341-45C4-AA5C-942F286E8AC4}"/>
              </a:ext>
            </a:extLst>
          </p:cNvPr>
          <p:cNvSpPr/>
          <p:nvPr/>
        </p:nvSpPr>
        <p:spPr>
          <a:xfrm>
            <a:off x="1001184" y="1710265"/>
            <a:ext cx="10181165" cy="4314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5A11E04-88B7-4AD2-A3BC-C189CEA65346}"/>
              </a:ext>
            </a:extLst>
          </p:cNvPr>
          <p:cNvSpPr/>
          <p:nvPr/>
        </p:nvSpPr>
        <p:spPr>
          <a:xfrm>
            <a:off x="1264709" y="1948391"/>
            <a:ext cx="2429933" cy="1284817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cs typeface="Calibri"/>
              </a:rPr>
              <a:t>&lt;VERB&gt;</a:t>
            </a:r>
            <a:br>
              <a:rPr lang="en-US" sz="2400" dirty="0">
                <a:cs typeface="Calibri"/>
              </a:rPr>
            </a:br>
            <a:r>
              <a:rPr lang="en-US" sz="2400" dirty="0">
                <a:cs typeface="Calibri"/>
              </a:rPr>
              <a:t>GET, POST, UPDATE, DELETE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89BCABD-2FDD-441D-8D58-B3B4C97E64C3}"/>
              </a:ext>
            </a:extLst>
          </p:cNvPr>
          <p:cNvSpPr/>
          <p:nvPr/>
        </p:nvSpPr>
        <p:spPr>
          <a:xfrm>
            <a:off x="3977218" y="1948392"/>
            <a:ext cx="4202640" cy="127952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cs typeface="Calibri"/>
              </a:rPr>
              <a:t>&lt;URI&gt;</a:t>
            </a:r>
            <a:br>
              <a:rPr lang="en-US" sz="2400" dirty="0">
                <a:cs typeface="Calibri"/>
              </a:rPr>
            </a:br>
            <a:r>
              <a:rPr lang="en-US" sz="2400" dirty="0">
                <a:solidFill>
                  <a:schemeClr val="bg1"/>
                </a:solidFill>
                <a:cs typeface="Calibri"/>
              </a:rPr>
              <a:t>http://localhost:8080/recurso1</a:t>
            </a:r>
            <a:br>
              <a:rPr lang="en-US" sz="2400" dirty="0">
                <a:cs typeface="Calibri"/>
              </a:rPr>
            </a:br>
            <a:r>
              <a:rPr lang="en-US" sz="2400" dirty="0">
                <a:cs typeface="Calibri"/>
              </a:rPr>
              <a:t>http://localhost:8080/recurso2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9E5C97D-BF1D-454F-97C2-B61D8F5277D1}"/>
              </a:ext>
            </a:extLst>
          </p:cNvPr>
          <p:cNvSpPr/>
          <p:nvPr/>
        </p:nvSpPr>
        <p:spPr>
          <a:xfrm>
            <a:off x="8475134" y="1948392"/>
            <a:ext cx="2377016" cy="128481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cs typeface="Calibri"/>
              </a:rPr>
              <a:t>&lt;HTTP Version&gt;</a:t>
            </a:r>
            <a:br>
              <a:rPr lang="en-US" sz="2400" dirty="0">
                <a:cs typeface="Calibri"/>
              </a:rPr>
            </a:br>
            <a:r>
              <a:rPr lang="en-US" sz="2400" dirty="0">
                <a:cs typeface="Calibri"/>
              </a:rPr>
              <a:t>Http 1.1</a:t>
            </a:r>
            <a:br>
              <a:rPr lang="en-US" sz="2400" dirty="0">
                <a:cs typeface="Calibri"/>
              </a:rPr>
            </a:br>
            <a:r>
              <a:rPr lang="en-US" sz="2400" dirty="0">
                <a:cs typeface="Calibri"/>
              </a:rPr>
              <a:t>Http 2.0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C254874-4A2F-413F-AFF6-7F0149E9D4D4}"/>
              </a:ext>
            </a:extLst>
          </p:cNvPr>
          <p:cNvSpPr/>
          <p:nvPr/>
        </p:nvSpPr>
        <p:spPr>
          <a:xfrm>
            <a:off x="1264710" y="3493559"/>
            <a:ext cx="9582148" cy="114194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cs typeface="Calibri"/>
              </a:rPr>
              <a:t>&lt;Request Header&gt;</a:t>
            </a:r>
            <a:br>
              <a:rPr lang="en-US" sz="2400" b="1" dirty="0">
                <a:cs typeface="Calibri"/>
              </a:rPr>
            </a:br>
            <a:r>
              <a:rPr lang="en-US" sz="2400" b="1" err="1">
                <a:cs typeface="Calibri"/>
              </a:rPr>
              <a:t>Autorization</a:t>
            </a:r>
            <a:r>
              <a:rPr lang="en-US" sz="2400" b="1" dirty="0">
                <a:cs typeface="Calibri"/>
              </a:rPr>
              <a:t>: bearer assfg34tfgq32</a:t>
            </a:r>
            <a:br>
              <a:rPr lang="en-US" sz="2400" b="1" dirty="0">
                <a:cs typeface="Calibri"/>
              </a:rPr>
            </a:br>
            <a:r>
              <a:rPr lang="en-US" sz="2400" b="1" dirty="0">
                <a:cs typeface="Calibri"/>
              </a:rPr>
              <a:t>Content-Type: application/json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7BE38DA-FF40-4265-8C24-6DAC4CA32812}"/>
              </a:ext>
            </a:extLst>
          </p:cNvPr>
          <p:cNvSpPr/>
          <p:nvPr/>
        </p:nvSpPr>
        <p:spPr>
          <a:xfrm>
            <a:off x="1264707" y="4894792"/>
            <a:ext cx="9582149" cy="95144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cs typeface="Calibri"/>
              </a:rPr>
              <a:t>&lt;Request Body&gt;</a:t>
            </a:r>
            <a:br>
              <a:rPr lang="en-US" sz="2400" b="1" dirty="0">
                <a:cs typeface="Calibri"/>
              </a:rPr>
            </a:br>
            <a:r>
              <a:rPr lang="en-US" sz="2400" b="1" dirty="0">
                <a:cs typeface="Calibri"/>
              </a:rPr>
              <a:t>Json, Text, Xml, </a:t>
            </a:r>
            <a:r>
              <a:rPr lang="en-US" sz="2400" b="1" dirty="0">
                <a:ea typeface="+mn-lt"/>
                <a:cs typeface="+mn-lt"/>
              </a:rPr>
              <a:t>x-www-form-</a:t>
            </a:r>
            <a:r>
              <a:rPr lang="en-US" sz="2400" b="1" err="1">
                <a:ea typeface="+mn-lt"/>
                <a:cs typeface="+mn-lt"/>
              </a:rPr>
              <a:t>urlencoded</a:t>
            </a:r>
            <a:endParaRPr lang="en-US" sz="24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623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build="allAtOnce" animBg="1"/>
      <p:bldP spid="23" grpId="0" build="allAtOnce" animBg="1"/>
      <p:bldP spid="24" grpId="0" build="allAtOnce" animBg="1"/>
      <p:bldP spid="25" grpId="0" build="allAtOnce" animBg="1"/>
      <p:bldP spid="26" grpId="0" build="allAtOnce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028671" y="838454"/>
            <a:ext cx="1018222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s-AR">
                <a:cs typeface="Calibri"/>
              </a:rPr>
              <a:t>Tipo de mensaje que envía al servidor una petición para consumir, agregar, actualizar ó eliminar un recurso.</a:t>
            </a:r>
            <a:endParaRPr lang="es-AR" dirty="0">
              <a:cs typeface="Calibri"/>
            </a:endParaRPr>
          </a:p>
        </p:txBody>
      </p:sp>
      <p:sp>
        <p:nvSpPr>
          <p:cNvPr id="6" name="14 Marcador de contenido"/>
          <p:cNvSpPr>
            <a:spLocks noGrp="1"/>
          </p:cNvSpPr>
          <p:nvPr>
            <p:ph idx="1"/>
          </p:nvPr>
        </p:nvSpPr>
        <p:spPr>
          <a:xfrm>
            <a:off x="1952596" y="136182"/>
            <a:ext cx="8229600" cy="641181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>
              <a:buNone/>
            </a:pPr>
            <a:r>
              <a:rPr lang="es-AR" sz="4400" b="1" dirty="0">
                <a:ln w="10160">
                  <a:solidFill>
                    <a:srgbClr val="7F8C8D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Calibri"/>
              </a:rPr>
              <a:t>Formato de petición</a:t>
            </a:r>
          </a:p>
        </p:txBody>
      </p:sp>
      <p:sp>
        <p:nvSpPr>
          <p:cNvPr id="10" name="8 Rectángulo"/>
          <p:cNvSpPr/>
          <p:nvPr/>
        </p:nvSpPr>
        <p:spPr>
          <a:xfrm>
            <a:off x="1631504" y="3956670"/>
            <a:ext cx="1152128" cy="4320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3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Verb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927648" y="3952505"/>
            <a:ext cx="7748962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b="1" dirty="0"/>
              <a:t>GET:  </a:t>
            </a:r>
            <a:r>
              <a:rPr lang="es-AR" dirty="0"/>
              <a:t>Solicita información de un conjunto de recursos del servidor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b="1" dirty="0"/>
              <a:t>POST: </a:t>
            </a:r>
            <a:r>
              <a:rPr lang="es-AR" dirty="0"/>
              <a:t> Indica que se va a crear un nuevo recurso en el servidor</a:t>
            </a:r>
            <a:endParaRPr lang="es-AR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b="1" dirty="0">
                <a:cs typeface="Calibri"/>
              </a:rPr>
              <a:t>UPDATE</a:t>
            </a:r>
            <a:r>
              <a:rPr lang="es-AR" dirty="0">
                <a:cs typeface="Calibri"/>
              </a:rPr>
              <a:t>: Indica que se va a modificar información de un recurso del servidor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b="1" dirty="0">
                <a:cs typeface="Calibri"/>
              </a:rPr>
              <a:t>DELETE</a:t>
            </a:r>
            <a:r>
              <a:rPr lang="es-AR" dirty="0">
                <a:cs typeface="Calibri"/>
              </a:rPr>
              <a:t>: Indica que un recurso será eliminado.</a:t>
            </a:r>
          </a:p>
        </p:txBody>
      </p:sp>
      <p:sp>
        <p:nvSpPr>
          <p:cNvPr id="12" name="8 Rectángulo"/>
          <p:cNvSpPr/>
          <p:nvPr/>
        </p:nvSpPr>
        <p:spPr>
          <a:xfrm>
            <a:off x="1631504" y="5449979"/>
            <a:ext cx="1152128" cy="4320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URI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2927648" y="5482073"/>
            <a:ext cx="763284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AR"/>
              <a:t>Dirección identificadora del recurso</a:t>
            </a:r>
          </a:p>
        </p:txBody>
      </p:sp>
      <p:sp>
        <p:nvSpPr>
          <p:cNvPr id="14" name="8 Rectángulo"/>
          <p:cNvSpPr/>
          <p:nvPr/>
        </p:nvSpPr>
        <p:spPr>
          <a:xfrm>
            <a:off x="1631504" y="6097488"/>
            <a:ext cx="1152128" cy="4320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000" b="1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Body</a:t>
            </a:r>
            <a:endParaRPr lang="es-ES" sz="30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927648" y="6093297"/>
            <a:ext cx="763284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AR"/>
              <a:t>Contenido del mensaje. Puede contener parámetros que se quieren enviar al servidor en formato JSON o XML.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BE59C8-1341-45C4-AA5C-942F286E8AC4}"/>
              </a:ext>
            </a:extLst>
          </p:cNvPr>
          <p:cNvSpPr/>
          <p:nvPr/>
        </p:nvSpPr>
        <p:spPr>
          <a:xfrm>
            <a:off x="2085975" y="1276350"/>
            <a:ext cx="7953375" cy="26003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5A11E04-88B7-4AD2-A3BC-C189CEA65346}"/>
              </a:ext>
            </a:extLst>
          </p:cNvPr>
          <p:cNvSpPr/>
          <p:nvPr/>
        </p:nvSpPr>
        <p:spPr>
          <a:xfrm>
            <a:off x="2238375" y="1323975"/>
            <a:ext cx="1847850" cy="9144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cs typeface="Calibri"/>
              </a:rPr>
              <a:t>&lt;VERB&gt;</a:t>
            </a:r>
            <a:br>
              <a:rPr lang="en-US" dirty="0">
                <a:cs typeface="Calibri"/>
              </a:rPr>
            </a:br>
            <a:r>
              <a:rPr lang="en-US">
                <a:cs typeface="Calibri"/>
              </a:rPr>
              <a:t>GET, POST, UPDATE, DELETE</a:t>
            </a:r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89BCABD-2FDD-441D-8D58-B3B4C97E64C3}"/>
              </a:ext>
            </a:extLst>
          </p:cNvPr>
          <p:cNvSpPr/>
          <p:nvPr/>
        </p:nvSpPr>
        <p:spPr>
          <a:xfrm>
            <a:off x="4305300" y="1323975"/>
            <a:ext cx="3514725" cy="9144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cs typeface="Calibri"/>
              </a:rPr>
              <a:t>&lt;URI&gt;</a:t>
            </a:r>
            <a:br>
              <a:rPr lang="en-US" dirty="0">
                <a:solidFill>
                  <a:schemeClr val="bg1"/>
                </a:solidFill>
                <a:cs typeface="Calibri"/>
              </a:rPr>
            </a:br>
            <a:r>
              <a:rPr lang="en-US">
                <a:solidFill>
                  <a:schemeClr val="bg1"/>
                </a:solidFill>
                <a:cs typeface="Calibri"/>
              </a:rPr>
              <a:t>http://localhost:8080/recurso1</a:t>
            </a:r>
            <a:br>
              <a:rPr lang="en-US" dirty="0">
                <a:cs typeface="Calibri"/>
              </a:rPr>
            </a:br>
            <a:r>
              <a:rPr lang="en-US">
                <a:cs typeface="Calibri"/>
              </a:rPr>
              <a:t>http://localhost:8080/recurso2</a:t>
            </a:r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9E5C97D-BF1D-454F-97C2-B61D8F5277D1}"/>
              </a:ext>
            </a:extLst>
          </p:cNvPr>
          <p:cNvSpPr/>
          <p:nvPr/>
        </p:nvSpPr>
        <p:spPr>
          <a:xfrm>
            <a:off x="8020050" y="1323975"/>
            <a:ext cx="1847850" cy="9144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cs typeface="Calibri"/>
              </a:rPr>
              <a:t>&lt;HTTP Version&gt;</a:t>
            </a:r>
            <a:br>
              <a:rPr lang="en-US" dirty="0">
                <a:cs typeface="Calibri"/>
              </a:rPr>
            </a:br>
            <a:r>
              <a:rPr lang="en-US">
                <a:cs typeface="Calibri"/>
              </a:rPr>
              <a:t>Http 1.1</a:t>
            </a:r>
            <a:br>
              <a:rPr lang="en-US" dirty="0">
                <a:cs typeface="Calibri"/>
              </a:rPr>
            </a:br>
            <a:r>
              <a:rPr lang="en-US">
                <a:cs typeface="Calibri"/>
              </a:rPr>
              <a:t>Http 2.0</a:t>
            </a:r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C254874-4A2F-413F-AFF6-7F0149E9D4D4}"/>
              </a:ext>
            </a:extLst>
          </p:cNvPr>
          <p:cNvSpPr/>
          <p:nvPr/>
        </p:nvSpPr>
        <p:spPr>
          <a:xfrm>
            <a:off x="2238375" y="2276475"/>
            <a:ext cx="7629525" cy="86677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&lt;Request Header&gt;</a:t>
            </a:r>
            <a:br>
              <a:rPr lang="en-US" dirty="0">
                <a:cs typeface="Calibri"/>
              </a:rPr>
            </a:br>
            <a:r>
              <a:rPr lang="en-US">
                <a:cs typeface="Calibri"/>
              </a:rPr>
              <a:t>Autorization: bearer assfg34tfgq32</a:t>
            </a:r>
            <a:br>
              <a:rPr lang="en-US" dirty="0">
                <a:cs typeface="Calibri"/>
              </a:rPr>
            </a:br>
            <a:r>
              <a:rPr lang="en-US">
                <a:cs typeface="Calibri"/>
              </a:rPr>
              <a:t>Content-Type: application/json</a:t>
            </a:r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7BE38DA-FF40-4265-8C24-6DAC4CA32812}"/>
              </a:ext>
            </a:extLst>
          </p:cNvPr>
          <p:cNvSpPr/>
          <p:nvPr/>
        </p:nvSpPr>
        <p:spPr>
          <a:xfrm>
            <a:off x="2238374" y="3190875"/>
            <a:ext cx="7629525" cy="6286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&lt;Request Body&gt;</a:t>
            </a:r>
            <a:br>
              <a:rPr lang="en-US" dirty="0">
                <a:cs typeface="Calibri"/>
              </a:rPr>
            </a:br>
            <a:r>
              <a:rPr lang="en-US">
                <a:cs typeface="Calibri"/>
              </a:rPr>
              <a:t>Json, Text, Xml, </a:t>
            </a:r>
            <a:r>
              <a:rPr lang="en-US">
                <a:ea typeface="+mn-lt"/>
                <a:cs typeface="+mn-lt"/>
              </a:rPr>
              <a:t>x-www-form-urlencoded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170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Shape 257" descr="http://pngimg.com/upload/smartphone_PNG85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6350" y="1983637"/>
            <a:ext cx="1656464" cy="2643206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Shape 258"/>
          <p:cNvSpPr/>
          <p:nvPr/>
        </p:nvSpPr>
        <p:spPr>
          <a:xfrm>
            <a:off x="8491508" y="4757132"/>
            <a:ext cx="26513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1597261" y="4757067"/>
            <a:ext cx="27146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/>
          </a:p>
        </p:txBody>
      </p:sp>
      <p:cxnSp>
        <p:nvCxnSpPr>
          <p:cNvPr id="262" name="Shape 262"/>
          <p:cNvCxnSpPr/>
          <p:nvPr/>
        </p:nvCxnSpPr>
        <p:spPr>
          <a:xfrm flipH="1">
            <a:off x="4887067" y="3679493"/>
            <a:ext cx="2896290" cy="0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63" name="Shape 263"/>
          <p:cNvSpPr txBox="1"/>
          <p:nvPr/>
        </p:nvSpPr>
        <p:spPr>
          <a:xfrm>
            <a:off x="4898487" y="2903735"/>
            <a:ext cx="287277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 Response</a:t>
            </a: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206" y="1987942"/>
            <a:ext cx="2908976" cy="2644524"/>
          </a:xfrm>
          <a:prstGeom prst="rect">
            <a:avLst/>
          </a:prstGeom>
        </p:spPr>
      </p:pic>
      <p:sp>
        <p:nvSpPr>
          <p:cNvPr id="2" name="14 Marcador de contenido">
            <a:extLst>
              <a:ext uri="{FF2B5EF4-FFF2-40B4-BE49-F238E27FC236}">
                <a16:creationId xmlns:a16="http://schemas.microsoft.com/office/drawing/2014/main" id="{31A88109-897C-4800-9057-D989A3576D48}"/>
              </a:ext>
            </a:extLst>
          </p:cNvPr>
          <p:cNvSpPr txBox="1">
            <a:spLocks/>
          </p:cNvSpPr>
          <p:nvPr/>
        </p:nvSpPr>
        <p:spPr>
          <a:xfrm>
            <a:off x="1952596" y="136182"/>
            <a:ext cx="8229600" cy="6729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A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Respuesta</a:t>
            </a:r>
            <a:endParaRPr lang="en-US" sz="4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778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952596" y="838454"/>
            <a:ext cx="82296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AR"/>
              <a:t>Mensaje de respuesta que envía un el servidor al cliente con el resultado de haber realizado la operación solicitada en el HTTP </a:t>
            </a:r>
            <a:r>
              <a:rPr lang="es-AR" err="1"/>
              <a:t>Request</a:t>
            </a:r>
            <a:endParaRPr lang="es-AR"/>
          </a:p>
        </p:txBody>
      </p:sp>
      <p:sp>
        <p:nvSpPr>
          <p:cNvPr id="6" name="14 Marcador de contenido"/>
          <p:cNvSpPr>
            <a:spLocks noGrp="1"/>
          </p:cNvSpPr>
          <p:nvPr>
            <p:ph idx="1"/>
          </p:nvPr>
        </p:nvSpPr>
        <p:spPr>
          <a:xfrm>
            <a:off x="1952596" y="136182"/>
            <a:ext cx="8229600" cy="65705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>
              <a:buNone/>
            </a:pPr>
            <a:r>
              <a:rPr lang="es-A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HTTP Response</a:t>
            </a:r>
            <a:endParaRPr lang="es-AR" sz="4400" b="1"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BE59C8-1341-45C4-AA5C-942F286E8AC4}"/>
              </a:ext>
            </a:extLst>
          </p:cNvPr>
          <p:cNvSpPr/>
          <p:nvPr/>
        </p:nvSpPr>
        <p:spPr>
          <a:xfrm>
            <a:off x="1374776" y="1747308"/>
            <a:ext cx="9382124" cy="40872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89BCABD-2FDD-441D-8D58-B3B4C97E64C3}"/>
              </a:ext>
            </a:extLst>
          </p:cNvPr>
          <p:cNvSpPr/>
          <p:nvPr/>
        </p:nvSpPr>
        <p:spPr>
          <a:xfrm>
            <a:off x="4610100" y="1948392"/>
            <a:ext cx="5869517" cy="96414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cs typeface="Calibri"/>
              </a:rPr>
              <a:t>&lt;Response Code&gt;</a:t>
            </a:r>
            <a:br>
              <a:rPr lang="en-US" sz="2400" dirty="0">
                <a:cs typeface="Calibri"/>
              </a:rPr>
            </a:br>
            <a:r>
              <a:rPr lang="en-US" sz="2400" dirty="0">
                <a:cs typeface="Calibri"/>
              </a:rPr>
              <a:t>20X, 30X, 4XX, 50X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9E5C97D-BF1D-454F-97C2-B61D8F5277D1}"/>
              </a:ext>
            </a:extLst>
          </p:cNvPr>
          <p:cNvSpPr/>
          <p:nvPr/>
        </p:nvSpPr>
        <p:spPr>
          <a:xfrm>
            <a:off x="1611842" y="1948392"/>
            <a:ext cx="2705099" cy="96414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cs typeface="Calibri"/>
              </a:rPr>
              <a:t>&lt;HTTP Version&gt;</a:t>
            </a:r>
            <a:br>
              <a:rPr lang="en-US" sz="2400" dirty="0">
                <a:cs typeface="Calibri"/>
              </a:rPr>
            </a:br>
            <a:r>
              <a:rPr lang="en-US" sz="2400" dirty="0">
                <a:cs typeface="Calibri"/>
              </a:rPr>
              <a:t>Http 1.1, Http 2.0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C254874-4A2F-413F-AFF6-7F0149E9D4D4}"/>
              </a:ext>
            </a:extLst>
          </p:cNvPr>
          <p:cNvSpPr/>
          <p:nvPr/>
        </p:nvSpPr>
        <p:spPr>
          <a:xfrm>
            <a:off x="1611842" y="3169708"/>
            <a:ext cx="8873065" cy="115146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cs typeface="Calibri"/>
              </a:rPr>
              <a:t>&lt;Response Header&gt;</a:t>
            </a:r>
            <a:br>
              <a:rPr lang="en-US" sz="2400" dirty="0">
                <a:cs typeface="Calibri"/>
              </a:rPr>
            </a:br>
            <a:r>
              <a:rPr lang="en-US" sz="2400" err="1">
                <a:cs typeface="Calibri"/>
              </a:rPr>
              <a:t>Autorization</a:t>
            </a:r>
            <a:r>
              <a:rPr lang="en-US" sz="2400" dirty="0">
                <a:cs typeface="Calibri"/>
              </a:rPr>
              <a:t>: bearer assfg34tfgq32</a:t>
            </a:r>
            <a:br>
              <a:rPr lang="en-US" sz="2400" dirty="0">
                <a:cs typeface="Calibri"/>
              </a:rPr>
            </a:br>
            <a:r>
              <a:rPr lang="en-US" sz="2400" dirty="0">
                <a:cs typeface="Calibri"/>
              </a:rPr>
              <a:t>Content-Type: application/json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7BE38DA-FF40-4265-8C24-6DAC4CA32812}"/>
              </a:ext>
            </a:extLst>
          </p:cNvPr>
          <p:cNvSpPr/>
          <p:nvPr/>
        </p:nvSpPr>
        <p:spPr>
          <a:xfrm>
            <a:off x="1611840" y="4588934"/>
            <a:ext cx="8867775" cy="9810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cs typeface="Calibri"/>
              </a:rPr>
              <a:t>&lt;Response Body&gt;</a:t>
            </a:r>
            <a:br>
              <a:rPr lang="en-US" sz="2400" dirty="0">
                <a:cs typeface="Calibri"/>
              </a:rPr>
            </a:br>
            <a:r>
              <a:rPr lang="en-US" sz="2400" dirty="0">
                <a:cs typeface="Calibri"/>
              </a:rPr>
              <a:t>Json, Xml</a:t>
            </a:r>
          </a:p>
        </p:txBody>
      </p:sp>
    </p:spTree>
    <p:extLst>
      <p:ext uri="{BB962C8B-B14F-4D97-AF65-F5344CB8AC3E}">
        <p14:creationId xmlns:p14="http://schemas.microsoft.com/office/powerpoint/2010/main" val="163874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build="allAtOnce" animBg="1"/>
      <p:bldP spid="16" grpId="0" build="allAtOnce" animBg="1"/>
      <p:bldP spid="17" grpId="0" build="allAtOnce" animBg="1"/>
      <p:bldP spid="18" grpId="0" build="allAtOnce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952596" y="838454"/>
            <a:ext cx="82296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AR"/>
              <a:t>Mensaje de respuesta que envía un el servidor al cliente con el resultado de haber realizado la operación solicitada en el HTTP </a:t>
            </a:r>
            <a:r>
              <a:rPr lang="es-AR" err="1"/>
              <a:t>Request</a:t>
            </a:r>
            <a:endParaRPr lang="es-AR"/>
          </a:p>
        </p:txBody>
      </p:sp>
      <p:sp>
        <p:nvSpPr>
          <p:cNvPr id="6" name="14 Marcador de contenido"/>
          <p:cNvSpPr>
            <a:spLocks noGrp="1"/>
          </p:cNvSpPr>
          <p:nvPr>
            <p:ph idx="1"/>
          </p:nvPr>
        </p:nvSpPr>
        <p:spPr>
          <a:xfrm>
            <a:off x="1952596" y="136182"/>
            <a:ext cx="8229600" cy="65705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>
              <a:buNone/>
            </a:pPr>
            <a:r>
              <a:rPr lang="es-A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HTTP Response</a:t>
            </a:r>
            <a:endParaRPr lang="es-AR" sz="4400" b="1">
              <a:cs typeface="Calibri"/>
            </a:endParaRPr>
          </a:p>
        </p:txBody>
      </p:sp>
      <p:sp>
        <p:nvSpPr>
          <p:cNvPr id="10" name="8 Rectángulo"/>
          <p:cNvSpPr/>
          <p:nvPr/>
        </p:nvSpPr>
        <p:spPr>
          <a:xfrm>
            <a:off x="1138019" y="4501863"/>
            <a:ext cx="1645613" cy="4393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000" b="1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Code</a:t>
            </a:r>
            <a:endParaRPr lang="es-ES" sz="30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927648" y="4514479"/>
            <a:ext cx="7632848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s-AR" b="1" dirty="0"/>
              <a:t>Código de estado de la ejecución del Http </a:t>
            </a:r>
            <a:r>
              <a:rPr lang="es-AR" b="1" dirty="0" err="1"/>
              <a:t>Request</a:t>
            </a:r>
            <a:endParaRPr lang="es-AR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b="1"/>
              <a:t>200: </a:t>
            </a:r>
            <a:r>
              <a:rPr lang="es-AR"/>
              <a:t>Success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b="1" dirty="0"/>
              <a:t>400: </a:t>
            </a:r>
            <a:r>
              <a:rPr lang="es-AR" err="1"/>
              <a:t>Not</a:t>
            </a:r>
            <a:r>
              <a:rPr lang="es-AR" dirty="0"/>
              <a:t> </a:t>
            </a:r>
            <a:r>
              <a:rPr lang="es-AR" err="1"/>
              <a:t>Found</a:t>
            </a:r>
            <a:endParaRPr lang="es-AR">
              <a:cs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b="1">
                <a:cs typeface="Calibri"/>
              </a:rPr>
              <a:t>500</a:t>
            </a:r>
            <a:r>
              <a:rPr lang="es-AR">
                <a:cs typeface="Calibri"/>
              </a:rPr>
              <a:t>: Server Error</a:t>
            </a:r>
            <a:endParaRPr lang="es-AR" dirty="0">
              <a:cs typeface="Calibri"/>
            </a:endParaRPr>
          </a:p>
        </p:txBody>
      </p:sp>
      <p:sp>
        <p:nvSpPr>
          <p:cNvPr id="14" name="8 Rectángulo"/>
          <p:cNvSpPr/>
          <p:nvPr/>
        </p:nvSpPr>
        <p:spPr>
          <a:xfrm>
            <a:off x="1145276" y="5799748"/>
            <a:ext cx="1638356" cy="4393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000" b="1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Body</a:t>
            </a:r>
            <a:endParaRPr lang="es-ES" sz="30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927648" y="5807006"/>
            <a:ext cx="763284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AR" dirty="0"/>
              <a:t>Contenido del mensaje. Puede contener datos solicitados por el cliente al servidor en formato JSON o XML.</a:t>
            </a:r>
          </a:p>
          <a:p>
            <a:pPr algn="just"/>
            <a:r>
              <a:rPr lang="es-AR" dirty="0"/>
              <a:t>En ocasiones contiene </a:t>
            </a:r>
            <a:r>
              <a:rPr lang="es-AR" dirty="0" err="1"/>
              <a:t>Hypermedia</a:t>
            </a:r>
            <a:r>
              <a:rPr lang="es-AR" dirty="0"/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BE59C8-1341-45C4-AA5C-942F286E8AC4}"/>
              </a:ext>
            </a:extLst>
          </p:cNvPr>
          <p:cNvSpPr/>
          <p:nvPr/>
        </p:nvSpPr>
        <p:spPr>
          <a:xfrm>
            <a:off x="2105025" y="1609725"/>
            <a:ext cx="7953375" cy="2647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89BCABD-2FDD-441D-8D58-B3B4C97E64C3}"/>
              </a:ext>
            </a:extLst>
          </p:cNvPr>
          <p:cNvSpPr/>
          <p:nvPr/>
        </p:nvSpPr>
        <p:spPr>
          <a:xfrm>
            <a:off x="4324350" y="1704975"/>
            <a:ext cx="5562600" cy="7524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&lt;Response Code&gt;</a:t>
            </a:r>
            <a:br>
              <a:rPr lang="en-US" dirty="0">
                <a:solidFill>
                  <a:schemeClr val="bg1"/>
                </a:solidFill>
                <a:cs typeface="Calibri"/>
              </a:rPr>
            </a:br>
            <a:r>
              <a:rPr lang="en-US">
                <a:cs typeface="Calibri"/>
              </a:rPr>
              <a:t>20X, 30X, 4XX, 50X</a:t>
            </a:r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9E5C97D-BF1D-454F-97C2-B61D8F5277D1}"/>
              </a:ext>
            </a:extLst>
          </p:cNvPr>
          <p:cNvSpPr/>
          <p:nvPr/>
        </p:nvSpPr>
        <p:spPr>
          <a:xfrm>
            <a:off x="2257425" y="1704975"/>
            <a:ext cx="1943100" cy="7524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cs typeface="Calibri"/>
              </a:rPr>
              <a:t>&lt;HTTP Version&gt;</a:t>
            </a:r>
            <a:br>
              <a:rPr lang="en-US" dirty="0">
                <a:cs typeface="Calibri"/>
              </a:rPr>
            </a:br>
            <a:r>
              <a:rPr lang="en-US">
                <a:cs typeface="Calibri"/>
              </a:rPr>
              <a:t>Http 1.1, Http 2.0</a:t>
            </a:r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C254874-4A2F-413F-AFF6-7F0149E9D4D4}"/>
              </a:ext>
            </a:extLst>
          </p:cNvPr>
          <p:cNvSpPr/>
          <p:nvPr/>
        </p:nvSpPr>
        <p:spPr>
          <a:xfrm>
            <a:off x="2257425" y="2524125"/>
            <a:ext cx="7629525" cy="8763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cs typeface="Calibri"/>
              </a:rPr>
              <a:t>&lt;Response Header&gt;</a:t>
            </a:r>
            <a:br>
              <a:rPr lang="en-US" dirty="0">
                <a:cs typeface="Calibri"/>
              </a:rPr>
            </a:br>
            <a:r>
              <a:rPr lang="en-US">
                <a:cs typeface="Calibri"/>
              </a:rPr>
              <a:t>Autorization: bearer assfg34tfgq32</a:t>
            </a:r>
            <a:br>
              <a:rPr lang="en-US" dirty="0">
                <a:cs typeface="Calibri"/>
              </a:rPr>
            </a:br>
            <a:r>
              <a:rPr lang="en-US">
                <a:cs typeface="Calibri"/>
              </a:rPr>
              <a:t>Content-Type: application/json</a:t>
            </a:r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7BE38DA-FF40-4265-8C24-6DAC4CA32812}"/>
              </a:ext>
            </a:extLst>
          </p:cNvPr>
          <p:cNvSpPr/>
          <p:nvPr/>
        </p:nvSpPr>
        <p:spPr>
          <a:xfrm>
            <a:off x="2257424" y="3467100"/>
            <a:ext cx="7629525" cy="69532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&lt;Response Body&gt;</a:t>
            </a:r>
            <a:br>
              <a:rPr lang="en-US" dirty="0">
                <a:cs typeface="Calibri"/>
              </a:rPr>
            </a:br>
            <a:r>
              <a:rPr lang="en-US" dirty="0" err="1">
                <a:cs typeface="Calibri"/>
              </a:rPr>
              <a:t>Json</a:t>
            </a:r>
            <a:r>
              <a:rPr lang="en-US" dirty="0">
                <a:cs typeface="Calibri"/>
              </a:rPr>
              <a:t>, Xml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3825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4 Marcador de contenido">
            <a:extLst>
              <a:ext uri="{FF2B5EF4-FFF2-40B4-BE49-F238E27FC236}">
                <a16:creationId xmlns:a16="http://schemas.microsoft.com/office/drawing/2014/main" id="{31A88109-897C-4800-9057-D989A3576D48}"/>
              </a:ext>
            </a:extLst>
          </p:cNvPr>
          <p:cNvSpPr txBox="1">
            <a:spLocks/>
          </p:cNvSpPr>
          <p:nvPr/>
        </p:nvSpPr>
        <p:spPr>
          <a:xfrm>
            <a:off x="1952596" y="136182"/>
            <a:ext cx="8229600" cy="6729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A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Sin Estado (</a:t>
            </a:r>
            <a:r>
              <a:rPr lang="es-AR" sz="4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stateless</a:t>
            </a:r>
            <a:r>
              <a:rPr lang="es-A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)</a:t>
            </a:r>
            <a:endParaRPr lang="en-US" sz="4400" dirty="0"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2A856C-FA99-4AFB-862D-3220379F4F8C}"/>
              </a:ext>
            </a:extLst>
          </p:cNvPr>
          <p:cNvSpPr txBox="1"/>
          <p:nvPr/>
        </p:nvSpPr>
        <p:spPr>
          <a:xfrm>
            <a:off x="1222026" y="1409474"/>
            <a:ext cx="9151307" cy="138499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222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800" dirty="0">
                <a:solidFill>
                  <a:schemeClr val="bg1"/>
                </a:solidFill>
              </a:rPr>
              <a:t>No guarda estado de peticiones anteriores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800" dirty="0">
                <a:solidFill>
                  <a:schemeClr val="bg1"/>
                </a:solidFill>
              </a:rPr>
              <a:t>El estado lo mantiene el Cliente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800" dirty="0">
                <a:solidFill>
                  <a:schemeClr val="bg1"/>
                </a:solidFill>
              </a:rPr>
              <a:t>Mayor escalabilidad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DCC4333-4874-476D-80CE-DD979F196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303" y="5293939"/>
            <a:ext cx="5619750" cy="61912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0C1FCE7-60BA-4E5F-95E0-33F8C2F19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303" y="4263049"/>
            <a:ext cx="5619750" cy="619125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7BE5898B-2A0C-4D4C-A630-2002E22D4664}"/>
              </a:ext>
            </a:extLst>
          </p:cNvPr>
          <p:cNvSpPr txBox="1"/>
          <p:nvPr/>
        </p:nvSpPr>
        <p:spPr>
          <a:xfrm>
            <a:off x="7463878" y="4263048"/>
            <a:ext cx="2909455" cy="6191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228600" indent="-22860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lt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9pPr>
          </a:lstStyle>
          <a:p>
            <a:r>
              <a:rPr lang="es-AR" sz="2800" dirty="0"/>
              <a:t>Primer Petición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49CDE15-3E27-4483-B1D0-D10FF208A8B8}"/>
              </a:ext>
            </a:extLst>
          </p:cNvPr>
          <p:cNvSpPr txBox="1"/>
          <p:nvPr/>
        </p:nvSpPr>
        <p:spPr>
          <a:xfrm>
            <a:off x="7463878" y="5293938"/>
            <a:ext cx="2909455" cy="6191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228600" indent="-22860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lt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9pPr>
          </a:lstStyle>
          <a:p>
            <a:r>
              <a:rPr lang="es-AR" dirty="0"/>
              <a:t>Segunda Petición</a:t>
            </a:r>
          </a:p>
        </p:txBody>
      </p:sp>
    </p:spTree>
    <p:extLst>
      <p:ext uri="{BB962C8B-B14F-4D97-AF65-F5344CB8AC3E}">
        <p14:creationId xmlns:p14="http://schemas.microsoft.com/office/powerpoint/2010/main" val="360494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B0FBD9A-6B4B-4091-A74A-7DC75E4C37AB}"/>
              </a:ext>
            </a:extLst>
          </p:cNvPr>
          <p:cNvSpPr/>
          <p:nvPr/>
        </p:nvSpPr>
        <p:spPr>
          <a:xfrm>
            <a:off x="-2117" y="-2117"/>
            <a:ext cx="5242982" cy="686752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7" name="Rectángulo 2">
            <a:extLst>
              <a:ext uri="{FF2B5EF4-FFF2-40B4-BE49-F238E27FC236}">
                <a16:creationId xmlns:a16="http://schemas.microsoft.com/office/drawing/2014/main" id="{91F74220-0C72-4C30-A750-93958B82B363}"/>
              </a:ext>
            </a:extLst>
          </p:cNvPr>
          <p:cNvSpPr/>
          <p:nvPr/>
        </p:nvSpPr>
        <p:spPr>
          <a:xfrm>
            <a:off x="-696" y="1542524"/>
            <a:ext cx="5143693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Técnica de </a:t>
            </a:r>
            <a:endParaRPr lang="es-ES" sz="6000" b="1" spc="50">
              <a:ln w="9525" cmpd="sng">
                <a:solidFill>
                  <a:srgbClr val="2980B9"/>
                </a:solidFill>
                <a:prstDash val="solid"/>
              </a:ln>
              <a:solidFill>
                <a:schemeClr val="bg1"/>
              </a:solidFill>
              <a:effectLst>
                <a:glow rad="38100">
                  <a:srgbClr val="2980B9">
                    <a:alpha val="40000"/>
                  </a:srgbClr>
                </a:glow>
              </a:effectLst>
              <a:cs typeface="Calibri"/>
            </a:endParaRPr>
          </a:p>
          <a:p>
            <a:pPr algn="ctr"/>
            <a:r>
              <a:rPr lang="es-E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comunicación REST </a:t>
            </a:r>
            <a:endParaRPr lang="es-ES" sz="6000" b="1" spc="50">
              <a:ln w="9525" cmpd="sng">
                <a:solidFill>
                  <a:srgbClr val="2980B9"/>
                </a:solidFill>
                <a:prstDash val="solid"/>
              </a:ln>
              <a:solidFill>
                <a:schemeClr val="bg1"/>
              </a:solidFill>
              <a:effectLst>
                <a:glow rad="38100">
                  <a:srgbClr val="2980B9">
                    <a:alpha val="40000"/>
                  </a:srgbClr>
                </a:glow>
              </a:effectLst>
              <a:cs typeface="Calibri"/>
            </a:endParaRPr>
          </a:p>
          <a:p>
            <a:pPr algn="ctr"/>
            <a:r>
              <a:rPr lang="es-E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con Android</a:t>
            </a:r>
            <a:endParaRPr lang="es-ES" sz="6000" b="1" cap="none" spc="50">
              <a:ln w="9525" cmpd="sng">
                <a:solidFill>
                  <a:srgbClr val="2980B9"/>
                </a:solidFill>
                <a:prstDash val="solid"/>
              </a:ln>
              <a:solidFill>
                <a:schemeClr val="bg1"/>
              </a:solidFill>
              <a:effectLst>
                <a:glow rad="38100">
                  <a:srgbClr val="2980B9">
                    <a:alpha val="40000"/>
                  </a:srgbClr>
                </a:glow>
              </a:effectLst>
              <a:cs typeface="Calibri"/>
            </a:endParaRPr>
          </a:p>
        </p:txBody>
      </p:sp>
      <p:pic>
        <p:nvPicPr>
          <p:cNvPr id="3" name="Imagen 2" descr="Imagen que contiene hombre, tabla, pareja, frente&#10;&#10;Descripción generada automáticamente">
            <a:extLst>
              <a:ext uri="{FF2B5EF4-FFF2-40B4-BE49-F238E27FC236}">
                <a16:creationId xmlns:a16="http://schemas.microsoft.com/office/drawing/2014/main" id="{C3965824-396C-BF37-6614-BFA4D7DB3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072" y="387350"/>
            <a:ext cx="534352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463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 26"/>
          <p:cNvSpPr/>
          <p:nvPr/>
        </p:nvSpPr>
        <p:spPr>
          <a:xfrm>
            <a:off x="6795511" y="3748342"/>
            <a:ext cx="2264072" cy="149391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4" name="Shape 161" descr="http://pngimg.com/upload/smartphone_PNG85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8150119" y="594714"/>
            <a:ext cx="2016178" cy="285801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Flecha abajo 16"/>
          <p:cNvSpPr/>
          <p:nvPr/>
        </p:nvSpPr>
        <p:spPr>
          <a:xfrm rot="1960301">
            <a:off x="8305733" y="2842821"/>
            <a:ext cx="421514" cy="835078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Flecha abajo 18"/>
          <p:cNvSpPr/>
          <p:nvPr/>
        </p:nvSpPr>
        <p:spPr>
          <a:xfrm rot="19321243">
            <a:off x="9625910" y="2829284"/>
            <a:ext cx="382191" cy="805057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6" name="CuadroTexto 25"/>
          <p:cNvSpPr txBox="1"/>
          <p:nvPr/>
        </p:nvSpPr>
        <p:spPr>
          <a:xfrm>
            <a:off x="6796793" y="3952870"/>
            <a:ext cx="224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>
                <a:solidFill>
                  <a:srgbClr val="FF0000"/>
                </a:solidFill>
              </a:rPr>
              <a:t>Actualiza Interfaz Gráfica Activity </a:t>
            </a:r>
            <a:r>
              <a:rPr lang="es-AR" sz="2000" b="1">
                <a:solidFill>
                  <a:srgbClr val="000000"/>
                </a:solidFill>
              </a:rPr>
              <a:t>(C)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9430284" y="3748344"/>
            <a:ext cx="2264072" cy="149391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CuadroTexto 28"/>
          <p:cNvSpPr txBox="1"/>
          <p:nvPr/>
        </p:nvSpPr>
        <p:spPr>
          <a:xfrm>
            <a:off x="9465586" y="3783897"/>
            <a:ext cx="224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>
                <a:solidFill>
                  <a:srgbClr val="FF0000"/>
                </a:solidFill>
              </a:rPr>
              <a:t>Envía petición al Servidor</a:t>
            </a:r>
            <a:r>
              <a:rPr lang="es-AR" sz="2000" b="1">
                <a:solidFill>
                  <a:srgbClr val="000000"/>
                </a:solidFill>
              </a:rPr>
              <a:t>(A)</a:t>
            </a:r>
          </a:p>
        </p:txBody>
      </p:sp>
      <p:sp>
        <p:nvSpPr>
          <p:cNvPr id="30" name="Flecha izquierda y derecha 29"/>
          <p:cNvSpPr/>
          <p:nvPr/>
        </p:nvSpPr>
        <p:spPr>
          <a:xfrm>
            <a:off x="5298475" y="1636624"/>
            <a:ext cx="1829431" cy="774191"/>
          </a:xfrm>
          <a:prstGeom prst="left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/>
          </a:p>
        </p:txBody>
      </p:sp>
      <p:sp>
        <p:nvSpPr>
          <p:cNvPr id="31" name="CuadroTexto 30"/>
          <p:cNvSpPr txBox="1"/>
          <p:nvPr/>
        </p:nvSpPr>
        <p:spPr>
          <a:xfrm>
            <a:off x="780089" y="4102155"/>
            <a:ext cx="4930532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err="1"/>
              <a:t>Thread</a:t>
            </a:r>
            <a:r>
              <a:rPr lang="es-AR" sz="2400" b="1" dirty="0"/>
              <a:t>	</a:t>
            </a:r>
            <a:endParaRPr lang="es-AR" sz="2400" b="1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err="1"/>
              <a:t>Asynctask</a:t>
            </a:r>
            <a:endParaRPr lang="es-AR" sz="2400" b="1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err="1"/>
              <a:t>Services</a:t>
            </a:r>
            <a:r>
              <a:rPr lang="es-AR" sz="2400" b="1" dirty="0">
                <a:cs typeface="Calibri"/>
              </a:rPr>
              <a:t> / </a:t>
            </a:r>
            <a:r>
              <a:rPr lang="es-AR" sz="2400" b="1" dirty="0" err="1">
                <a:cs typeface="Calibri"/>
              </a:rPr>
              <a:t>IntentServices</a:t>
            </a:r>
            <a:endParaRPr lang="es-AR" sz="2400" b="1" dirty="0"/>
          </a:p>
        </p:txBody>
      </p:sp>
      <p:sp>
        <p:nvSpPr>
          <p:cNvPr id="21" name="CuadroTexto 20"/>
          <p:cNvSpPr txBox="1"/>
          <p:nvPr/>
        </p:nvSpPr>
        <p:spPr>
          <a:xfrm>
            <a:off x="6096535" y="287170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Hilo Principal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10007943" y="2869374"/>
            <a:ext cx="11047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Hilo 1</a:t>
            </a:r>
          </a:p>
        </p:txBody>
      </p:sp>
      <p:pic>
        <p:nvPicPr>
          <p:cNvPr id="37" name="Imagen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394" y="701457"/>
            <a:ext cx="2908976" cy="2644524"/>
          </a:xfrm>
          <a:prstGeom prst="rect">
            <a:avLst/>
          </a:prstGeom>
        </p:spPr>
      </p:pic>
      <p:sp>
        <p:nvSpPr>
          <p:cNvPr id="38" name="CuadroTexto 37"/>
          <p:cNvSpPr txBox="1"/>
          <p:nvPr/>
        </p:nvSpPr>
        <p:spPr>
          <a:xfrm>
            <a:off x="9466020" y="4493842"/>
            <a:ext cx="224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>
                <a:solidFill>
                  <a:srgbClr val="FF0000"/>
                </a:solidFill>
              </a:rPr>
              <a:t>Recibe datos del servidor </a:t>
            </a:r>
            <a:r>
              <a:rPr lang="es-AR" sz="2000" b="1">
                <a:solidFill>
                  <a:srgbClr val="000000"/>
                </a:solidFill>
              </a:rPr>
              <a:t>(B)</a:t>
            </a:r>
          </a:p>
        </p:txBody>
      </p:sp>
      <p:sp>
        <p:nvSpPr>
          <p:cNvPr id="18" name="CuadroTexto 1"/>
          <p:cNvSpPr txBox="1"/>
          <p:nvPr/>
        </p:nvSpPr>
        <p:spPr>
          <a:xfrm>
            <a:off x="5060289" y="146525"/>
            <a:ext cx="2444988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228600" indent="-22860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s-AR" dirty="0"/>
              <a:t>1° Forma</a:t>
            </a:r>
          </a:p>
        </p:txBody>
      </p:sp>
      <p:sp>
        <p:nvSpPr>
          <p:cNvPr id="3" name="CuadroTexto 20">
            <a:extLst>
              <a:ext uri="{FF2B5EF4-FFF2-40B4-BE49-F238E27FC236}">
                <a16:creationId xmlns:a16="http://schemas.microsoft.com/office/drawing/2014/main" id="{B17EEC1A-2C0D-4364-AD1F-ED85BB91AA62}"/>
              </a:ext>
            </a:extLst>
          </p:cNvPr>
          <p:cNvSpPr txBox="1"/>
          <p:nvPr/>
        </p:nvSpPr>
        <p:spPr>
          <a:xfrm>
            <a:off x="1923678" y="193816"/>
            <a:ext cx="264417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AR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Servidor</a:t>
            </a:r>
            <a:endParaRPr lang="es-AR" sz="4800" b="1" dirty="0">
              <a:ln w="10160">
                <a:solidFill>
                  <a:srgbClr val="7F8C8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cs typeface="Calibri"/>
            </a:endParaRPr>
          </a:p>
        </p:txBody>
      </p:sp>
      <p:sp>
        <p:nvSpPr>
          <p:cNvPr id="4" name="CuadroTexto 20">
            <a:extLst>
              <a:ext uri="{FF2B5EF4-FFF2-40B4-BE49-F238E27FC236}">
                <a16:creationId xmlns:a16="http://schemas.microsoft.com/office/drawing/2014/main" id="{FC1CF976-9FA4-4CB3-B4FE-15ED3C4A76DD}"/>
              </a:ext>
            </a:extLst>
          </p:cNvPr>
          <p:cNvSpPr txBox="1"/>
          <p:nvPr/>
        </p:nvSpPr>
        <p:spPr>
          <a:xfrm>
            <a:off x="8077735" y="193816"/>
            <a:ext cx="1960408" cy="83099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AR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Cliente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486756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7" grpId="0" animBg="1"/>
      <p:bldP spid="19" grpId="0" animBg="1"/>
      <p:bldP spid="26" grpId="0"/>
      <p:bldP spid="28" grpId="0" animBg="1"/>
      <p:bldP spid="29" grpId="0"/>
      <p:bldP spid="31" grpId="0" animBg="1"/>
      <p:bldP spid="21" grpId="0"/>
      <p:bldP spid="22" grpId="0"/>
      <p:bldP spid="3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hape 161" descr="http://pngimg.com/upload/smartphone_PNG8528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8150119" y="594714"/>
            <a:ext cx="2016178" cy="285801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Flecha abajo 18"/>
          <p:cNvSpPr/>
          <p:nvPr/>
        </p:nvSpPr>
        <p:spPr>
          <a:xfrm>
            <a:off x="9075257" y="2868632"/>
            <a:ext cx="403962" cy="689392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8" name="Rectángulo 27"/>
          <p:cNvSpPr/>
          <p:nvPr/>
        </p:nvSpPr>
        <p:spPr>
          <a:xfrm>
            <a:off x="8285964" y="3600416"/>
            <a:ext cx="2264072" cy="149391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CuadroTexto 28"/>
          <p:cNvSpPr txBox="1"/>
          <p:nvPr/>
        </p:nvSpPr>
        <p:spPr>
          <a:xfrm>
            <a:off x="8238890" y="3724735"/>
            <a:ext cx="224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>
                <a:solidFill>
                  <a:srgbClr val="FF0000"/>
                </a:solidFill>
              </a:rPr>
              <a:t>Envía petición al Servidor</a:t>
            </a:r>
            <a:r>
              <a:rPr lang="es-AR" sz="2000" b="1">
                <a:solidFill>
                  <a:srgbClr val="000000"/>
                </a:solidFill>
              </a:rPr>
              <a:t>(A)</a:t>
            </a:r>
          </a:p>
        </p:txBody>
      </p:sp>
      <p:sp>
        <p:nvSpPr>
          <p:cNvPr id="30" name="Flecha izquierda y derecha 29"/>
          <p:cNvSpPr/>
          <p:nvPr/>
        </p:nvSpPr>
        <p:spPr>
          <a:xfrm>
            <a:off x="5298475" y="1636624"/>
            <a:ext cx="1829431" cy="774191"/>
          </a:xfrm>
          <a:prstGeom prst="left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/>
          </a:p>
        </p:txBody>
      </p:sp>
      <p:sp>
        <p:nvSpPr>
          <p:cNvPr id="31" name="CuadroTexto 30"/>
          <p:cNvSpPr txBox="1"/>
          <p:nvPr/>
        </p:nvSpPr>
        <p:spPr>
          <a:xfrm>
            <a:off x="6687403" y="5241526"/>
            <a:ext cx="500310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/>
              <a:t>A través de Callback( Programación asincrónica)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9479219" y="286863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Hilo Principal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8320469" y="4386445"/>
            <a:ext cx="224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>
                <a:solidFill>
                  <a:srgbClr val="FF0000"/>
                </a:solidFill>
              </a:rPr>
              <a:t>Recibe datos del servidor </a:t>
            </a:r>
            <a:r>
              <a:rPr lang="es-AR" sz="2000" b="1">
                <a:solidFill>
                  <a:srgbClr val="000000"/>
                </a:solidFill>
              </a:rPr>
              <a:t>(B)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264" y="1089646"/>
            <a:ext cx="2908976" cy="2644524"/>
          </a:xfrm>
          <a:prstGeom prst="rect">
            <a:avLst/>
          </a:prstGeom>
        </p:spPr>
      </p:pic>
      <p:sp>
        <p:nvSpPr>
          <p:cNvPr id="16" name="CuadroTexto 1"/>
          <p:cNvSpPr txBox="1"/>
          <p:nvPr/>
        </p:nvSpPr>
        <p:spPr>
          <a:xfrm>
            <a:off x="5179381" y="307745"/>
            <a:ext cx="2619159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228600" indent="-22860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s-AR" dirty="0"/>
              <a:t>2° Forma</a:t>
            </a:r>
          </a:p>
        </p:txBody>
      </p:sp>
      <p:sp>
        <p:nvSpPr>
          <p:cNvPr id="2" name="CuadroTexto 20">
            <a:extLst>
              <a:ext uri="{FF2B5EF4-FFF2-40B4-BE49-F238E27FC236}">
                <a16:creationId xmlns:a16="http://schemas.microsoft.com/office/drawing/2014/main" id="{C56DD084-9C55-47C5-AE1B-1BCC42580F2D}"/>
              </a:ext>
            </a:extLst>
          </p:cNvPr>
          <p:cNvSpPr txBox="1"/>
          <p:nvPr/>
        </p:nvSpPr>
        <p:spPr>
          <a:xfrm>
            <a:off x="2032535" y="455073"/>
            <a:ext cx="267117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AR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Servicio</a:t>
            </a:r>
            <a:endParaRPr lang="en-US" sz="4800" dirty="0">
              <a:cs typeface="Calibri"/>
            </a:endParaRPr>
          </a:p>
        </p:txBody>
      </p:sp>
      <p:sp>
        <p:nvSpPr>
          <p:cNvPr id="3" name="CuadroTexto 20">
            <a:extLst>
              <a:ext uri="{FF2B5EF4-FFF2-40B4-BE49-F238E27FC236}">
                <a16:creationId xmlns:a16="http://schemas.microsoft.com/office/drawing/2014/main" id="{00B99BA8-2702-45AB-B8BD-7E84CE49F28A}"/>
              </a:ext>
            </a:extLst>
          </p:cNvPr>
          <p:cNvSpPr txBox="1"/>
          <p:nvPr/>
        </p:nvSpPr>
        <p:spPr>
          <a:xfrm>
            <a:off x="8150305" y="455073"/>
            <a:ext cx="257726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AR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Cliente</a:t>
            </a:r>
            <a:endParaRPr lang="en-US" sz="4800" dirty="0"/>
          </a:p>
        </p:txBody>
      </p:sp>
      <p:sp>
        <p:nvSpPr>
          <p:cNvPr id="21" name="CuadroTexto 22">
            <a:extLst>
              <a:ext uri="{FF2B5EF4-FFF2-40B4-BE49-F238E27FC236}">
                <a16:creationId xmlns:a16="http://schemas.microsoft.com/office/drawing/2014/main" id="{EB9E2223-73DE-4BF0-AAFA-2971233AD6C0}"/>
              </a:ext>
            </a:extLst>
          </p:cNvPr>
          <p:cNvSpPr txBox="1"/>
          <p:nvPr/>
        </p:nvSpPr>
        <p:spPr>
          <a:xfrm rot="1983685">
            <a:off x="2102109" y="2043028"/>
            <a:ext cx="7785835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4000" dirty="0"/>
              <a:t>Cuidado con la 2° Forma: Todo se ejecuta en el hilo Principal.</a:t>
            </a:r>
          </a:p>
          <a:p>
            <a:pPr algn="ctr"/>
            <a:r>
              <a:rPr lang="es-AR" sz="4000" dirty="0"/>
              <a:t>Posibilidad de bloqueo</a:t>
            </a:r>
          </a:p>
        </p:txBody>
      </p:sp>
    </p:spTree>
    <p:extLst>
      <p:ext uri="{BB962C8B-B14F-4D97-AF65-F5344CB8AC3E}">
        <p14:creationId xmlns:p14="http://schemas.microsoft.com/office/powerpoint/2010/main" val="2846980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/>
        </p:nvSpPr>
        <p:spPr>
          <a:xfrm>
            <a:off x="1181509" y="92240"/>
            <a:ext cx="9600221" cy="8683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228600" indent="-22860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lt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>
                <a:sym typeface="Calibri"/>
              </a:rPr>
              <a:t>Pasos </a:t>
            </a:r>
            <a:r>
              <a:rPr lang="en-US">
                <a:sym typeface="Calibri"/>
              </a:rPr>
              <a:t>a seguir</a:t>
            </a:r>
            <a:r>
              <a:rPr lang="en-US" dirty="0">
                <a:sym typeface="Calibri"/>
              </a:rPr>
              <a:t> de </a:t>
            </a:r>
            <a:r>
              <a:rPr lang="en-US">
                <a:sym typeface="Calibri"/>
              </a:rPr>
              <a:t>la técnica en Android</a:t>
            </a:r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2411" y="1175315"/>
            <a:ext cx="2044791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AR" altLang="es-AR" dirty="0" err="1">
                <a:solidFill>
                  <a:schemeClr val="lt1"/>
                </a:solidFill>
              </a:rPr>
              <a:t>HttpURLConnection</a:t>
            </a:r>
            <a:endParaRPr lang="es-AR" altLang="es-AR" dirty="0">
              <a:solidFill>
                <a:schemeClr val="lt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105674" y="1175315"/>
            <a:ext cx="2962469" cy="369332"/>
          </a:xfrm>
          <a:prstGeom prst="rect">
            <a:avLst/>
          </a:prstGeom>
          <a:ln w="190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A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Mecanismo Bloqueante</a:t>
            </a:r>
            <a:endParaRPr lang="es-AR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74C15C2-F89C-497B-B277-BD3FF7C38686}"/>
              </a:ext>
            </a:extLst>
          </p:cNvPr>
          <p:cNvSpPr txBox="1"/>
          <p:nvPr/>
        </p:nvSpPr>
        <p:spPr>
          <a:xfrm>
            <a:off x="306700" y="3429000"/>
            <a:ext cx="3597947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err="1"/>
              <a:t>Thread</a:t>
            </a:r>
            <a:r>
              <a:rPr lang="es-AR" sz="2400" b="1" dirty="0"/>
              <a:t>	</a:t>
            </a:r>
            <a:endParaRPr lang="es-AR" sz="2400" b="1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err="1"/>
              <a:t>Asynctask</a:t>
            </a:r>
            <a:endParaRPr lang="es-AR" sz="2400" b="1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b="1" dirty="0" err="1"/>
              <a:t>Services</a:t>
            </a:r>
            <a:r>
              <a:rPr lang="es-AR" sz="2400" b="1" dirty="0">
                <a:cs typeface="Calibri"/>
              </a:rPr>
              <a:t> / </a:t>
            </a:r>
            <a:r>
              <a:rPr lang="es-AR" sz="2400" b="1" dirty="0" err="1">
                <a:cs typeface="Calibri"/>
              </a:rPr>
              <a:t>IntentServices</a:t>
            </a:r>
            <a:endParaRPr lang="es-AR" sz="24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D0A7906-AA47-4DA7-8200-5911C25174DB}"/>
              </a:ext>
            </a:extLst>
          </p:cNvPr>
          <p:cNvSpPr txBox="1"/>
          <p:nvPr/>
        </p:nvSpPr>
        <p:spPr>
          <a:xfrm>
            <a:off x="288228" y="4860354"/>
            <a:ext cx="3597947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s-AR" sz="4000" dirty="0"/>
              <a:t>SINCRÓNICO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E17DCAE5-CD87-40F3-AC2A-B51547625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8894" y="2009918"/>
            <a:ext cx="7353865" cy="3558322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47EB2FB4-53FC-47E6-AFD4-0EEBAD1E9903}"/>
              </a:ext>
            </a:extLst>
          </p:cNvPr>
          <p:cNvSpPr txBox="1"/>
          <p:nvPr/>
        </p:nvSpPr>
        <p:spPr>
          <a:xfrm>
            <a:off x="42411" y="2027535"/>
            <a:ext cx="4546341" cy="83099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2225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457200" indent="-457200"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AR" sz="1600" dirty="0"/>
              <a:t>Compatible con gran parte de </a:t>
            </a:r>
            <a:r>
              <a:rPr lang="es-AR" sz="1600" dirty="0" err="1"/>
              <a:t>APIs</a:t>
            </a:r>
            <a:r>
              <a:rPr lang="es-AR" sz="1600" dirty="0"/>
              <a:t> Android</a:t>
            </a:r>
          </a:p>
          <a:p>
            <a:r>
              <a:rPr lang="es-AR" sz="1600" dirty="0"/>
              <a:t>Se debe procesar la respuesta</a:t>
            </a:r>
          </a:p>
          <a:p>
            <a:r>
              <a:rPr lang="es-AR" sz="1600" dirty="0"/>
              <a:t>Bloquea el proceso que lo implemente</a:t>
            </a:r>
          </a:p>
        </p:txBody>
      </p:sp>
    </p:spTree>
    <p:extLst>
      <p:ext uri="{BB962C8B-B14F-4D97-AF65-F5344CB8AC3E}">
        <p14:creationId xmlns:p14="http://schemas.microsoft.com/office/powerpoint/2010/main" val="396789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:fade thruBlk="1"/>
      </p:transition>
    </mc:Choice>
    <mc:Fallback xmlns="">
      <p:transition spd="slow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4" grpId="0" animBg="1"/>
      <p:bldP spid="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/>
        </p:nvSpPr>
        <p:spPr>
          <a:xfrm>
            <a:off x="1181509" y="92240"/>
            <a:ext cx="9600221" cy="8683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228600" indent="-22860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lt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>
                <a:sym typeface="Calibri"/>
              </a:rPr>
              <a:t>Pasos </a:t>
            </a:r>
            <a:r>
              <a:rPr lang="en-US">
                <a:sym typeface="Calibri"/>
              </a:rPr>
              <a:t>a seguir</a:t>
            </a:r>
            <a:r>
              <a:rPr lang="en-US" dirty="0">
                <a:sym typeface="Calibri"/>
              </a:rPr>
              <a:t> de </a:t>
            </a:r>
            <a:r>
              <a:rPr lang="en-US">
                <a:sym typeface="Calibri"/>
              </a:rPr>
              <a:t>la técnica en Android</a:t>
            </a:r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2411" y="1175315"/>
            <a:ext cx="2044791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AR" altLang="es-AR" dirty="0" err="1">
                <a:solidFill>
                  <a:schemeClr val="lt1"/>
                </a:solidFill>
              </a:rPr>
              <a:t>Retrofit</a:t>
            </a:r>
            <a:endParaRPr lang="es-AR" altLang="es-AR" dirty="0">
              <a:solidFill>
                <a:schemeClr val="lt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105674" y="1175315"/>
            <a:ext cx="2962469" cy="369332"/>
          </a:xfrm>
          <a:prstGeom prst="rect">
            <a:avLst/>
          </a:prstGeom>
          <a:ln w="190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A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Mecanismo No Bloqueante</a:t>
            </a:r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65E055D-248C-46F5-8A71-C925C09A0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649" y="1544647"/>
            <a:ext cx="6428269" cy="515945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74A163D-4D86-42BB-93F7-10306AB90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11" y="3611581"/>
            <a:ext cx="4742025" cy="992057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3CCABC6D-6C8B-4931-A9C9-9A34A2610F6A}"/>
              </a:ext>
            </a:extLst>
          </p:cNvPr>
          <p:cNvSpPr txBox="1"/>
          <p:nvPr/>
        </p:nvSpPr>
        <p:spPr>
          <a:xfrm>
            <a:off x="42411" y="2740167"/>
            <a:ext cx="3597947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s-AR" sz="4000" dirty="0"/>
              <a:t>ASINCRÓNICO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752F74AD-8475-4081-A55A-FB9057E9C9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11" y="4692073"/>
            <a:ext cx="2167279" cy="2041402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F8610357-01BE-454C-BD81-031D76738121}"/>
              </a:ext>
            </a:extLst>
          </p:cNvPr>
          <p:cNvSpPr txBox="1"/>
          <p:nvPr/>
        </p:nvSpPr>
        <p:spPr>
          <a:xfrm>
            <a:off x="42411" y="1653309"/>
            <a:ext cx="5022669" cy="9233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2225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457200" indent="-4572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</a:lstStyle>
          <a:p>
            <a:r>
              <a:rPr lang="es-AR" dirty="0"/>
              <a:t>Funcionan por </a:t>
            </a:r>
            <a:r>
              <a:rPr lang="es-AR" dirty="0" err="1"/>
              <a:t>Callback</a:t>
            </a:r>
            <a:endParaRPr lang="es-AR" dirty="0"/>
          </a:p>
          <a:p>
            <a:r>
              <a:rPr lang="es-AR" dirty="0"/>
              <a:t>Convertidor de respuesta (JSON, XML)</a:t>
            </a:r>
          </a:p>
          <a:p>
            <a:r>
              <a:rPr lang="es-AR" dirty="0"/>
              <a:t>Mayor escalabilidad</a:t>
            </a:r>
          </a:p>
        </p:txBody>
      </p:sp>
    </p:spTree>
    <p:extLst>
      <p:ext uri="{BB962C8B-B14F-4D97-AF65-F5344CB8AC3E}">
        <p14:creationId xmlns:p14="http://schemas.microsoft.com/office/powerpoint/2010/main" val="387461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:fade thruBlk="1"/>
      </p:transition>
    </mc:Choice>
    <mc:Fallback xmlns="">
      <p:transition spd="slow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7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525" y="552450"/>
            <a:ext cx="7600950" cy="57531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9298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lorful">
    <a:dk1>
      <a:srgbClr val="34495E"/>
    </a:dk1>
    <a:lt1>
      <a:srgbClr val="FFFFFF"/>
    </a:lt1>
    <a:dk2>
      <a:srgbClr val="555E5F"/>
    </a:dk2>
    <a:lt2>
      <a:srgbClr val="E8EAEC"/>
    </a:lt2>
    <a:accent1>
      <a:srgbClr val="2980B9"/>
    </a:accent1>
    <a:accent2>
      <a:srgbClr val="7BBC00"/>
    </a:accent2>
    <a:accent3>
      <a:srgbClr val="E67E22"/>
    </a:accent3>
    <a:accent4>
      <a:srgbClr val="E74C3C"/>
    </a:accent4>
    <a:accent5>
      <a:srgbClr val="7F8C8D"/>
    </a:accent5>
    <a:accent6>
      <a:srgbClr val="34495E"/>
    </a:accent6>
    <a:hlink>
      <a:srgbClr val="216593"/>
    </a:hlink>
    <a:folHlink>
      <a:srgbClr val="9B59B6"/>
    </a:folHlink>
  </a:clrScheme>
</a:themeOverride>
</file>

<file path=ppt/theme/themeOverride2.xml><?xml version="1.0" encoding="utf-8"?>
<a:themeOverride xmlns:a="http://schemas.openxmlformats.org/drawingml/2006/main">
  <a:clrScheme name="Colorful">
    <a:dk1>
      <a:srgbClr val="34495E"/>
    </a:dk1>
    <a:lt1>
      <a:srgbClr val="FFFFFF"/>
    </a:lt1>
    <a:dk2>
      <a:srgbClr val="555E5F"/>
    </a:dk2>
    <a:lt2>
      <a:srgbClr val="E8EAEC"/>
    </a:lt2>
    <a:accent1>
      <a:srgbClr val="2980B9"/>
    </a:accent1>
    <a:accent2>
      <a:srgbClr val="7BBC00"/>
    </a:accent2>
    <a:accent3>
      <a:srgbClr val="E67E22"/>
    </a:accent3>
    <a:accent4>
      <a:srgbClr val="E74C3C"/>
    </a:accent4>
    <a:accent5>
      <a:srgbClr val="7F8C8D"/>
    </a:accent5>
    <a:accent6>
      <a:srgbClr val="34495E"/>
    </a:accent6>
    <a:hlink>
      <a:srgbClr val="216593"/>
    </a:hlink>
    <a:folHlink>
      <a:srgbClr val="9B59B6"/>
    </a:folHlink>
  </a:clrScheme>
</a:themeOverride>
</file>

<file path=ppt/theme/themeOverride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3311</TotalTime>
  <Words>2428</Words>
  <Application>Microsoft Office PowerPoint</Application>
  <PresentationFormat>Panorámica</PresentationFormat>
  <Paragraphs>428</Paragraphs>
  <Slides>67</Slides>
  <Notes>12</Notes>
  <HiddenSlides>0</HiddenSlides>
  <MMClips>2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67</vt:i4>
      </vt:variant>
    </vt:vector>
  </HeadingPairs>
  <TitlesOfParts>
    <vt:vector size="73" baseType="lpstr">
      <vt:lpstr>Arial</vt:lpstr>
      <vt:lpstr>Arial Black</vt:lpstr>
      <vt:lpstr>Calibri</vt:lpstr>
      <vt:lpstr>Calibri Light</vt:lpstr>
      <vt:lpstr>Courier New</vt:lpstr>
      <vt:lpstr>Office Theme</vt:lpstr>
      <vt:lpstr>Presentación de PowerPoint</vt:lpstr>
      <vt:lpstr>Presentación de PowerPoint</vt:lpstr>
      <vt:lpstr>Presentación de PowerPoint</vt:lpstr>
      <vt:lpstr>Temas a explicar en 2er clase de Android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Bluetooth en Arduino</vt:lpstr>
      <vt:lpstr>Bluetooth en Arduino</vt:lpstr>
      <vt:lpstr>Presentación de PowerPoint</vt:lpstr>
      <vt:lpstr>Bluetooth en Arduino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 Wars Opening Crawl</dc:title>
  <dc:creator>Andreas</dc:creator>
  <cp:lastModifiedBy>ESTEBAN CARNUCCIO</cp:lastModifiedBy>
  <cp:revision>823</cp:revision>
  <dcterms:created xsi:type="dcterms:W3CDTF">2014-09-16T15:02:53Z</dcterms:created>
  <dcterms:modified xsi:type="dcterms:W3CDTF">2022-10-11T19:21:12Z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c2abd79-57a9-4473-8700-c843f76a1e37_Enabled">
    <vt:lpwstr>true</vt:lpwstr>
  </property>
  <property fmtid="{D5CDD505-2E9C-101B-9397-08002B2CF9AE}" pid="3" name="MSIP_Label_0c2abd79-57a9-4473-8700-c843f76a1e37_SetDate">
    <vt:lpwstr>2022-10-08T21:54:37Z</vt:lpwstr>
  </property>
  <property fmtid="{D5CDD505-2E9C-101B-9397-08002B2CF9AE}" pid="4" name="MSIP_Label_0c2abd79-57a9-4473-8700-c843f76a1e37_Method">
    <vt:lpwstr>Privileged</vt:lpwstr>
  </property>
  <property fmtid="{D5CDD505-2E9C-101B-9397-08002B2CF9AE}" pid="5" name="MSIP_Label_0c2abd79-57a9-4473-8700-c843f76a1e37_Name">
    <vt:lpwstr>Internal</vt:lpwstr>
  </property>
  <property fmtid="{D5CDD505-2E9C-101B-9397-08002B2CF9AE}" pid="6" name="MSIP_Label_0c2abd79-57a9-4473-8700-c843f76a1e37_SiteId">
    <vt:lpwstr>35595a02-4d6d-44ac-99e1-f9ab4cd872db</vt:lpwstr>
  </property>
  <property fmtid="{D5CDD505-2E9C-101B-9397-08002B2CF9AE}" pid="7" name="MSIP_Label_0c2abd79-57a9-4473-8700-c843f76a1e37_ActionId">
    <vt:lpwstr>9215cac0-fb05-43e0-800c-9306c7e7e195</vt:lpwstr>
  </property>
  <property fmtid="{D5CDD505-2E9C-101B-9397-08002B2CF9AE}" pid="8" name="MSIP_Label_0c2abd79-57a9-4473-8700-c843f76a1e37_ContentBits">
    <vt:lpwstr>0</vt:lpwstr>
  </property>
</Properties>
</file>