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94" r:id="rId1"/>
  </p:sldMasterIdLst>
  <p:notesMasterIdLst>
    <p:notesMasterId r:id="rId68"/>
  </p:notesMasterIdLst>
  <p:sldIdLst>
    <p:sldId id="256" r:id="rId2"/>
    <p:sldId id="257" r:id="rId3"/>
    <p:sldId id="400" r:id="rId4"/>
    <p:sldId id="393" r:id="rId5"/>
    <p:sldId id="394" r:id="rId6"/>
    <p:sldId id="401" r:id="rId7"/>
    <p:sldId id="316" r:id="rId8"/>
    <p:sldId id="341" r:id="rId9"/>
    <p:sldId id="334" r:id="rId10"/>
    <p:sldId id="335" r:id="rId11"/>
    <p:sldId id="404" r:id="rId12"/>
    <p:sldId id="337" r:id="rId13"/>
    <p:sldId id="338" r:id="rId14"/>
    <p:sldId id="398" r:id="rId15"/>
    <p:sldId id="339" r:id="rId16"/>
    <p:sldId id="412" r:id="rId17"/>
    <p:sldId id="413" r:id="rId18"/>
    <p:sldId id="414" r:id="rId19"/>
    <p:sldId id="373" r:id="rId20"/>
    <p:sldId id="372" r:id="rId21"/>
    <p:sldId id="374" r:id="rId22"/>
    <p:sldId id="399" r:id="rId23"/>
    <p:sldId id="340" r:id="rId24"/>
    <p:sldId id="406" r:id="rId25"/>
    <p:sldId id="402" r:id="rId26"/>
    <p:sldId id="365" r:id="rId27"/>
    <p:sldId id="385" r:id="rId28"/>
    <p:sldId id="376" r:id="rId29"/>
    <p:sldId id="377" r:id="rId30"/>
    <p:sldId id="378" r:id="rId31"/>
    <p:sldId id="354" r:id="rId32"/>
    <p:sldId id="357" r:id="rId33"/>
    <p:sldId id="355" r:id="rId34"/>
    <p:sldId id="359" r:id="rId35"/>
    <p:sldId id="415" r:id="rId36"/>
    <p:sldId id="356" r:id="rId37"/>
    <p:sldId id="408" r:id="rId38"/>
    <p:sldId id="409" r:id="rId39"/>
    <p:sldId id="362" r:id="rId40"/>
    <p:sldId id="407" r:id="rId41"/>
    <p:sldId id="410" r:id="rId42"/>
    <p:sldId id="411" r:id="rId43"/>
    <p:sldId id="349" r:id="rId44"/>
    <p:sldId id="351" r:id="rId45"/>
    <p:sldId id="350" r:id="rId46"/>
    <p:sldId id="392" r:id="rId47"/>
    <p:sldId id="352" r:id="rId48"/>
    <p:sldId id="388" r:id="rId49"/>
    <p:sldId id="389" r:id="rId50"/>
    <p:sldId id="390" r:id="rId51"/>
    <p:sldId id="391" r:id="rId52"/>
    <p:sldId id="311" r:id="rId53"/>
    <p:sldId id="405" r:id="rId54"/>
    <p:sldId id="343" r:id="rId55"/>
    <p:sldId id="260" r:id="rId56"/>
    <p:sldId id="347" r:id="rId57"/>
    <p:sldId id="346" r:id="rId58"/>
    <p:sldId id="348" r:id="rId59"/>
    <p:sldId id="367" r:id="rId60"/>
    <p:sldId id="368" r:id="rId61"/>
    <p:sldId id="369" r:id="rId62"/>
    <p:sldId id="380" r:id="rId63"/>
    <p:sldId id="381" r:id="rId64"/>
    <p:sldId id="382" r:id="rId65"/>
    <p:sldId id="383" r:id="rId66"/>
    <p:sldId id="384" r:id="rId67"/>
  </p:sldIdLst>
  <p:sldSz cx="9144000" cy="6858000" type="screen4x3"/>
  <p:notesSz cx="7559675" cy="10691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F06595-64DB-B142-5C23-62C7ED12B22C}" v="685" dt="2024-09-24T01:02:29.8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03" autoAdjust="0"/>
    <p:restoredTop sz="45580" autoAdjust="0"/>
  </p:normalViewPr>
  <p:slideViewPr>
    <p:cSldViewPr snapToGrid="0">
      <p:cViewPr varScale="1">
        <p:scale>
          <a:sx n="63" d="100"/>
          <a:sy n="63" d="100"/>
        </p:scale>
        <p:origin x="568" y="56"/>
      </p:cViewPr>
      <p:guideLst/>
    </p:cSldViewPr>
  </p:slideViewPr>
  <p:outlineViewPr>
    <p:cViewPr>
      <p:scale>
        <a:sx n="33" d="100"/>
        <a:sy n="33" d="100"/>
      </p:scale>
      <p:origin x="0" y="-1965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gio Matias Ezequiel" userId="S::matadagio@unlam.edu.ar::6da73eac-18c3-41ff-a647-8b08f7bcff3e" providerId="AD" clId="Web-{7FF06595-64DB-B142-5C23-62C7ED12B22C}"/>
    <pc:docChg chg="addSld delSld modSld sldOrd">
      <pc:chgData name="Adagio Matias Ezequiel" userId="S::matadagio@unlam.edu.ar::6da73eac-18c3-41ff-a647-8b08f7bcff3e" providerId="AD" clId="Web-{7FF06595-64DB-B142-5C23-62C7ED12B22C}" dt="2024-09-24T01:02:29.801" v="651" actId="14100"/>
      <pc:docMkLst>
        <pc:docMk/>
      </pc:docMkLst>
      <pc:sldChg chg="modSp">
        <pc:chgData name="Adagio Matias Ezequiel" userId="S::matadagio@unlam.edu.ar::6da73eac-18c3-41ff-a647-8b08f7bcff3e" providerId="AD" clId="Web-{7FF06595-64DB-B142-5C23-62C7ED12B22C}" dt="2024-09-23T23:09:36.674" v="34" actId="20577"/>
        <pc:sldMkLst>
          <pc:docMk/>
          <pc:sldMk cId="0" sldId="257"/>
        </pc:sldMkLst>
        <pc:spChg chg="mod">
          <ac:chgData name="Adagio Matias Ezequiel" userId="S::matadagio@unlam.edu.ar::6da73eac-18c3-41ff-a647-8b08f7bcff3e" providerId="AD" clId="Web-{7FF06595-64DB-B142-5C23-62C7ED12B22C}" dt="2024-09-23T23:09:36.674" v="34" actId="20577"/>
          <ac:spMkLst>
            <pc:docMk/>
            <pc:sldMk cId="0" sldId="257"/>
            <ac:spMk id="77" creationId="{00000000-0000-0000-0000-000000000000}"/>
          </ac:spMkLst>
        </pc:spChg>
      </pc:sldChg>
      <pc:sldChg chg="ord">
        <pc:chgData name="Adagio Matias Ezequiel" userId="S::matadagio@unlam.edu.ar::6da73eac-18c3-41ff-a647-8b08f7bcff3e" providerId="AD" clId="Web-{7FF06595-64DB-B142-5C23-62C7ED12B22C}" dt="2024-09-23T23:11:23.334" v="38"/>
        <pc:sldMkLst>
          <pc:docMk/>
          <pc:sldMk cId="0" sldId="260"/>
        </pc:sldMkLst>
      </pc:sldChg>
      <pc:sldChg chg="add del">
        <pc:chgData name="Adagio Matias Ezequiel" userId="S::matadagio@unlam.edu.ar::6da73eac-18c3-41ff-a647-8b08f7bcff3e" providerId="AD" clId="Web-{7FF06595-64DB-B142-5C23-62C7ED12B22C}" dt="2024-09-23T22:50:57.494" v="2"/>
        <pc:sldMkLst>
          <pc:docMk/>
          <pc:sldMk cId="0" sldId="261"/>
        </pc:sldMkLst>
      </pc:sldChg>
      <pc:sldChg chg="del">
        <pc:chgData name="Adagio Matias Ezequiel" userId="S::matadagio@unlam.edu.ar::6da73eac-18c3-41ff-a647-8b08f7bcff3e" providerId="AD" clId="Web-{7FF06595-64DB-B142-5C23-62C7ED12B22C}" dt="2024-09-24T00:38:43.391" v="555"/>
        <pc:sldMkLst>
          <pc:docMk/>
          <pc:sldMk cId="0" sldId="310"/>
        </pc:sldMkLst>
      </pc:sldChg>
      <pc:sldChg chg="ord">
        <pc:chgData name="Adagio Matias Ezequiel" userId="S::matadagio@unlam.edu.ar::6da73eac-18c3-41ff-a647-8b08f7bcff3e" providerId="AD" clId="Web-{7FF06595-64DB-B142-5C23-62C7ED12B22C}" dt="2024-09-24T01:00:41.454" v="640"/>
        <pc:sldMkLst>
          <pc:docMk/>
          <pc:sldMk cId="0" sldId="311"/>
        </pc:sldMkLst>
      </pc:sldChg>
      <pc:sldChg chg="del">
        <pc:chgData name="Adagio Matias Ezequiel" userId="S::matadagio@unlam.edu.ar::6da73eac-18c3-41ff-a647-8b08f7bcff3e" providerId="AD" clId="Web-{7FF06595-64DB-B142-5C23-62C7ED12B22C}" dt="2024-09-23T22:53:14.155" v="22"/>
        <pc:sldMkLst>
          <pc:docMk/>
          <pc:sldMk cId="0" sldId="315"/>
        </pc:sldMkLst>
      </pc:sldChg>
      <pc:sldChg chg="modSp">
        <pc:chgData name="Adagio Matias Ezequiel" userId="S::matadagio@unlam.edu.ar::6da73eac-18c3-41ff-a647-8b08f7bcff3e" providerId="AD" clId="Web-{7FF06595-64DB-B142-5C23-62C7ED12B22C}" dt="2024-09-23T23:39:41.987" v="138"/>
        <pc:sldMkLst>
          <pc:docMk/>
          <pc:sldMk cId="0" sldId="316"/>
        </pc:sldMkLst>
        <pc:spChg chg="mod">
          <ac:chgData name="Adagio Matias Ezequiel" userId="S::matadagio@unlam.edu.ar::6da73eac-18c3-41ff-a647-8b08f7bcff3e" providerId="AD" clId="Web-{7FF06595-64DB-B142-5C23-62C7ED12B22C}" dt="2024-09-23T22:52:54.655" v="21" actId="20577"/>
          <ac:spMkLst>
            <pc:docMk/>
            <pc:sldMk cId="0" sldId="316"/>
            <ac:spMk id="6148" creationId="{00000000-0000-0000-0000-000000000000}"/>
          </ac:spMkLst>
        </pc:spChg>
        <pc:spChg chg="mod">
          <ac:chgData name="Adagio Matias Ezequiel" userId="S::matadagio@unlam.edu.ar::6da73eac-18c3-41ff-a647-8b08f7bcff3e" providerId="AD" clId="Web-{7FF06595-64DB-B142-5C23-62C7ED12B22C}" dt="2024-09-23T23:39:41.987" v="138"/>
          <ac:spMkLst>
            <pc:docMk/>
            <pc:sldMk cId="0" sldId="316"/>
            <ac:spMk id="6149" creationId="{00000000-0000-0000-0000-000000000000}"/>
          </ac:spMkLst>
        </pc:spChg>
      </pc:sldChg>
      <pc:sldChg chg="modSp">
        <pc:chgData name="Adagio Matias Ezequiel" userId="S::matadagio@unlam.edu.ar::6da73eac-18c3-41ff-a647-8b08f7bcff3e" providerId="AD" clId="Web-{7FF06595-64DB-B142-5C23-62C7ED12B22C}" dt="2024-09-23T23:39:30.455" v="136"/>
        <pc:sldMkLst>
          <pc:docMk/>
          <pc:sldMk cId="0" sldId="334"/>
        </pc:sldMkLst>
        <pc:spChg chg="mod">
          <ac:chgData name="Adagio Matias Ezequiel" userId="S::matadagio@unlam.edu.ar::6da73eac-18c3-41ff-a647-8b08f7bcff3e" providerId="AD" clId="Web-{7FF06595-64DB-B142-5C23-62C7ED12B22C}" dt="2024-09-23T23:39:30.455" v="136"/>
          <ac:spMkLst>
            <pc:docMk/>
            <pc:sldMk cId="0" sldId="334"/>
            <ac:spMk id="7173" creationId="{00000000-0000-0000-0000-000000000000}"/>
          </ac:spMkLst>
        </pc:spChg>
      </pc:sldChg>
      <pc:sldChg chg="modSp">
        <pc:chgData name="Adagio Matias Ezequiel" userId="S::matadagio@unlam.edu.ar::6da73eac-18c3-41ff-a647-8b08f7bcff3e" providerId="AD" clId="Web-{7FF06595-64DB-B142-5C23-62C7ED12B22C}" dt="2024-09-23T23:39:35.517" v="137"/>
        <pc:sldMkLst>
          <pc:docMk/>
          <pc:sldMk cId="0" sldId="335"/>
        </pc:sldMkLst>
        <pc:spChg chg="mod">
          <ac:chgData name="Adagio Matias Ezequiel" userId="S::matadagio@unlam.edu.ar::6da73eac-18c3-41ff-a647-8b08f7bcff3e" providerId="AD" clId="Web-{7FF06595-64DB-B142-5C23-62C7ED12B22C}" dt="2024-09-23T23:39:35.517" v="137"/>
          <ac:spMkLst>
            <pc:docMk/>
            <pc:sldMk cId="0" sldId="335"/>
            <ac:spMk id="8197" creationId="{00000000-0000-0000-0000-000000000000}"/>
          </ac:spMkLst>
        </pc:spChg>
      </pc:sldChg>
      <pc:sldChg chg="modSp">
        <pc:chgData name="Adagio Matias Ezequiel" userId="S::matadagio@unlam.edu.ar::6da73eac-18c3-41ff-a647-8b08f7bcff3e" providerId="AD" clId="Web-{7FF06595-64DB-B142-5C23-62C7ED12B22C}" dt="2024-09-24T00:47:40.872" v="621"/>
        <pc:sldMkLst>
          <pc:docMk/>
          <pc:sldMk cId="0" sldId="337"/>
        </pc:sldMkLst>
        <pc:spChg chg="mod">
          <ac:chgData name="Adagio Matias Ezequiel" userId="S::matadagio@unlam.edu.ar::6da73eac-18c3-41ff-a647-8b08f7bcff3e" providerId="AD" clId="Web-{7FF06595-64DB-B142-5C23-62C7ED12B22C}" dt="2024-09-24T00:47:40.872" v="621"/>
          <ac:spMkLst>
            <pc:docMk/>
            <pc:sldMk cId="0" sldId="337"/>
            <ac:spMk id="10245" creationId="{00000000-0000-0000-0000-000000000000}"/>
          </ac:spMkLst>
        </pc:spChg>
      </pc:sldChg>
      <pc:sldChg chg="addSp delSp modSp">
        <pc:chgData name="Adagio Matias Ezequiel" userId="S::matadagio@unlam.edu.ar::6da73eac-18c3-41ff-a647-8b08f7bcff3e" providerId="AD" clId="Web-{7FF06595-64DB-B142-5C23-62C7ED12B22C}" dt="2024-09-24T00:46:36.745" v="606" actId="14100"/>
        <pc:sldMkLst>
          <pc:docMk/>
          <pc:sldMk cId="0" sldId="338"/>
        </pc:sldMkLst>
        <pc:spChg chg="add del mod">
          <ac:chgData name="Adagio Matias Ezequiel" userId="S::matadagio@unlam.edu.ar::6da73eac-18c3-41ff-a647-8b08f7bcff3e" providerId="AD" clId="Web-{7FF06595-64DB-B142-5C23-62C7ED12B22C}" dt="2024-09-24T00:45:49.494" v="596"/>
          <ac:spMkLst>
            <pc:docMk/>
            <pc:sldMk cId="0" sldId="338"/>
            <ac:spMk id="32" creationId="{3046D6C3-9820-8C0E-868E-46CF1BC766C8}"/>
          </ac:spMkLst>
        </pc:spChg>
        <pc:spChg chg="add mod">
          <ac:chgData name="Adagio Matias Ezequiel" userId="S::matadagio@unlam.edu.ar::6da73eac-18c3-41ff-a647-8b08f7bcff3e" providerId="AD" clId="Web-{7FF06595-64DB-B142-5C23-62C7ED12B22C}" dt="2024-09-24T00:46:36.745" v="606" actId="14100"/>
          <ac:spMkLst>
            <pc:docMk/>
            <pc:sldMk cId="0" sldId="338"/>
            <ac:spMk id="34" creationId="{2FB90E35-3F68-2B1D-E8D4-34DC7983E377}"/>
          </ac:spMkLst>
        </pc:spChg>
        <pc:spChg chg="mod">
          <ac:chgData name="Adagio Matias Ezequiel" userId="S::matadagio@unlam.edu.ar::6da73eac-18c3-41ff-a647-8b08f7bcff3e" providerId="AD" clId="Web-{7FF06595-64DB-B142-5C23-62C7ED12B22C}" dt="2024-09-24T00:45:49.494" v="596"/>
          <ac:spMkLst>
            <pc:docMk/>
            <pc:sldMk cId="0" sldId="338"/>
            <ac:spMk id="11268" creationId="{00000000-0000-0000-0000-000000000000}"/>
          </ac:spMkLst>
        </pc:spChg>
        <pc:spChg chg="del">
          <ac:chgData name="Adagio Matias Ezequiel" userId="S::matadagio@unlam.edu.ar::6da73eac-18c3-41ff-a647-8b08f7bcff3e" providerId="AD" clId="Web-{7FF06595-64DB-B142-5C23-62C7ED12B22C}" dt="2024-09-24T00:44:52.571" v="590"/>
          <ac:spMkLst>
            <pc:docMk/>
            <pc:sldMk cId="0" sldId="338"/>
            <ac:spMk id="11275" creationId="{B2A773CA-28F4-49C2-BFA3-49A5867C7AFB}"/>
          </ac:spMkLst>
        </pc:spChg>
        <pc:spChg chg="del">
          <ac:chgData name="Adagio Matias Ezequiel" userId="S::matadagio@unlam.edu.ar::6da73eac-18c3-41ff-a647-8b08f7bcff3e" providerId="AD" clId="Web-{7FF06595-64DB-B142-5C23-62C7ED12B22C}" dt="2024-09-24T00:44:52.571" v="590"/>
          <ac:spMkLst>
            <pc:docMk/>
            <pc:sldMk cId="0" sldId="338"/>
            <ac:spMk id="11279" creationId="{3009A16D-868B-4145-BBC6-555098537EC2}"/>
          </ac:spMkLst>
        </pc:spChg>
        <pc:spChg chg="del">
          <ac:chgData name="Adagio Matias Ezequiel" userId="S::matadagio@unlam.edu.ar::6da73eac-18c3-41ff-a647-8b08f7bcff3e" providerId="AD" clId="Web-{7FF06595-64DB-B142-5C23-62C7ED12B22C}" dt="2024-09-24T00:44:52.571" v="590"/>
          <ac:spMkLst>
            <pc:docMk/>
            <pc:sldMk cId="0" sldId="338"/>
            <ac:spMk id="11283" creationId="{2DCAE5CF-5D29-4779-83E1-BDB64E4F30E5}"/>
          </ac:spMkLst>
        </pc:spChg>
        <pc:spChg chg="add del">
          <ac:chgData name="Adagio Matias Ezequiel" userId="S::matadagio@unlam.edu.ar::6da73eac-18c3-41ff-a647-8b08f7bcff3e" providerId="AD" clId="Web-{7FF06595-64DB-B142-5C23-62C7ED12B22C}" dt="2024-09-24T00:45:49.494" v="596"/>
          <ac:spMkLst>
            <pc:docMk/>
            <pc:sldMk cId="0" sldId="338"/>
            <ac:spMk id="11288" creationId="{E4055289-E0C6-4BD3-83C1-D3C3059323A2}"/>
          </ac:spMkLst>
        </pc:spChg>
        <pc:spChg chg="add del">
          <ac:chgData name="Adagio Matias Ezequiel" userId="S::matadagio@unlam.edu.ar::6da73eac-18c3-41ff-a647-8b08f7bcff3e" providerId="AD" clId="Web-{7FF06595-64DB-B142-5C23-62C7ED12B22C}" dt="2024-09-24T00:45:49.494" v="596"/>
          <ac:spMkLst>
            <pc:docMk/>
            <pc:sldMk cId="0" sldId="338"/>
            <ac:spMk id="11290" creationId="{3D0E302E-D9CD-4301-A67C-2F0F43791D81}"/>
          </ac:spMkLst>
        </pc:spChg>
        <pc:spChg chg="add del">
          <ac:chgData name="Adagio Matias Ezequiel" userId="S::matadagio@unlam.edu.ar::6da73eac-18c3-41ff-a647-8b08f7bcff3e" providerId="AD" clId="Web-{7FF06595-64DB-B142-5C23-62C7ED12B22C}" dt="2024-09-24T00:45:49.494" v="596"/>
          <ac:spMkLst>
            <pc:docMk/>
            <pc:sldMk cId="0" sldId="338"/>
            <ac:spMk id="11294" creationId="{35174CBE-3C8C-4936-BADC-26BFB4F07FA9}"/>
          </ac:spMkLst>
        </pc:spChg>
        <pc:spChg chg="add del">
          <ac:chgData name="Adagio Matias Ezequiel" userId="S::matadagio@unlam.edu.ar::6da73eac-18c3-41ff-a647-8b08f7bcff3e" providerId="AD" clId="Web-{7FF06595-64DB-B142-5C23-62C7ED12B22C}" dt="2024-09-24T00:45:49.494" v="596"/>
          <ac:spMkLst>
            <pc:docMk/>
            <pc:sldMk cId="0" sldId="338"/>
            <ac:spMk id="11298" creationId="{932BC668-4D51-4090-89E3-5613B832E4F8}"/>
          </ac:spMkLst>
        </pc:spChg>
        <pc:spChg chg="add">
          <ac:chgData name="Adagio Matias Ezequiel" userId="S::matadagio@unlam.edu.ar::6da73eac-18c3-41ff-a647-8b08f7bcff3e" providerId="AD" clId="Web-{7FF06595-64DB-B142-5C23-62C7ED12B22C}" dt="2024-09-24T00:45:49.494" v="596"/>
          <ac:spMkLst>
            <pc:docMk/>
            <pc:sldMk cId="0" sldId="338"/>
            <ac:spMk id="11303" creationId="{EC45AD9C-F21B-4046-AF68-07A246947920}"/>
          </ac:spMkLst>
        </pc:spChg>
        <pc:spChg chg="add">
          <ac:chgData name="Adagio Matias Ezequiel" userId="S::matadagio@unlam.edu.ar::6da73eac-18c3-41ff-a647-8b08f7bcff3e" providerId="AD" clId="Web-{7FF06595-64DB-B142-5C23-62C7ED12B22C}" dt="2024-09-24T00:45:49.494" v="596"/>
          <ac:spMkLst>
            <pc:docMk/>
            <pc:sldMk cId="0" sldId="338"/>
            <ac:spMk id="11309" creationId="{ABC72B1C-D4EE-45CF-A99C-0AD017C4167E}"/>
          </ac:spMkLst>
        </pc:spChg>
        <pc:spChg chg="add">
          <ac:chgData name="Adagio Matias Ezequiel" userId="S::matadagio@unlam.edu.ar::6da73eac-18c3-41ff-a647-8b08f7bcff3e" providerId="AD" clId="Web-{7FF06595-64DB-B142-5C23-62C7ED12B22C}" dt="2024-09-24T00:45:49.494" v="596"/>
          <ac:spMkLst>
            <pc:docMk/>
            <pc:sldMk cId="0" sldId="338"/>
            <ac:spMk id="11313" creationId="{A5B2FDF3-1FF8-4FBF-842A-4EA5719F3473}"/>
          </ac:spMkLst>
        </pc:spChg>
        <pc:spChg chg="add">
          <ac:chgData name="Adagio Matias Ezequiel" userId="S::matadagio@unlam.edu.ar::6da73eac-18c3-41ff-a647-8b08f7bcff3e" providerId="AD" clId="Web-{7FF06595-64DB-B142-5C23-62C7ED12B22C}" dt="2024-09-24T00:45:49.494" v="596"/>
          <ac:spMkLst>
            <pc:docMk/>
            <pc:sldMk cId="0" sldId="338"/>
            <ac:spMk id="11317" creationId="{DF550B33-5759-49FD-90FC-11EA4ED58187}"/>
          </ac:spMkLst>
        </pc:spChg>
        <pc:graphicFrameChg chg="del mod modGraphic">
          <ac:chgData name="Adagio Matias Ezequiel" userId="S::matadagio@unlam.edu.ar::6da73eac-18c3-41ff-a647-8b08f7bcff3e" providerId="AD" clId="Web-{7FF06595-64DB-B142-5C23-62C7ED12B22C}" dt="2024-09-24T00:45:44.041" v="595"/>
          <ac:graphicFrameMkLst>
            <pc:docMk/>
            <pc:sldMk cId="0" sldId="338"/>
            <ac:graphicFrameMk id="11271" creationId="{3EDF879E-0895-3D47-7EC8-272B419C5925}"/>
          </ac:graphicFrameMkLst>
        </pc:graphicFrameChg>
        <pc:picChg chg="del">
          <ac:chgData name="Adagio Matias Ezequiel" userId="S::matadagio@unlam.edu.ar::6da73eac-18c3-41ff-a647-8b08f7bcff3e" providerId="AD" clId="Web-{7FF06595-64DB-B142-5C23-62C7ED12B22C}" dt="2024-09-24T00:44:52.571" v="590"/>
          <ac:picMkLst>
            <pc:docMk/>
            <pc:sldMk cId="0" sldId="338"/>
            <ac:picMk id="11277" creationId="{5D7C72BA-4476-4E4B-BC37-9A75FD0C5951}"/>
          </ac:picMkLst>
        </pc:picChg>
        <pc:picChg chg="del">
          <ac:chgData name="Adagio Matias Ezequiel" userId="S::matadagio@unlam.edu.ar::6da73eac-18c3-41ff-a647-8b08f7bcff3e" providerId="AD" clId="Web-{7FF06595-64DB-B142-5C23-62C7ED12B22C}" dt="2024-09-24T00:44:52.571" v="590"/>
          <ac:picMkLst>
            <pc:docMk/>
            <pc:sldMk cId="0" sldId="338"/>
            <ac:picMk id="11281" creationId="{3992EB33-38E1-4175-8EE2-9BB8CC159C7B}"/>
          </ac:picMkLst>
        </pc:picChg>
        <pc:picChg chg="add del">
          <ac:chgData name="Adagio Matias Ezequiel" userId="S::matadagio@unlam.edu.ar::6da73eac-18c3-41ff-a647-8b08f7bcff3e" providerId="AD" clId="Web-{7FF06595-64DB-B142-5C23-62C7ED12B22C}" dt="2024-09-24T00:45:49.494" v="596"/>
          <ac:picMkLst>
            <pc:docMk/>
            <pc:sldMk cId="0" sldId="338"/>
            <ac:picMk id="11292" creationId="{CA457133-9802-4229-B919-FF91AE235CCB}"/>
          </ac:picMkLst>
        </pc:picChg>
        <pc:picChg chg="add del">
          <ac:chgData name="Adagio Matias Ezequiel" userId="S::matadagio@unlam.edu.ar::6da73eac-18c3-41ff-a647-8b08f7bcff3e" providerId="AD" clId="Web-{7FF06595-64DB-B142-5C23-62C7ED12B22C}" dt="2024-09-24T00:45:49.494" v="596"/>
          <ac:picMkLst>
            <pc:docMk/>
            <pc:sldMk cId="0" sldId="338"/>
            <ac:picMk id="11296" creationId="{74CBD692-4D03-4764-98E3-F95783857866}"/>
          </ac:picMkLst>
        </pc:picChg>
        <pc:picChg chg="add">
          <ac:chgData name="Adagio Matias Ezequiel" userId="S::matadagio@unlam.edu.ar::6da73eac-18c3-41ff-a647-8b08f7bcff3e" providerId="AD" clId="Web-{7FF06595-64DB-B142-5C23-62C7ED12B22C}" dt="2024-09-24T00:45:49.494" v="596"/>
          <ac:picMkLst>
            <pc:docMk/>
            <pc:sldMk cId="0" sldId="338"/>
            <ac:picMk id="11305" creationId="{85F5BD6E-AB48-4A2D-AA03-D787D54FAF0E}"/>
          </ac:picMkLst>
        </pc:picChg>
        <pc:picChg chg="add">
          <ac:chgData name="Adagio Matias Ezequiel" userId="S::matadagio@unlam.edu.ar::6da73eac-18c3-41ff-a647-8b08f7bcff3e" providerId="AD" clId="Web-{7FF06595-64DB-B142-5C23-62C7ED12B22C}" dt="2024-09-24T00:45:49.494" v="596"/>
          <ac:picMkLst>
            <pc:docMk/>
            <pc:sldMk cId="0" sldId="338"/>
            <ac:picMk id="11307" creationId="{3221115A-B66A-4D35-9D9F-97A91D887F0A}"/>
          </ac:picMkLst>
        </pc:picChg>
        <pc:picChg chg="add">
          <ac:chgData name="Adagio Matias Ezequiel" userId="S::matadagio@unlam.edu.ar::6da73eac-18c3-41ff-a647-8b08f7bcff3e" providerId="AD" clId="Web-{7FF06595-64DB-B142-5C23-62C7ED12B22C}" dt="2024-09-24T00:45:49.494" v="596"/>
          <ac:picMkLst>
            <pc:docMk/>
            <pc:sldMk cId="0" sldId="338"/>
            <ac:picMk id="11311" creationId="{38AB44AF-E52F-46C5-8C2C-8487AC8B1B65}"/>
          </ac:picMkLst>
        </pc:picChg>
        <pc:picChg chg="add">
          <ac:chgData name="Adagio Matias Ezequiel" userId="S::matadagio@unlam.edu.ar::6da73eac-18c3-41ff-a647-8b08f7bcff3e" providerId="AD" clId="Web-{7FF06595-64DB-B142-5C23-62C7ED12B22C}" dt="2024-09-24T00:45:49.494" v="596"/>
          <ac:picMkLst>
            <pc:docMk/>
            <pc:sldMk cId="0" sldId="338"/>
            <ac:picMk id="11315" creationId="{6389DEC8-49B8-4778-BB47-FF48E8C5B6CF}"/>
          </ac:picMkLst>
        </pc:picChg>
      </pc:sldChg>
      <pc:sldChg chg="modSp ord">
        <pc:chgData name="Adagio Matias Ezequiel" userId="S::matadagio@unlam.edu.ar::6da73eac-18c3-41ff-a647-8b08f7bcff3e" providerId="AD" clId="Web-{7FF06595-64DB-B142-5C23-62C7ED12B22C}" dt="2024-09-23T23:31:04.015" v="112" actId="20577"/>
        <pc:sldMkLst>
          <pc:docMk/>
          <pc:sldMk cId="0" sldId="339"/>
        </pc:sldMkLst>
        <pc:spChg chg="mod">
          <ac:chgData name="Adagio Matias Ezequiel" userId="S::matadagio@unlam.edu.ar::6da73eac-18c3-41ff-a647-8b08f7bcff3e" providerId="AD" clId="Web-{7FF06595-64DB-B142-5C23-62C7ED12B22C}" dt="2024-09-23T23:29:03.183" v="110" actId="14100"/>
          <ac:spMkLst>
            <pc:docMk/>
            <pc:sldMk cId="0" sldId="339"/>
            <ac:spMk id="2" creationId="{33F7BA1D-AF78-6119-5EAE-6D8E306E0212}"/>
          </ac:spMkLst>
        </pc:spChg>
        <pc:spChg chg="mod">
          <ac:chgData name="Adagio Matias Ezequiel" userId="S::matadagio@unlam.edu.ar::6da73eac-18c3-41ff-a647-8b08f7bcff3e" providerId="AD" clId="Web-{7FF06595-64DB-B142-5C23-62C7ED12B22C}" dt="2024-09-23T23:31:04.015" v="112" actId="20577"/>
          <ac:spMkLst>
            <pc:docMk/>
            <pc:sldMk cId="0" sldId="339"/>
            <ac:spMk id="12321" creationId="{00000000-0000-0000-0000-000000000000}"/>
          </ac:spMkLst>
        </pc:spChg>
      </pc:sldChg>
      <pc:sldChg chg="mod modShow">
        <pc:chgData name="Adagio Matias Ezequiel" userId="S::matadagio@unlam.edu.ar::6da73eac-18c3-41ff-a647-8b08f7bcff3e" providerId="AD" clId="Web-{7FF06595-64DB-B142-5C23-62C7ED12B22C}" dt="2024-09-23T23:46:17.469" v="174"/>
        <pc:sldMkLst>
          <pc:docMk/>
          <pc:sldMk cId="0" sldId="340"/>
        </pc:sldMkLst>
      </pc:sldChg>
      <pc:sldChg chg="ord">
        <pc:chgData name="Adagio Matias Ezequiel" userId="S::matadagio@unlam.edu.ar::6da73eac-18c3-41ff-a647-8b08f7bcff3e" providerId="AD" clId="Web-{7FF06595-64DB-B142-5C23-62C7ED12B22C}" dt="2024-09-23T23:11:23.334" v="39"/>
        <pc:sldMkLst>
          <pc:docMk/>
          <pc:sldMk cId="0" sldId="343"/>
        </pc:sldMkLst>
      </pc:sldChg>
      <pc:sldChg chg="ord">
        <pc:chgData name="Adagio Matias Ezequiel" userId="S::matadagio@unlam.edu.ar::6da73eac-18c3-41ff-a647-8b08f7bcff3e" providerId="AD" clId="Web-{7FF06595-64DB-B142-5C23-62C7ED12B22C}" dt="2024-09-23T23:11:23.334" v="36"/>
        <pc:sldMkLst>
          <pc:docMk/>
          <pc:sldMk cId="0" sldId="346"/>
        </pc:sldMkLst>
      </pc:sldChg>
      <pc:sldChg chg="ord">
        <pc:chgData name="Adagio Matias Ezequiel" userId="S::matadagio@unlam.edu.ar::6da73eac-18c3-41ff-a647-8b08f7bcff3e" providerId="AD" clId="Web-{7FF06595-64DB-B142-5C23-62C7ED12B22C}" dt="2024-09-23T23:11:23.334" v="37"/>
        <pc:sldMkLst>
          <pc:docMk/>
          <pc:sldMk cId="0" sldId="347"/>
        </pc:sldMkLst>
      </pc:sldChg>
      <pc:sldChg chg="ord">
        <pc:chgData name="Adagio Matias Ezequiel" userId="S::matadagio@unlam.edu.ar::6da73eac-18c3-41ff-a647-8b08f7bcff3e" providerId="AD" clId="Web-{7FF06595-64DB-B142-5C23-62C7ED12B22C}" dt="2024-09-23T23:11:23.334" v="35"/>
        <pc:sldMkLst>
          <pc:docMk/>
          <pc:sldMk cId="0" sldId="348"/>
        </pc:sldMkLst>
      </pc:sldChg>
      <pc:sldChg chg="modSp">
        <pc:chgData name="Adagio Matias Ezequiel" userId="S::matadagio@unlam.edu.ar::6da73eac-18c3-41ff-a647-8b08f7bcff3e" providerId="AD" clId="Web-{7FF06595-64DB-B142-5C23-62C7ED12B22C}" dt="2024-09-24T01:02:29.801" v="651" actId="14100"/>
        <pc:sldMkLst>
          <pc:docMk/>
          <pc:sldMk cId="0" sldId="352"/>
        </pc:sldMkLst>
        <pc:spChg chg="mod">
          <ac:chgData name="Adagio Matias Ezequiel" userId="S::matadagio@unlam.edu.ar::6da73eac-18c3-41ff-a647-8b08f7bcff3e" providerId="AD" clId="Web-{7FF06595-64DB-B142-5C23-62C7ED12B22C}" dt="2024-09-24T01:02:29.801" v="651" actId="14100"/>
          <ac:spMkLst>
            <pc:docMk/>
            <pc:sldMk cId="0" sldId="352"/>
            <ac:spMk id="5" creationId="{00000000-0000-0000-0000-000000000000}"/>
          </ac:spMkLst>
        </pc:spChg>
      </pc:sldChg>
      <pc:sldChg chg="modSp">
        <pc:chgData name="Adagio Matias Ezequiel" userId="S::matadagio@unlam.edu.ar::6da73eac-18c3-41ff-a647-8b08f7bcff3e" providerId="AD" clId="Web-{7FF06595-64DB-B142-5C23-62C7ED12B22C}" dt="2024-09-24T00:52:50.802" v="627" actId="1076"/>
        <pc:sldMkLst>
          <pc:docMk/>
          <pc:sldMk cId="0" sldId="355"/>
        </pc:sldMkLst>
        <pc:picChg chg="mod">
          <ac:chgData name="Adagio Matias Ezequiel" userId="S::matadagio@unlam.edu.ar::6da73eac-18c3-41ff-a647-8b08f7bcff3e" providerId="AD" clId="Web-{7FF06595-64DB-B142-5C23-62C7ED12B22C}" dt="2024-09-24T00:52:50.802" v="627" actId="1076"/>
          <ac:picMkLst>
            <pc:docMk/>
            <pc:sldMk cId="0" sldId="355"/>
            <ac:picMk id="3" creationId="{5B4D3988-6F3C-6A82-C0C1-A5E67E1D52CA}"/>
          </ac:picMkLst>
        </pc:picChg>
        <pc:picChg chg="mod">
          <ac:chgData name="Adagio Matias Ezequiel" userId="S::matadagio@unlam.edu.ar::6da73eac-18c3-41ff-a647-8b08f7bcff3e" providerId="AD" clId="Web-{7FF06595-64DB-B142-5C23-62C7ED12B22C}" dt="2024-09-24T00:52:45.630" v="626" actId="14100"/>
          <ac:picMkLst>
            <pc:docMk/>
            <pc:sldMk cId="0" sldId="355"/>
            <ac:picMk id="7" creationId="{BFE6C744-EAE1-001F-87F8-0BB8391D188C}"/>
          </ac:picMkLst>
        </pc:picChg>
      </pc:sldChg>
      <pc:sldChg chg="modSp ord">
        <pc:chgData name="Adagio Matias Ezequiel" userId="S::matadagio@unlam.edu.ar::6da73eac-18c3-41ff-a647-8b08f7bcff3e" providerId="AD" clId="Web-{7FF06595-64DB-B142-5C23-62C7ED12B22C}" dt="2024-09-24T00:21:04.131" v="498" actId="1076"/>
        <pc:sldMkLst>
          <pc:docMk/>
          <pc:sldMk cId="3491599303" sldId="359"/>
        </pc:sldMkLst>
        <pc:spChg chg="mod">
          <ac:chgData name="Adagio Matias Ezequiel" userId="S::matadagio@unlam.edu.ar::6da73eac-18c3-41ff-a647-8b08f7bcff3e" providerId="AD" clId="Web-{7FF06595-64DB-B142-5C23-62C7ED12B22C}" dt="2024-09-24T00:21:04.131" v="498" actId="1076"/>
          <ac:spMkLst>
            <pc:docMk/>
            <pc:sldMk cId="3491599303" sldId="359"/>
            <ac:spMk id="9221" creationId="{00000000-0000-0000-0000-000000000000}"/>
          </ac:spMkLst>
        </pc:spChg>
      </pc:sldChg>
      <pc:sldChg chg="del">
        <pc:chgData name="Adagio Matias Ezequiel" userId="S::matadagio@unlam.edu.ar::6da73eac-18c3-41ff-a647-8b08f7bcff3e" providerId="AD" clId="Web-{7FF06595-64DB-B142-5C23-62C7ED12B22C}" dt="2024-09-24T00:23:47.556" v="507"/>
        <pc:sldMkLst>
          <pc:docMk/>
          <pc:sldMk cId="3995460710" sldId="360"/>
        </pc:sldMkLst>
      </pc:sldChg>
      <pc:sldChg chg="del">
        <pc:chgData name="Adagio Matias Ezequiel" userId="S::matadagio@unlam.edu.ar::6da73eac-18c3-41ff-a647-8b08f7bcff3e" providerId="AD" clId="Web-{7FF06595-64DB-B142-5C23-62C7ED12B22C}" dt="2024-09-24T00:23:44.666" v="506"/>
        <pc:sldMkLst>
          <pc:docMk/>
          <pc:sldMk cId="3295615595" sldId="361"/>
        </pc:sldMkLst>
      </pc:sldChg>
      <pc:sldChg chg="ord">
        <pc:chgData name="Adagio Matias Ezequiel" userId="S::matadagio@unlam.edu.ar::6da73eac-18c3-41ff-a647-8b08f7bcff3e" providerId="AD" clId="Web-{7FF06595-64DB-B142-5C23-62C7ED12B22C}" dt="2024-09-24T00:24:14.526" v="509"/>
        <pc:sldMkLst>
          <pc:docMk/>
          <pc:sldMk cId="2967303048" sldId="362"/>
        </pc:sldMkLst>
      </pc:sldChg>
      <pc:sldChg chg="del">
        <pc:chgData name="Adagio Matias Ezequiel" userId="S::matadagio@unlam.edu.ar::6da73eac-18c3-41ff-a647-8b08f7bcff3e" providerId="AD" clId="Web-{7FF06595-64DB-B142-5C23-62C7ED12B22C}" dt="2024-09-23T23:48:48.412" v="176"/>
        <pc:sldMkLst>
          <pc:docMk/>
          <pc:sldMk cId="176221848" sldId="363"/>
        </pc:sldMkLst>
      </pc:sldChg>
      <pc:sldChg chg="del">
        <pc:chgData name="Adagio Matias Ezequiel" userId="S::matadagio@unlam.edu.ar::6da73eac-18c3-41ff-a647-8b08f7bcff3e" providerId="AD" clId="Web-{7FF06595-64DB-B142-5C23-62C7ED12B22C}" dt="2024-09-23T23:12:21.617" v="41"/>
        <pc:sldMkLst>
          <pc:docMk/>
          <pc:sldMk cId="2955791620" sldId="364"/>
        </pc:sldMkLst>
      </pc:sldChg>
      <pc:sldChg chg="modSp ord">
        <pc:chgData name="Adagio Matias Ezequiel" userId="S::matadagio@unlam.edu.ar::6da73eac-18c3-41ff-a647-8b08f7bcff3e" providerId="AD" clId="Web-{7FF06595-64DB-B142-5C23-62C7ED12B22C}" dt="2024-09-23T23:14:40.934" v="79" actId="14100"/>
        <pc:sldMkLst>
          <pc:docMk/>
          <pc:sldMk cId="858380558" sldId="372"/>
        </pc:sldMkLst>
        <pc:spChg chg="mod">
          <ac:chgData name="Adagio Matias Ezequiel" userId="S::matadagio@unlam.edu.ar::6da73eac-18c3-41ff-a647-8b08f7bcff3e" providerId="AD" clId="Web-{7FF06595-64DB-B142-5C23-62C7ED12B22C}" dt="2024-09-23T23:14:40.934" v="79" actId="14100"/>
          <ac:spMkLst>
            <pc:docMk/>
            <pc:sldMk cId="858380558" sldId="372"/>
            <ac:spMk id="6" creationId="{57D0C0CA-1D66-44F5-8B80-098D0B18D175}"/>
          </ac:spMkLst>
        </pc:spChg>
      </pc:sldChg>
      <pc:sldChg chg="modSp ord">
        <pc:chgData name="Adagio Matias Ezequiel" userId="S::matadagio@unlam.edu.ar::6da73eac-18c3-41ff-a647-8b08f7bcff3e" providerId="AD" clId="Web-{7FF06595-64DB-B142-5C23-62C7ED12B22C}" dt="2024-09-23T23:13:54.089" v="73" actId="14100"/>
        <pc:sldMkLst>
          <pc:docMk/>
          <pc:sldMk cId="2191057175" sldId="373"/>
        </pc:sldMkLst>
        <pc:spChg chg="mod">
          <ac:chgData name="Adagio Matias Ezequiel" userId="S::matadagio@unlam.edu.ar::6da73eac-18c3-41ff-a647-8b08f7bcff3e" providerId="AD" clId="Web-{7FF06595-64DB-B142-5C23-62C7ED12B22C}" dt="2024-09-23T23:13:54.089" v="73" actId="14100"/>
          <ac:spMkLst>
            <pc:docMk/>
            <pc:sldMk cId="2191057175" sldId="373"/>
            <ac:spMk id="6" creationId="{57D0C0CA-1D66-44F5-8B80-098D0B18D175}"/>
          </ac:spMkLst>
        </pc:spChg>
      </pc:sldChg>
      <pc:sldChg chg="ord">
        <pc:chgData name="Adagio Matias Ezequiel" userId="S::matadagio@unlam.edu.ar::6da73eac-18c3-41ff-a647-8b08f7bcff3e" providerId="AD" clId="Web-{7FF06595-64DB-B142-5C23-62C7ED12B22C}" dt="2024-09-23T23:12:58.728" v="42"/>
        <pc:sldMkLst>
          <pc:docMk/>
          <pc:sldMk cId="3260380243" sldId="374"/>
        </pc:sldMkLst>
      </pc:sldChg>
      <pc:sldChg chg="modSp del">
        <pc:chgData name="Adagio Matias Ezequiel" userId="S::matadagio@unlam.edu.ar::6da73eac-18c3-41ff-a647-8b08f7bcff3e" providerId="AD" clId="Web-{7FF06595-64DB-B142-5C23-62C7ED12B22C}" dt="2024-09-24T00:01:10.537" v="331"/>
        <pc:sldMkLst>
          <pc:docMk/>
          <pc:sldMk cId="395657723" sldId="375"/>
        </pc:sldMkLst>
        <pc:spChg chg="mod">
          <ac:chgData name="Adagio Matias Ezequiel" userId="S::matadagio@unlam.edu.ar::6da73eac-18c3-41ff-a647-8b08f7bcff3e" providerId="AD" clId="Web-{7FF06595-64DB-B142-5C23-62C7ED12B22C}" dt="2024-09-23T23:59:23.160" v="314" actId="14100"/>
          <ac:spMkLst>
            <pc:docMk/>
            <pc:sldMk cId="395657723" sldId="375"/>
            <ac:spMk id="7" creationId="{60774D6E-C412-4D5A-B64F-B2B3DC8BDE5B}"/>
          </ac:spMkLst>
        </pc:spChg>
      </pc:sldChg>
      <pc:sldChg chg="modSp">
        <pc:chgData name="Adagio Matias Ezequiel" userId="S::matadagio@unlam.edu.ar::6da73eac-18c3-41ff-a647-8b08f7bcff3e" providerId="AD" clId="Web-{7FF06595-64DB-B142-5C23-62C7ED12B22C}" dt="2024-09-24T00:52:07.113" v="624" actId="1076"/>
        <pc:sldMkLst>
          <pc:docMk/>
          <pc:sldMk cId="2062332210" sldId="376"/>
        </pc:sldMkLst>
        <pc:spChg chg="mod">
          <ac:chgData name="Adagio Matias Ezequiel" userId="S::matadagio@unlam.edu.ar::6da73eac-18c3-41ff-a647-8b08f7bcff3e" providerId="AD" clId="Web-{7FF06595-64DB-B142-5C23-62C7ED12B22C}" dt="2024-09-24T00:52:07.113" v="624" actId="1076"/>
          <ac:spMkLst>
            <pc:docMk/>
            <pc:sldMk cId="2062332210" sldId="376"/>
            <ac:spMk id="3" creationId="{83A1E344-5691-4C71-A3DD-4AF7A2B77F93}"/>
          </ac:spMkLst>
        </pc:spChg>
      </pc:sldChg>
      <pc:sldChg chg="del">
        <pc:chgData name="Adagio Matias Ezequiel" userId="S::matadagio@unlam.edu.ar::6da73eac-18c3-41ff-a647-8b08f7bcff3e" providerId="AD" clId="Web-{7FF06595-64DB-B142-5C23-62C7ED12B22C}" dt="2024-09-24T00:23:52.307" v="508"/>
        <pc:sldMkLst>
          <pc:docMk/>
          <pc:sldMk cId="2085112152" sldId="379"/>
        </pc:sldMkLst>
      </pc:sldChg>
      <pc:sldChg chg="modSp">
        <pc:chgData name="Adagio Matias Ezequiel" userId="S::matadagio@unlam.edu.ar::6da73eac-18c3-41ff-a647-8b08f7bcff3e" providerId="AD" clId="Web-{7FF06595-64DB-B142-5C23-62C7ED12B22C}" dt="2024-09-24T00:41:34.474" v="577"/>
        <pc:sldMkLst>
          <pc:docMk/>
          <pc:sldMk cId="2304824533" sldId="385"/>
        </pc:sldMkLst>
        <pc:spChg chg="mod">
          <ac:chgData name="Adagio Matias Ezequiel" userId="S::matadagio@unlam.edu.ar::6da73eac-18c3-41ff-a647-8b08f7bcff3e" providerId="AD" clId="Web-{7FF06595-64DB-B142-5C23-62C7ED12B22C}" dt="2024-09-24T00:41:34.474" v="577"/>
          <ac:spMkLst>
            <pc:docMk/>
            <pc:sldMk cId="2304824533" sldId="385"/>
            <ac:spMk id="5125" creationId="{00000000-0000-0000-0000-000000000000}"/>
          </ac:spMkLst>
        </pc:spChg>
      </pc:sldChg>
      <pc:sldChg chg="del">
        <pc:chgData name="Adagio Matias Ezequiel" userId="S::matadagio@unlam.edu.ar::6da73eac-18c3-41ff-a647-8b08f7bcff3e" providerId="AD" clId="Web-{7FF06595-64DB-B142-5C23-62C7ED12B22C}" dt="2024-09-24T00:04:24.745" v="334"/>
        <pc:sldMkLst>
          <pc:docMk/>
          <pc:sldMk cId="1162219709" sldId="387"/>
        </pc:sldMkLst>
      </pc:sldChg>
      <pc:sldChg chg="addSp delSp modSp">
        <pc:chgData name="Adagio Matias Ezequiel" userId="S::matadagio@unlam.edu.ar::6da73eac-18c3-41ff-a647-8b08f7bcff3e" providerId="AD" clId="Web-{7FF06595-64DB-B142-5C23-62C7ED12B22C}" dt="2024-09-24T00:44:20.758" v="589"/>
        <pc:sldMkLst>
          <pc:docMk/>
          <pc:sldMk cId="1943568777" sldId="394"/>
        </pc:sldMkLst>
        <pc:spChg chg="del">
          <ac:chgData name="Adagio Matias Ezequiel" userId="S::matadagio@unlam.edu.ar::6da73eac-18c3-41ff-a647-8b08f7bcff3e" providerId="AD" clId="Web-{7FF06595-64DB-B142-5C23-62C7ED12B22C}" dt="2024-09-24T00:44:20.758" v="589"/>
          <ac:spMkLst>
            <pc:docMk/>
            <pc:sldMk cId="1943568777" sldId="394"/>
            <ac:spMk id="105" creationId="{AD50BBC6-5944-49AE-A819-558AB05AB178}"/>
          </ac:spMkLst>
        </pc:spChg>
        <pc:spChg chg="del">
          <ac:chgData name="Adagio Matias Ezequiel" userId="S::matadagio@unlam.edu.ar::6da73eac-18c3-41ff-a647-8b08f7bcff3e" providerId="AD" clId="Web-{7FF06595-64DB-B142-5C23-62C7ED12B22C}" dt="2024-09-24T00:44:20.758" v="589"/>
          <ac:spMkLst>
            <pc:docMk/>
            <pc:sldMk cId="1943568777" sldId="394"/>
            <ac:spMk id="107" creationId="{4F2E428D-A109-43BE-8AC2-C83EF031EF73}"/>
          </ac:spMkLst>
        </pc:spChg>
        <pc:spChg chg="del">
          <ac:chgData name="Adagio Matias Ezequiel" userId="S::matadagio@unlam.edu.ar::6da73eac-18c3-41ff-a647-8b08f7bcff3e" providerId="AD" clId="Web-{7FF06595-64DB-B142-5C23-62C7ED12B22C}" dt="2024-09-24T00:44:20.758" v="589"/>
          <ac:spMkLst>
            <pc:docMk/>
            <pc:sldMk cId="1943568777" sldId="394"/>
            <ac:spMk id="109" creationId="{B2A773CA-28F4-49C2-BFA3-49A5867C7AFB}"/>
          </ac:spMkLst>
        </pc:spChg>
        <pc:spChg chg="del">
          <ac:chgData name="Adagio Matias Ezequiel" userId="S::matadagio@unlam.edu.ar::6da73eac-18c3-41ff-a647-8b08f7bcff3e" providerId="AD" clId="Web-{7FF06595-64DB-B142-5C23-62C7ED12B22C}" dt="2024-09-24T00:44:20.758" v="589"/>
          <ac:spMkLst>
            <pc:docMk/>
            <pc:sldMk cId="1943568777" sldId="394"/>
            <ac:spMk id="113" creationId="{3009A16D-868B-4145-BBC6-555098537EC2}"/>
          </ac:spMkLst>
        </pc:spChg>
        <pc:spChg chg="del">
          <ac:chgData name="Adagio Matias Ezequiel" userId="S::matadagio@unlam.edu.ar::6da73eac-18c3-41ff-a647-8b08f7bcff3e" providerId="AD" clId="Web-{7FF06595-64DB-B142-5C23-62C7ED12B22C}" dt="2024-09-24T00:44:20.758" v="589"/>
          <ac:spMkLst>
            <pc:docMk/>
            <pc:sldMk cId="1943568777" sldId="394"/>
            <ac:spMk id="117" creationId="{2DCAE5CF-5D29-4779-83E1-BDB64E4F30E5}"/>
          </ac:spMkLst>
        </pc:spChg>
        <pc:spChg chg="add">
          <ac:chgData name="Adagio Matias Ezequiel" userId="S::matadagio@unlam.edu.ar::6da73eac-18c3-41ff-a647-8b08f7bcff3e" providerId="AD" clId="Web-{7FF06595-64DB-B142-5C23-62C7ED12B22C}" dt="2024-09-24T00:44:20.758" v="589"/>
          <ac:spMkLst>
            <pc:docMk/>
            <pc:sldMk cId="1943568777" sldId="394"/>
            <ac:spMk id="128" creationId="{AD50BBC6-5944-49AE-A819-558AB05AB178}"/>
          </ac:spMkLst>
        </pc:spChg>
        <pc:spChg chg="add">
          <ac:chgData name="Adagio Matias Ezequiel" userId="S::matadagio@unlam.edu.ar::6da73eac-18c3-41ff-a647-8b08f7bcff3e" providerId="AD" clId="Web-{7FF06595-64DB-B142-5C23-62C7ED12B22C}" dt="2024-09-24T00:44:20.758" v="589"/>
          <ac:spMkLst>
            <pc:docMk/>
            <pc:sldMk cId="1943568777" sldId="394"/>
            <ac:spMk id="130" creationId="{4F2E428D-A109-43BE-8AC2-C83EF031EF73}"/>
          </ac:spMkLst>
        </pc:spChg>
        <pc:spChg chg="add">
          <ac:chgData name="Adagio Matias Ezequiel" userId="S::matadagio@unlam.edu.ar::6da73eac-18c3-41ff-a647-8b08f7bcff3e" providerId="AD" clId="Web-{7FF06595-64DB-B142-5C23-62C7ED12B22C}" dt="2024-09-24T00:44:20.758" v="589"/>
          <ac:spMkLst>
            <pc:docMk/>
            <pc:sldMk cId="1943568777" sldId="394"/>
            <ac:spMk id="132" creationId="{B2A773CA-28F4-49C2-BFA3-49A5867C7AFB}"/>
          </ac:spMkLst>
        </pc:spChg>
        <pc:spChg chg="add">
          <ac:chgData name="Adagio Matias Ezequiel" userId="S::matadagio@unlam.edu.ar::6da73eac-18c3-41ff-a647-8b08f7bcff3e" providerId="AD" clId="Web-{7FF06595-64DB-B142-5C23-62C7ED12B22C}" dt="2024-09-24T00:44:20.758" v="589"/>
          <ac:spMkLst>
            <pc:docMk/>
            <pc:sldMk cId="1943568777" sldId="394"/>
            <ac:spMk id="136" creationId="{3009A16D-868B-4145-BBC6-555098537EC2}"/>
          </ac:spMkLst>
        </pc:spChg>
        <pc:spChg chg="add">
          <ac:chgData name="Adagio Matias Ezequiel" userId="S::matadagio@unlam.edu.ar::6da73eac-18c3-41ff-a647-8b08f7bcff3e" providerId="AD" clId="Web-{7FF06595-64DB-B142-5C23-62C7ED12B22C}" dt="2024-09-24T00:44:20.758" v="589"/>
          <ac:spMkLst>
            <pc:docMk/>
            <pc:sldMk cId="1943568777" sldId="394"/>
            <ac:spMk id="140" creationId="{2DCAE5CF-5D29-4779-83E1-BDB64E4F30E5}"/>
          </ac:spMkLst>
        </pc:spChg>
        <pc:graphicFrameChg chg="mod modGraphic">
          <ac:chgData name="Adagio Matias Ezequiel" userId="S::matadagio@unlam.edu.ar::6da73eac-18c3-41ff-a647-8b08f7bcff3e" providerId="AD" clId="Web-{7FF06595-64DB-B142-5C23-62C7ED12B22C}" dt="2024-09-24T00:44:20.758" v="589"/>
          <ac:graphicFrameMkLst>
            <pc:docMk/>
            <pc:sldMk cId="1943568777" sldId="394"/>
            <ac:graphicFrameMk id="94" creationId="{F5507619-D45B-40E0-DC50-012892361B9D}"/>
          </ac:graphicFrameMkLst>
        </pc:graphicFrameChg>
        <pc:picChg chg="del">
          <ac:chgData name="Adagio Matias Ezequiel" userId="S::matadagio@unlam.edu.ar::6da73eac-18c3-41ff-a647-8b08f7bcff3e" providerId="AD" clId="Web-{7FF06595-64DB-B142-5C23-62C7ED12B22C}" dt="2024-09-24T00:44:20.758" v="589"/>
          <ac:picMkLst>
            <pc:docMk/>
            <pc:sldMk cId="1943568777" sldId="394"/>
            <ac:picMk id="99" creationId="{8100D021-ED8E-4951-8376-73996A82CD4A}"/>
          </ac:picMkLst>
        </pc:picChg>
        <pc:picChg chg="del">
          <ac:chgData name="Adagio Matias Ezequiel" userId="S::matadagio@unlam.edu.ar::6da73eac-18c3-41ff-a647-8b08f7bcff3e" providerId="AD" clId="Web-{7FF06595-64DB-B142-5C23-62C7ED12B22C}" dt="2024-09-24T00:44:20.758" v="589"/>
          <ac:picMkLst>
            <pc:docMk/>
            <pc:sldMk cId="1943568777" sldId="394"/>
            <ac:picMk id="101" creationId="{46FE219C-22F7-4734-B3C1-28E70390CE17}"/>
          </ac:picMkLst>
        </pc:picChg>
        <pc:picChg chg="del">
          <ac:chgData name="Adagio Matias Ezequiel" userId="S::matadagio@unlam.edu.ar::6da73eac-18c3-41ff-a647-8b08f7bcff3e" providerId="AD" clId="Web-{7FF06595-64DB-B142-5C23-62C7ED12B22C}" dt="2024-09-24T00:44:20.758" v="589"/>
          <ac:picMkLst>
            <pc:docMk/>
            <pc:sldMk cId="1943568777" sldId="394"/>
            <ac:picMk id="103" creationId="{EF2EC4B6-5524-4806-8575-59DB6B8F81C0}"/>
          </ac:picMkLst>
        </pc:picChg>
        <pc:picChg chg="del">
          <ac:chgData name="Adagio Matias Ezequiel" userId="S::matadagio@unlam.edu.ar::6da73eac-18c3-41ff-a647-8b08f7bcff3e" providerId="AD" clId="Web-{7FF06595-64DB-B142-5C23-62C7ED12B22C}" dt="2024-09-24T00:44:20.758" v="589"/>
          <ac:picMkLst>
            <pc:docMk/>
            <pc:sldMk cId="1943568777" sldId="394"/>
            <ac:picMk id="111" creationId="{5D7C72BA-4476-4E4B-BC37-9A75FD0C5951}"/>
          </ac:picMkLst>
        </pc:picChg>
        <pc:picChg chg="del">
          <ac:chgData name="Adagio Matias Ezequiel" userId="S::matadagio@unlam.edu.ar::6da73eac-18c3-41ff-a647-8b08f7bcff3e" providerId="AD" clId="Web-{7FF06595-64DB-B142-5C23-62C7ED12B22C}" dt="2024-09-24T00:44:20.758" v="589"/>
          <ac:picMkLst>
            <pc:docMk/>
            <pc:sldMk cId="1943568777" sldId="394"/>
            <ac:picMk id="115" creationId="{3992EB33-38E1-4175-8EE2-9BB8CC159C7B}"/>
          </ac:picMkLst>
        </pc:picChg>
        <pc:picChg chg="add">
          <ac:chgData name="Adagio Matias Ezequiel" userId="S::matadagio@unlam.edu.ar::6da73eac-18c3-41ff-a647-8b08f7bcff3e" providerId="AD" clId="Web-{7FF06595-64DB-B142-5C23-62C7ED12B22C}" dt="2024-09-24T00:44:20.758" v="589"/>
          <ac:picMkLst>
            <pc:docMk/>
            <pc:sldMk cId="1943568777" sldId="394"/>
            <ac:picMk id="122" creationId="{8100D021-ED8E-4951-8376-73996A82CD4A}"/>
          </ac:picMkLst>
        </pc:picChg>
        <pc:picChg chg="add">
          <ac:chgData name="Adagio Matias Ezequiel" userId="S::matadagio@unlam.edu.ar::6da73eac-18c3-41ff-a647-8b08f7bcff3e" providerId="AD" clId="Web-{7FF06595-64DB-B142-5C23-62C7ED12B22C}" dt="2024-09-24T00:44:20.758" v="589"/>
          <ac:picMkLst>
            <pc:docMk/>
            <pc:sldMk cId="1943568777" sldId="394"/>
            <ac:picMk id="124" creationId="{46FE219C-22F7-4734-B3C1-28E70390CE17}"/>
          </ac:picMkLst>
        </pc:picChg>
        <pc:picChg chg="add">
          <ac:chgData name="Adagio Matias Ezequiel" userId="S::matadagio@unlam.edu.ar::6da73eac-18c3-41ff-a647-8b08f7bcff3e" providerId="AD" clId="Web-{7FF06595-64DB-B142-5C23-62C7ED12B22C}" dt="2024-09-24T00:44:20.758" v="589"/>
          <ac:picMkLst>
            <pc:docMk/>
            <pc:sldMk cId="1943568777" sldId="394"/>
            <ac:picMk id="126" creationId="{EF2EC4B6-5524-4806-8575-59DB6B8F81C0}"/>
          </ac:picMkLst>
        </pc:picChg>
        <pc:picChg chg="add">
          <ac:chgData name="Adagio Matias Ezequiel" userId="S::matadagio@unlam.edu.ar::6da73eac-18c3-41ff-a647-8b08f7bcff3e" providerId="AD" clId="Web-{7FF06595-64DB-B142-5C23-62C7ED12B22C}" dt="2024-09-24T00:44:20.758" v="589"/>
          <ac:picMkLst>
            <pc:docMk/>
            <pc:sldMk cId="1943568777" sldId="394"/>
            <ac:picMk id="134" creationId="{5D7C72BA-4476-4E4B-BC37-9A75FD0C5951}"/>
          </ac:picMkLst>
        </pc:picChg>
        <pc:picChg chg="add">
          <ac:chgData name="Adagio Matias Ezequiel" userId="S::matadagio@unlam.edu.ar::6da73eac-18c3-41ff-a647-8b08f7bcff3e" providerId="AD" clId="Web-{7FF06595-64DB-B142-5C23-62C7ED12B22C}" dt="2024-09-24T00:44:20.758" v="589"/>
          <ac:picMkLst>
            <pc:docMk/>
            <pc:sldMk cId="1943568777" sldId="394"/>
            <ac:picMk id="138" creationId="{3992EB33-38E1-4175-8EE2-9BB8CC159C7B}"/>
          </ac:picMkLst>
        </pc:picChg>
      </pc:sldChg>
      <pc:sldChg chg="modSp">
        <pc:chgData name="Adagio Matias Ezequiel" userId="S::matadagio@unlam.edu.ar::6da73eac-18c3-41ff-a647-8b08f7bcff3e" providerId="AD" clId="Web-{7FF06595-64DB-B142-5C23-62C7ED12B22C}" dt="2024-09-24T00:48:54.171" v="623"/>
        <pc:sldMkLst>
          <pc:docMk/>
          <pc:sldMk cId="2247302785" sldId="398"/>
        </pc:sldMkLst>
        <pc:spChg chg="mod">
          <ac:chgData name="Adagio Matias Ezequiel" userId="S::matadagio@unlam.edu.ar::6da73eac-18c3-41ff-a647-8b08f7bcff3e" providerId="AD" clId="Web-{7FF06595-64DB-B142-5C23-62C7ED12B22C}" dt="2024-09-24T00:48:54.171" v="623"/>
          <ac:spMkLst>
            <pc:docMk/>
            <pc:sldMk cId="2247302785" sldId="398"/>
            <ac:spMk id="8" creationId="{9BC41880-522E-46E7-9CAB-27364B4ADE16}"/>
          </ac:spMkLst>
        </pc:spChg>
      </pc:sldChg>
      <pc:sldChg chg="modSp ord">
        <pc:chgData name="Adagio Matias Ezequiel" userId="S::matadagio@unlam.edu.ar::6da73eac-18c3-41ff-a647-8b08f7bcff3e" providerId="AD" clId="Web-{7FF06595-64DB-B142-5C23-62C7ED12B22C}" dt="2024-09-23T23:11:23.334" v="40"/>
        <pc:sldMkLst>
          <pc:docMk/>
          <pc:sldMk cId="314349657" sldId="405"/>
        </pc:sldMkLst>
        <pc:spChg chg="mod">
          <ac:chgData name="Adagio Matias Ezequiel" userId="S::matadagio@unlam.edu.ar::6da73eac-18c3-41ff-a647-8b08f7bcff3e" providerId="AD" clId="Web-{7FF06595-64DB-B142-5C23-62C7ED12B22C}" dt="2024-09-23T22:51:19.823" v="4" actId="20577"/>
          <ac:spMkLst>
            <pc:docMk/>
            <pc:sldMk cId="314349657" sldId="405"/>
            <ac:spMk id="80" creationId="{00000000-0000-0000-0000-000000000000}"/>
          </ac:spMkLst>
        </pc:spChg>
      </pc:sldChg>
      <pc:sldChg chg="mod modShow">
        <pc:chgData name="Adagio Matias Ezequiel" userId="S::matadagio@unlam.edu.ar::6da73eac-18c3-41ff-a647-8b08f7bcff3e" providerId="AD" clId="Web-{7FF06595-64DB-B142-5C23-62C7ED12B22C}" dt="2024-09-23T23:46:20.532" v="175"/>
        <pc:sldMkLst>
          <pc:docMk/>
          <pc:sldMk cId="1487365814" sldId="406"/>
        </pc:sldMkLst>
      </pc:sldChg>
      <pc:sldChg chg="modSp">
        <pc:chgData name="Adagio Matias Ezequiel" userId="S::matadagio@unlam.edu.ar::6da73eac-18c3-41ff-a647-8b08f7bcff3e" providerId="AD" clId="Web-{7FF06595-64DB-B142-5C23-62C7ED12B22C}" dt="2024-09-24T00:17:17.140" v="480" actId="20577"/>
        <pc:sldMkLst>
          <pc:docMk/>
          <pc:sldMk cId="3056012180" sldId="408"/>
        </pc:sldMkLst>
        <pc:spChg chg="mod">
          <ac:chgData name="Adagio Matias Ezequiel" userId="S::matadagio@unlam.edu.ar::6da73eac-18c3-41ff-a647-8b08f7bcff3e" providerId="AD" clId="Web-{7FF06595-64DB-B142-5C23-62C7ED12B22C}" dt="2024-09-24T00:17:17.140" v="480" actId="20577"/>
          <ac:spMkLst>
            <pc:docMk/>
            <pc:sldMk cId="3056012180" sldId="408"/>
            <ac:spMk id="3" creationId="{9F79DD91-69AB-093E-354B-D5F6B32516B0}"/>
          </ac:spMkLst>
        </pc:spChg>
      </pc:sldChg>
      <pc:sldChg chg="modSp">
        <pc:chgData name="Adagio Matias Ezequiel" userId="S::matadagio@unlam.edu.ar::6da73eac-18c3-41ff-a647-8b08f7bcff3e" providerId="AD" clId="Web-{7FF06595-64DB-B142-5C23-62C7ED12B22C}" dt="2024-09-24T00:17:09.172" v="477" actId="20577"/>
        <pc:sldMkLst>
          <pc:docMk/>
          <pc:sldMk cId="1018261987" sldId="409"/>
        </pc:sldMkLst>
        <pc:spChg chg="mod">
          <ac:chgData name="Adagio Matias Ezequiel" userId="S::matadagio@unlam.edu.ar::6da73eac-18c3-41ff-a647-8b08f7bcff3e" providerId="AD" clId="Web-{7FF06595-64DB-B142-5C23-62C7ED12B22C}" dt="2024-09-24T00:17:09.172" v="477" actId="20577"/>
          <ac:spMkLst>
            <pc:docMk/>
            <pc:sldMk cId="1018261987" sldId="409"/>
            <ac:spMk id="3" creationId="{9F79DD91-69AB-093E-354B-D5F6B32516B0}"/>
          </ac:spMkLst>
        </pc:spChg>
      </pc:sldChg>
      <pc:sldChg chg="addSp delSp modSp">
        <pc:chgData name="Adagio Matias Ezequiel" userId="S::matadagio@unlam.edu.ar::6da73eac-18c3-41ff-a647-8b08f7bcff3e" providerId="AD" clId="Web-{7FF06595-64DB-B142-5C23-62C7ED12B22C}" dt="2024-09-24T00:58:22.497" v="639"/>
        <pc:sldMkLst>
          <pc:docMk/>
          <pc:sldMk cId="2615260672" sldId="410"/>
        </pc:sldMkLst>
        <pc:spChg chg="mod">
          <ac:chgData name="Adagio Matias Ezequiel" userId="S::matadagio@unlam.edu.ar::6da73eac-18c3-41ff-a647-8b08f7bcff3e" providerId="AD" clId="Web-{7FF06595-64DB-B142-5C23-62C7ED12B22C}" dt="2024-09-24T00:29:46.550" v="515" actId="20577"/>
          <ac:spMkLst>
            <pc:docMk/>
            <pc:sldMk cId="2615260672" sldId="410"/>
            <ac:spMk id="5" creationId="{00000000-0000-0000-0000-000000000000}"/>
          </ac:spMkLst>
        </pc:spChg>
        <pc:spChg chg="del">
          <ac:chgData name="Adagio Matias Ezequiel" userId="S::matadagio@unlam.edu.ar::6da73eac-18c3-41ff-a647-8b08f7bcff3e" providerId="AD" clId="Web-{7FF06595-64DB-B142-5C23-62C7ED12B22C}" dt="2024-09-24T00:32:12.538" v="532"/>
          <ac:spMkLst>
            <pc:docMk/>
            <pc:sldMk cId="2615260672" sldId="410"/>
            <ac:spMk id="13" creationId="{0BFA9449-1517-1CED-0D39-D306FB9A6544}"/>
          </ac:spMkLst>
        </pc:spChg>
        <pc:spChg chg="mod ord modVis">
          <ac:chgData name="Adagio Matias Ezequiel" userId="S::matadagio@unlam.edu.ar::6da73eac-18c3-41ff-a647-8b08f7bcff3e" providerId="AD" clId="Web-{7FF06595-64DB-B142-5C23-62C7ED12B22C}" dt="2024-09-24T00:57:31.262" v="632"/>
          <ac:spMkLst>
            <pc:docMk/>
            <pc:sldMk cId="2615260672" sldId="410"/>
            <ac:spMk id="16" creationId="{935E0A4F-1F06-5290-8D7B-A32C7B174BF4}"/>
          </ac:spMkLst>
        </pc:spChg>
        <pc:spChg chg="mod ord">
          <ac:chgData name="Adagio Matias Ezequiel" userId="S::matadagio@unlam.edu.ar::6da73eac-18c3-41ff-a647-8b08f7bcff3e" providerId="AD" clId="Web-{7FF06595-64DB-B142-5C23-62C7ED12B22C}" dt="2024-09-24T00:58:09.310" v="637"/>
          <ac:spMkLst>
            <pc:docMk/>
            <pc:sldMk cId="2615260672" sldId="410"/>
            <ac:spMk id="17" creationId="{0DF5735B-2F77-FDA9-759C-22767409538F}"/>
          </ac:spMkLst>
        </pc:spChg>
        <pc:picChg chg="add del mod ord">
          <ac:chgData name="Adagio Matias Ezequiel" userId="S::matadagio@unlam.edu.ar::6da73eac-18c3-41ff-a647-8b08f7bcff3e" providerId="AD" clId="Web-{7FF06595-64DB-B142-5C23-62C7ED12B22C}" dt="2024-09-24T00:57:12.683" v="628"/>
          <ac:picMkLst>
            <pc:docMk/>
            <pc:sldMk cId="2615260672" sldId="410"/>
            <ac:picMk id="2" creationId="{19DFFA15-AB13-BF57-06BC-A0F1F961D646}"/>
          </ac:picMkLst>
        </pc:picChg>
        <pc:picChg chg="del">
          <ac:chgData name="Adagio Matias Ezequiel" userId="S::matadagio@unlam.edu.ar::6da73eac-18c3-41ff-a647-8b08f7bcff3e" providerId="AD" clId="Web-{7FF06595-64DB-B142-5C23-62C7ED12B22C}" dt="2024-09-24T00:30:23.254" v="523"/>
          <ac:picMkLst>
            <pc:docMk/>
            <pc:sldMk cId="2615260672" sldId="410"/>
            <ac:picMk id="3" creationId="{22A21E1B-2885-1C44-8368-65AF4B6DA4F9}"/>
          </ac:picMkLst>
        </pc:picChg>
        <pc:picChg chg="add del mod">
          <ac:chgData name="Adagio Matias Ezequiel" userId="S::matadagio@unlam.edu.ar::6da73eac-18c3-41ff-a647-8b08f7bcff3e" providerId="AD" clId="Web-{7FF06595-64DB-B142-5C23-62C7ED12B22C}" dt="2024-09-24T00:31:36.381" v="528"/>
          <ac:picMkLst>
            <pc:docMk/>
            <pc:sldMk cId="2615260672" sldId="410"/>
            <ac:picMk id="4" creationId="{4E9BBDBF-8550-86D6-A98B-DC1AF89AF897}"/>
          </ac:picMkLst>
        </pc:picChg>
        <pc:picChg chg="add del mod ord">
          <ac:chgData name="Adagio Matias Ezequiel" userId="S::matadagio@unlam.edu.ar::6da73eac-18c3-41ff-a647-8b08f7bcff3e" providerId="AD" clId="Web-{7FF06595-64DB-B142-5C23-62C7ED12B22C}" dt="2024-09-24T00:57:33.762" v="633"/>
          <ac:picMkLst>
            <pc:docMk/>
            <pc:sldMk cId="2615260672" sldId="410"/>
            <ac:picMk id="6" creationId="{E1628AD7-0A5D-9805-D5D7-7BF68CE3687A}"/>
          </ac:picMkLst>
        </pc:picChg>
        <pc:picChg chg="del">
          <ac:chgData name="Adagio Matias Ezequiel" userId="S::matadagio@unlam.edu.ar::6da73eac-18c3-41ff-a647-8b08f7bcff3e" providerId="AD" clId="Web-{7FF06595-64DB-B142-5C23-62C7ED12B22C}" dt="2024-09-24T00:29:53.894" v="516"/>
          <ac:picMkLst>
            <pc:docMk/>
            <pc:sldMk cId="2615260672" sldId="410"/>
            <ac:picMk id="7" creationId="{52B229A4-F378-69AA-DB82-52ADD82EB269}"/>
          </ac:picMkLst>
        </pc:picChg>
        <pc:picChg chg="add mod">
          <ac:chgData name="Adagio Matias Ezequiel" userId="S::matadagio@unlam.edu.ar::6da73eac-18c3-41ff-a647-8b08f7bcff3e" providerId="AD" clId="Web-{7FF06595-64DB-B142-5C23-62C7ED12B22C}" dt="2024-09-24T00:58:18.466" v="638"/>
          <ac:picMkLst>
            <pc:docMk/>
            <pc:sldMk cId="2615260672" sldId="410"/>
            <ac:picMk id="8" creationId="{136E10DE-2A3D-AAE2-44C1-7BD8162416BF}"/>
          </ac:picMkLst>
        </pc:picChg>
        <pc:picChg chg="del">
          <ac:chgData name="Adagio Matias Ezequiel" userId="S::matadagio@unlam.edu.ar::6da73eac-18c3-41ff-a647-8b08f7bcff3e" providerId="AD" clId="Web-{7FF06595-64DB-B142-5C23-62C7ED12B22C}" dt="2024-09-24T00:29:55.550" v="517"/>
          <ac:picMkLst>
            <pc:docMk/>
            <pc:sldMk cId="2615260672" sldId="410"/>
            <ac:picMk id="9" creationId="{4EEEAF50-5A8D-E35D-C10C-1580D8CEDC9A}"/>
          </ac:picMkLst>
        </pc:picChg>
        <pc:picChg chg="add mod">
          <ac:chgData name="Adagio Matias Ezequiel" userId="S::matadagio@unlam.edu.ar::6da73eac-18c3-41ff-a647-8b08f7bcff3e" providerId="AD" clId="Web-{7FF06595-64DB-B142-5C23-62C7ED12B22C}" dt="2024-09-24T00:58:22.497" v="639"/>
          <ac:picMkLst>
            <pc:docMk/>
            <pc:sldMk cId="2615260672" sldId="410"/>
            <ac:picMk id="10" creationId="{08786E14-0E15-7903-8DA1-7CD4183FCF07}"/>
          </ac:picMkLst>
        </pc:picChg>
      </pc:sldChg>
      <pc:sldChg chg="modSp">
        <pc:chgData name="Adagio Matias Ezequiel" userId="S::matadagio@unlam.edu.ar::6da73eac-18c3-41ff-a647-8b08f7bcff3e" providerId="AD" clId="Web-{7FF06595-64DB-B142-5C23-62C7ED12B22C}" dt="2024-09-24T00:34:14.275" v="554" actId="1076"/>
        <pc:sldMkLst>
          <pc:docMk/>
          <pc:sldMk cId="246864992" sldId="411"/>
        </pc:sldMkLst>
        <pc:picChg chg="mod">
          <ac:chgData name="Adagio Matias Ezequiel" userId="S::matadagio@unlam.edu.ar::6da73eac-18c3-41ff-a647-8b08f7bcff3e" providerId="AD" clId="Web-{7FF06595-64DB-B142-5C23-62C7ED12B22C}" dt="2024-09-24T00:34:14.275" v="554" actId="1076"/>
          <ac:picMkLst>
            <pc:docMk/>
            <pc:sldMk cId="246864992" sldId="411"/>
            <ac:picMk id="20" creationId="{F0A30493-80BE-0504-E978-7E5365BE0A13}"/>
          </ac:picMkLst>
        </pc:picChg>
      </pc:sldChg>
      <pc:sldChg chg="modSp add ord replId">
        <pc:chgData name="Adagio Matias Ezequiel" userId="S::matadagio@unlam.edu.ar::6da73eac-18c3-41ff-a647-8b08f7bcff3e" providerId="AD" clId="Web-{7FF06595-64DB-B142-5C23-62C7ED12B22C}" dt="2024-09-23T23:15:21.030" v="91" actId="20577"/>
        <pc:sldMkLst>
          <pc:docMk/>
          <pc:sldMk cId="2540985321" sldId="412"/>
        </pc:sldMkLst>
        <pc:spChg chg="mod">
          <ac:chgData name="Adagio Matias Ezequiel" userId="S::matadagio@unlam.edu.ar::6da73eac-18c3-41ff-a647-8b08f7bcff3e" providerId="AD" clId="Web-{7FF06595-64DB-B142-5C23-62C7ED12B22C}" dt="2024-09-23T23:15:21.030" v="91" actId="20577"/>
          <ac:spMkLst>
            <pc:docMk/>
            <pc:sldMk cId="2540985321" sldId="412"/>
            <ac:spMk id="4100" creationId="{00000000-0000-0000-0000-000000000000}"/>
          </ac:spMkLst>
        </pc:spChg>
      </pc:sldChg>
      <pc:sldChg chg="addSp delSp modSp add ord replId">
        <pc:chgData name="Adagio Matias Ezequiel" userId="S::matadagio@unlam.edu.ar::6da73eac-18c3-41ff-a647-8b08f7bcff3e" providerId="AD" clId="Web-{7FF06595-64DB-B142-5C23-62C7ED12B22C}" dt="2024-09-23T23:42:19.351" v="160" actId="20577"/>
        <pc:sldMkLst>
          <pc:docMk/>
          <pc:sldMk cId="2458824434" sldId="413"/>
        </pc:sldMkLst>
        <pc:spChg chg="mod">
          <ac:chgData name="Adagio Matias Ezequiel" userId="S::matadagio@unlam.edu.ar::6da73eac-18c3-41ff-a647-8b08f7bcff3e" providerId="AD" clId="Web-{7FF06595-64DB-B142-5C23-62C7ED12B22C}" dt="2024-09-23T23:42:19.351" v="160" actId="20577"/>
          <ac:spMkLst>
            <pc:docMk/>
            <pc:sldMk cId="2458824434" sldId="413"/>
            <ac:spMk id="4" creationId="{84A96DA0-B739-4F48-B4E4-CC255F2694E9}"/>
          </ac:spMkLst>
        </pc:spChg>
        <pc:picChg chg="add del mod">
          <ac:chgData name="Adagio Matias Ezequiel" userId="S::matadagio@unlam.edu.ar::6da73eac-18c3-41ff-a647-8b08f7bcff3e" providerId="AD" clId="Web-{7FF06595-64DB-B142-5C23-62C7ED12B22C}" dt="2024-09-23T23:35:02.164" v="128"/>
          <ac:picMkLst>
            <pc:docMk/>
            <pc:sldMk cId="2458824434" sldId="413"/>
            <ac:picMk id="2" creationId="{D3A73922-4ED8-667F-F5AB-146A5BB728F9}"/>
          </ac:picMkLst>
        </pc:picChg>
        <pc:picChg chg="add del">
          <ac:chgData name="Adagio Matias Ezequiel" userId="S::matadagio@unlam.edu.ar::6da73eac-18c3-41ff-a647-8b08f7bcff3e" providerId="AD" clId="Web-{7FF06595-64DB-B142-5C23-62C7ED12B22C}" dt="2024-09-23T23:33:04.098" v="122"/>
          <ac:picMkLst>
            <pc:docMk/>
            <pc:sldMk cId="2458824434" sldId="413"/>
            <ac:picMk id="3" creationId="{370F5F3F-1059-4E4F-B1B8-F61E9A301DD5}"/>
          </ac:picMkLst>
        </pc:picChg>
        <pc:picChg chg="add mod">
          <ac:chgData name="Adagio Matias Ezequiel" userId="S::matadagio@unlam.edu.ar::6da73eac-18c3-41ff-a647-8b08f7bcff3e" providerId="AD" clId="Web-{7FF06595-64DB-B142-5C23-62C7ED12B22C}" dt="2024-09-23T23:41:32.959" v="141" actId="1076"/>
          <ac:picMkLst>
            <pc:docMk/>
            <pc:sldMk cId="2458824434" sldId="413"/>
            <ac:picMk id="5" creationId="{A8D292F8-C969-6F3D-8A14-D6DF93F981DE}"/>
          </ac:picMkLst>
        </pc:picChg>
        <pc:picChg chg="del">
          <ac:chgData name="Adagio Matias Ezequiel" userId="S::matadagio@unlam.edu.ar::6da73eac-18c3-41ff-a647-8b08f7bcff3e" providerId="AD" clId="Web-{7FF06595-64DB-B142-5C23-62C7ED12B22C}" dt="2024-09-23T23:41:28.131" v="140"/>
          <ac:picMkLst>
            <pc:docMk/>
            <pc:sldMk cId="2458824434" sldId="413"/>
            <ac:picMk id="8" creationId="{4CB34FD6-E91A-4018-BDF6-E02CBD60A34B}"/>
          </ac:picMkLst>
        </pc:picChg>
      </pc:sldChg>
      <pc:sldChg chg="addSp delSp modSp add replId">
        <pc:chgData name="Adagio Matias Ezequiel" userId="S::matadagio@unlam.edu.ar::6da73eac-18c3-41ff-a647-8b08f7bcff3e" providerId="AD" clId="Web-{7FF06595-64DB-B142-5C23-62C7ED12B22C}" dt="2024-09-23T23:42:38.196" v="173" actId="20577"/>
        <pc:sldMkLst>
          <pc:docMk/>
          <pc:sldMk cId="1143707659" sldId="414"/>
        </pc:sldMkLst>
        <pc:spChg chg="mod">
          <ac:chgData name="Adagio Matias Ezequiel" userId="S::matadagio@unlam.edu.ar::6da73eac-18c3-41ff-a647-8b08f7bcff3e" providerId="AD" clId="Web-{7FF06595-64DB-B142-5C23-62C7ED12B22C}" dt="2024-09-23T23:42:38.196" v="173" actId="20577"/>
          <ac:spMkLst>
            <pc:docMk/>
            <pc:sldMk cId="1143707659" sldId="414"/>
            <ac:spMk id="4" creationId="{84A96DA0-B739-4F48-B4E4-CC255F2694E9}"/>
          </ac:spMkLst>
        </pc:spChg>
        <pc:picChg chg="add mod">
          <ac:chgData name="Adagio Matias Ezequiel" userId="S::matadagio@unlam.edu.ar::6da73eac-18c3-41ff-a647-8b08f7bcff3e" providerId="AD" clId="Web-{7FF06595-64DB-B142-5C23-62C7ED12B22C}" dt="2024-09-23T23:42:04.023" v="150"/>
          <ac:picMkLst>
            <pc:docMk/>
            <pc:sldMk cId="1143707659" sldId="414"/>
            <ac:picMk id="2" creationId="{B06C36D4-5F06-4B4E-C07A-5739BAE2553A}"/>
          </ac:picMkLst>
        </pc:picChg>
        <pc:picChg chg="del">
          <ac:chgData name="Adagio Matias Ezequiel" userId="S::matadagio@unlam.edu.ar::6da73eac-18c3-41ff-a647-8b08f7bcff3e" providerId="AD" clId="Web-{7FF06595-64DB-B142-5C23-62C7ED12B22C}" dt="2024-09-23T23:41:38.006" v="143"/>
          <ac:picMkLst>
            <pc:docMk/>
            <pc:sldMk cId="1143707659" sldId="414"/>
            <ac:picMk id="5" creationId="{A8D292F8-C969-6F3D-8A14-D6DF93F981DE}"/>
          </ac:picMkLst>
        </pc:picChg>
      </pc:sldChg>
      <pc:sldChg chg="modSp add replId">
        <pc:chgData name="Adagio Matias Ezequiel" userId="S::matadagio@unlam.edu.ar::6da73eac-18c3-41ff-a647-8b08f7bcff3e" providerId="AD" clId="Web-{7FF06595-64DB-B142-5C23-62C7ED12B22C}" dt="2024-09-24T00:22:56.102" v="505" actId="1076"/>
        <pc:sldMkLst>
          <pc:docMk/>
          <pc:sldMk cId="4066025236" sldId="415"/>
        </pc:sldMkLst>
        <pc:spChg chg="mod">
          <ac:chgData name="Adagio Matias Ezequiel" userId="S::matadagio@unlam.edu.ar::6da73eac-18c3-41ff-a647-8b08f7bcff3e" providerId="AD" clId="Web-{7FF06595-64DB-B142-5C23-62C7ED12B22C}" dt="2024-09-24T00:22:56.102" v="505" actId="1076"/>
          <ac:spMkLst>
            <pc:docMk/>
            <pc:sldMk cId="4066025236" sldId="415"/>
            <ac:spMk id="9221" creationId="{00000000-0000-0000-0000-000000000000}"/>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D23A16-758C-45FF-9AC3-13F6EC4CD34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CF98780-4A4B-4406-B383-2DFFD8B84EFD}">
      <dgm:prSet/>
      <dgm:spPr/>
      <dgm:t>
        <a:bodyPr/>
        <a:lstStyle/>
        <a:p>
          <a:pPr>
            <a:lnSpc>
              <a:spcPct val="100000"/>
            </a:lnSpc>
          </a:pPr>
          <a:r>
            <a:rPr lang="es-AR" dirty="0"/>
            <a:t>Linux </a:t>
          </a:r>
          <a:r>
            <a:rPr lang="es-AR" dirty="0" err="1"/>
            <a:t>Kernel</a:t>
          </a:r>
          <a:r>
            <a:rPr lang="es-AR" dirty="0"/>
            <a:t>: Gestión de hardware, administración de memoria y gestión de subprocesos.</a:t>
          </a:r>
          <a:endParaRPr lang="en-US" dirty="0"/>
        </a:p>
      </dgm:t>
    </dgm:pt>
    <dgm:pt modelId="{D89DEC94-0C6E-46FA-8C86-041679951C46}" type="parTrans" cxnId="{10F7CCEA-6AA7-4D51-A317-72EDE75C0C8F}">
      <dgm:prSet/>
      <dgm:spPr/>
      <dgm:t>
        <a:bodyPr/>
        <a:lstStyle/>
        <a:p>
          <a:endParaRPr lang="en-US"/>
        </a:p>
      </dgm:t>
    </dgm:pt>
    <dgm:pt modelId="{B216DFC4-241C-49D1-BC2C-1D5B5BBD7957}" type="sibTrans" cxnId="{10F7CCEA-6AA7-4D51-A317-72EDE75C0C8F}">
      <dgm:prSet/>
      <dgm:spPr/>
      <dgm:t>
        <a:bodyPr/>
        <a:lstStyle/>
        <a:p>
          <a:endParaRPr lang="en-US"/>
        </a:p>
      </dgm:t>
    </dgm:pt>
    <dgm:pt modelId="{1386CB19-A6F9-4B31-92E9-7BC8572A001F}">
      <dgm:prSet/>
      <dgm:spPr/>
      <dgm:t>
        <a:bodyPr/>
        <a:lstStyle/>
        <a:p>
          <a:pPr>
            <a:lnSpc>
              <a:spcPct val="100000"/>
            </a:lnSpc>
          </a:pPr>
          <a:r>
            <a:rPr lang="es-AR" dirty="0"/>
            <a:t>Hardware </a:t>
          </a:r>
          <a:r>
            <a:rPr lang="es-AR" dirty="0" err="1"/>
            <a:t>Abstraction</a:t>
          </a:r>
          <a:r>
            <a:rPr lang="es-AR" dirty="0"/>
            <a:t> </a:t>
          </a:r>
          <a:r>
            <a:rPr lang="es-AR" dirty="0" err="1"/>
            <a:t>Layer</a:t>
          </a:r>
          <a:r>
            <a:rPr lang="es-AR" dirty="0"/>
            <a:t> (HAL): Interfaz de acceso a dispositivos. (</a:t>
          </a:r>
          <a:r>
            <a:rPr lang="es-AR" dirty="0" err="1"/>
            <a:t>Bluethoot</a:t>
          </a:r>
          <a:r>
            <a:rPr lang="es-AR" dirty="0"/>
            <a:t>, Cámara, Audio, Sensores, etc.)</a:t>
          </a:r>
          <a:endParaRPr lang="en-US" dirty="0"/>
        </a:p>
      </dgm:t>
    </dgm:pt>
    <dgm:pt modelId="{7E32FBCE-0E77-46F0-B563-79B9DB426D45}" type="parTrans" cxnId="{19617071-4E13-4449-B108-C43FBC2C2CDA}">
      <dgm:prSet/>
      <dgm:spPr/>
      <dgm:t>
        <a:bodyPr/>
        <a:lstStyle/>
        <a:p>
          <a:endParaRPr lang="en-US"/>
        </a:p>
      </dgm:t>
    </dgm:pt>
    <dgm:pt modelId="{AC83A7CA-6B1B-4FAB-9FEC-6C48818E5C47}" type="sibTrans" cxnId="{19617071-4E13-4449-B108-C43FBC2C2CDA}">
      <dgm:prSet/>
      <dgm:spPr/>
      <dgm:t>
        <a:bodyPr/>
        <a:lstStyle/>
        <a:p>
          <a:endParaRPr lang="en-US"/>
        </a:p>
      </dgm:t>
    </dgm:pt>
    <dgm:pt modelId="{A08DDC73-6EB2-4163-9275-50464C02F324}">
      <dgm:prSet/>
      <dgm:spPr/>
      <dgm:t>
        <a:bodyPr/>
        <a:lstStyle/>
        <a:p>
          <a:pPr>
            <a:lnSpc>
              <a:spcPct val="100000"/>
            </a:lnSpc>
          </a:pPr>
          <a:r>
            <a:rPr lang="es-AR" dirty="0"/>
            <a:t>Android </a:t>
          </a:r>
          <a:r>
            <a:rPr lang="es-AR" dirty="0" err="1"/>
            <a:t>Runtime</a:t>
          </a:r>
          <a:r>
            <a:rPr lang="es-AR" dirty="0"/>
            <a:t>: Traducción a código binario. </a:t>
          </a:r>
          <a:r>
            <a:rPr lang="es-AR" dirty="0" err="1"/>
            <a:t>Ahead</a:t>
          </a:r>
          <a:r>
            <a:rPr lang="es-AR" dirty="0"/>
            <a:t>-</a:t>
          </a:r>
          <a:r>
            <a:rPr lang="es-AR" dirty="0" err="1"/>
            <a:t>of</a:t>
          </a:r>
          <a:r>
            <a:rPr lang="es-AR" dirty="0"/>
            <a:t>-time (AOT), </a:t>
          </a:r>
          <a:r>
            <a:rPr lang="es-AR" dirty="0" err="1"/>
            <a:t>Garbage</a:t>
          </a:r>
          <a:r>
            <a:rPr lang="es-AR" dirty="0"/>
            <a:t> </a:t>
          </a:r>
          <a:r>
            <a:rPr lang="es-AR" dirty="0" err="1"/>
            <a:t>Collector</a:t>
          </a:r>
          <a:r>
            <a:rPr lang="es-AR" dirty="0"/>
            <a:t> (GC), </a:t>
          </a:r>
          <a:r>
            <a:rPr lang="es-AR" dirty="0" err="1"/>
            <a:t>Debug</a:t>
          </a:r>
          <a:r>
            <a:rPr lang="es-AR" dirty="0"/>
            <a:t>, etc.</a:t>
          </a:r>
          <a:endParaRPr lang="en-US" dirty="0"/>
        </a:p>
      </dgm:t>
    </dgm:pt>
    <dgm:pt modelId="{3EE7083D-C1C9-484D-A9FE-AEF57F7813A8}" type="parTrans" cxnId="{5E4E78DF-2FED-4D77-BB08-D982DBD9AB7D}">
      <dgm:prSet/>
      <dgm:spPr/>
      <dgm:t>
        <a:bodyPr/>
        <a:lstStyle/>
        <a:p>
          <a:endParaRPr lang="en-US"/>
        </a:p>
      </dgm:t>
    </dgm:pt>
    <dgm:pt modelId="{0F2A122A-83BD-41F9-B075-339E61B11CEF}" type="sibTrans" cxnId="{5E4E78DF-2FED-4D77-BB08-D982DBD9AB7D}">
      <dgm:prSet/>
      <dgm:spPr/>
      <dgm:t>
        <a:bodyPr/>
        <a:lstStyle/>
        <a:p>
          <a:endParaRPr lang="en-US"/>
        </a:p>
      </dgm:t>
    </dgm:pt>
    <dgm:pt modelId="{9350AC3C-1522-49F1-9399-B989EBE42E7F}">
      <dgm:prSet/>
      <dgm:spPr/>
      <dgm:t>
        <a:bodyPr/>
        <a:lstStyle/>
        <a:p>
          <a:pPr>
            <a:lnSpc>
              <a:spcPct val="100000"/>
            </a:lnSpc>
          </a:pPr>
          <a:r>
            <a:rPr lang="es-AR" dirty="0"/>
            <a:t>Native C/C++ </a:t>
          </a:r>
          <a:r>
            <a:rPr lang="es-AR" dirty="0" err="1"/>
            <a:t>Libraries</a:t>
          </a:r>
          <a:r>
            <a:rPr lang="es-AR" dirty="0"/>
            <a:t>: Componentes de librerías nativas en C/C++. OpenGL, NDK, </a:t>
          </a:r>
          <a:r>
            <a:rPr lang="es-AR" dirty="0" err="1"/>
            <a:t>etc</a:t>
          </a:r>
          <a:endParaRPr lang="en-US" dirty="0"/>
        </a:p>
      </dgm:t>
    </dgm:pt>
    <dgm:pt modelId="{520EF360-4DA6-4B8A-9E41-6AC14E8F9536}" type="parTrans" cxnId="{2164F168-C3A0-4A46-8FD7-3419C7D7FE7B}">
      <dgm:prSet/>
      <dgm:spPr/>
      <dgm:t>
        <a:bodyPr/>
        <a:lstStyle/>
        <a:p>
          <a:endParaRPr lang="en-US"/>
        </a:p>
      </dgm:t>
    </dgm:pt>
    <dgm:pt modelId="{97906EEA-A353-4023-AD0C-0DECA154552D}" type="sibTrans" cxnId="{2164F168-C3A0-4A46-8FD7-3419C7D7FE7B}">
      <dgm:prSet/>
      <dgm:spPr/>
      <dgm:t>
        <a:bodyPr/>
        <a:lstStyle/>
        <a:p>
          <a:endParaRPr lang="en-US"/>
        </a:p>
      </dgm:t>
    </dgm:pt>
    <dgm:pt modelId="{E3AB7B66-3251-4FB3-A53F-04A120938756}">
      <dgm:prSet/>
      <dgm:spPr/>
      <dgm:t>
        <a:bodyPr/>
        <a:lstStyle/>
        <a:p>
          <a:pPr>
            <a:lnSpc>
              <a:spcPct val="100000"/>
            </a:lnSpc>
          </a:pPr>
          <a:r>
            <a:rPr lang="es-AR" dirty="0"/>
            <a:t>Java API Framework: UI, Recursos, Ciclo de vida, Componentes, Notificaciones, etc.</a:t>
          </a:r>
          <a:endParaRPr lang="en-US" dirty="0"/>
        </a:p>
      </dgm:t>
    </dgm:pt>
    <dgm:pt modelId="{6ECEC0C8-03C0-4B15-A9CD-EE0A77250230}" type="parTrans" cxnId="{CDB29B89-9FD4-47DF-84CF-73E5E75EBB6E}">
      <dgm:prSet/>
      <dgm:spPr/>
      <dgm:t>
        <a:bodyPr/>
        <a:lstStyle/>
        <a:p>
          <a:endParaRPr lang="en-US"/>
        </a:p>
      </dgm:t>
    </dgm:pt>
    <dgm:pt modelId="{09AE2C10-8A54-41C6-8B6B-A9414BD64A42}" type="sibTrans" cxnId="{CDB29B89-9FD4-47DF-84CF-73E5E75EBB6E}">
      <dgm:prSet/>
      <dgm:spPr/>
      <dgm:t>
        <a:bodyPr/>
        <a:lstStyle/>
        <a:p>
          <a:endParaRPr lang="en-US"/>
        </a:p>
      </dgm:t>
    </dgm:pt>
    <dgm:pt modelId="{C06C1CD1-1664-4C55-AD9E-6D6171831534}">
      <dgm:prSet/>
      <dgm:spPr/>
      <dgm:t>
        <a:bodyPr/>
        <a:lstStyle/>
        <a:p>
          <a:pPr>
            <a:lnSpc>
              <a:spcPct val="100000"/>
            </a:lnSpc>
          </a:pPr>
          <a:r>
            <a:rPr lang="es-AR" dirty="0" err="1"/>
            <a:t>System</a:t>
          </a:r>
          <a:r>
            <a:rPr lang="es-AR" dirty="0"/>
            <a:t> Apps: Mensajería SMS, Correo, Internet, etc.</a:t>
          </a:r>
          <a:endParaRPr lang="en-US" dirty="0"/>
        </a:p>
      </dgm:t>
    </dgm:pt>
    <dgm:pt modelId="{3911E9C6-8712-44FB-B9B2-AB132C565343}" type="parTrans" cxnId="{C7BCE646-4E7B-44E3-B48B-DFAC1C6853F6}">
      <dgm:prSet/>
      <dgm:spPr/>
      <dgm:t>
        <a:bodyPr/>
        <a:lstStyle/>
        <a:p>
          <a:endParaRPr lang="en-US"/>
        </a:p>
      </dgm:t>
    </dgm:pt>
    <dgm:pt modelId="{38F085B6-5260-47DF-8B1B-2F8CE187DA47}" type="sibTrans" cxnId="{C7BCE646-4E7B-44E3-B48B-DFAC1C6853F6}">
      <dgm:prSet/>
      <dgm:spPr/>
      <dgm:t>
        <a:bodyPr/>
        <a:lstStyle/>
        <a:p>
          <a:endParaRPr lang="en-US"/>
        </a:p>
      </dgm:t>
    </dgm:pt>
    <dgm:pt modelId="{D92B3823-7D7F-4D44-B292-5DEFA76B3581}" type="pres">
      <dgm:prSet presAssocID="{E4D23A16-758C-45FF-9AC3-13F6EC4CD343}" presName="root" presStyleCnt="0">
        <dgm:presLayoutVars>
          <dgm:dir/>
          <dgm:resizeHandles val="exact"/>
        </dgm:presLayoutVars>
      </dgm:prSet>
      <dgm:spPr/>
    </dgm:pt>
    <dgm:pt modelId="{DD42AA4D-FB1F-4142-B03C-C02EE39499C4}" type="pres">
      <dgm:prSet presAssocID="{4CF98780-4A4B-4406-B383-2DFFD8B84EFD}" presName="compNode" presStyleCnt="0"/>
      <dgm:spPr/>
    </dgm:pt>
    <dgm:pt modelId="{8E0F2810-4FF2-43E5-A2F8-7FAD396B14EB}" type="pres">
      <dgm:prSet presAssocID="{4CF98780-4A4B-4406-B383-2DFFD8B84EFD}" presName="bgRect" presStyleLbl="bgShp" presStyleIdx="0" presStyleCnt="6"/>
      <dgm:spPr/>
    </dgm:pt>
    <dgm:pt modelId="{99CCDDBE-4A05-44C4-9CE2-34FAAD3F02A3}" type="pres">
      <dgm:prSet presAssocID="{4CF98780-4A4B-4406-B383-2DFFD8B84EF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rdenador"/>
        </a:ext>
      </dgm:extLst>
    </dgm:pt>
    <dgm:pt modelId="{93E97F7D-9502-4A83-AE00-6BBA3CF7FBF6}" type="pres">
      <dgm:prSet presAssocID="{4CF98780-4A4B-4406-B383-2DFFD8B84EFD}" presName="spaceRect" presStyleCnt="0"/>
      <dgm:spPr/>
    </dgm:pt>
    <dgm:pt modelId="{2C2E9552-6D7F-4E31-9FBA-A027C5A26BD1}" type="pres">
      <dgm:prSet presAssocID="{4CF98780-4A4B-4406-B383-2DFFD8B84EFD}" presName="parTx" presStyleLbl="revTx" presStyleIdx="0" presStyleCnt="6">
        <dgm:presLayoutVars>
          <dgm:chMax val="0"/>
          <dgm:chPref val="0"/>
        </dgm:presLayoutVars>
      </dgm:prSet>
      <dgm:spPr/>
    </dgm:pt>
    <dgm:pt modelId="{DE3043DE-C221-4D59-9E91-831A1A90A7E7}" type="pres">
      <dgm:prSet presAssocID="{B216DFC4-241C-49D1-BC2C-1D5B5BBD7957}" presName="sibTrans" presStyleCnt="0"/>
      <dgm:spPr/>
    </dgm:pt>
    <dgm:pt modelId="{76316C41-9BA8-4ED3-9EA2-BEE509F246B0}" type="pres">
      <dgm:prSet presAssocID="{1386CB19-A6F9-4B31-92E9-7BC8572A001F}" presName="compNode" presStyleCnt="0"/>
      <dgm:spPr/>
    </dgm:pt>
    <dgm:pt modelId="{76BE8446-DD99-41CB-B58E-4E62079AE4F7}" type="pres">
      <dgm:prSet presAssocID="{1386CB19-A6F9-4B31-92E9-7BC8572A001F}" presName="bgRect" presStyleLbl="bgShp" presStyleIdx="1" presStyleCnt="6"/>
      <dgm:spPr/>
    </dgm:pt>
    <dgm:pt modelId="{E65E6050-76CE-4B88-A56F-83E2301D64D3}" type="pres">
      <dgm:prSet presAssocID="{1386CB19-A6F9-4B31-92E9-7BC8572A001F}"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obot"/>
        </a:ext>
      </dgm:extLst>
    </dgm:pt>
    <dgm:pt modelId="{35138387-4ED5-4ABA-84FC-B5814EE5ACD5}" type="pres">
      <dgm:prSet presAssocID="{1386CB19-A6F9-4B31-92E9-7BC8572A001F}" presName="spaceRect" presStyleCnt="0"/>
      <dgm:spPr/>
    </dgm:pt>
    <dgm:pt modelId="{C2E77FAF-2899-4128-9B4B-F9A5CAF6C88A}" type="pres">
      <dgm:prSet presAssocID="{1386CB19-A6F9-4B31-92E9-7BC8572A001F}" presName="parTx" presStyleLbl="revTx" presStyleIdx="1" presStyleCnt="6">
        <dgm:presLayoutVars>
          <dgm:chMax val="0"/>
          <dgm:chPref val="0"/>
        </dgm:presLayoutVars>
      </dgm:prSet>
      <dgm:spPr/>
    </dgm:pt>
    <dgm:pt modelId="{E6F4A05A-A337-4EA7-9F05-713CE2E80C05}" type="pres">
      <dgm:prSet presAssocID="{AC83A7CA-6B1B-4FAB-9FEC-6C48818E5C47}" presName="sibTrans" presStyleCnt="0"/>
      <dgm:spPr/>
    </dgm:pt>
    <dgm:pt modelId="{C43A3514-D6DA-4422-B18C-AE18687B7DBD}" type="pres">
      <dgm:prSet presAssocID="{A08DDC73-6EB2-4163-9275-50464C02F324}" presName="compNode" presStyleCnt="0"/>
      <dgm:spPr/>
    </dgm:pt>
    <dgm:pt modelId="{AE8FC879-A6AC-4D7C-A1B1-787F25C3CCD3}" type="pres">
      <dgm:prSet presAssocID="{A08DDC73-6EB2-4163-9275-50464C02F324}" presName="bgRect" presStyleLbl="bgShp" presStyleIdx="2" presStyleCnt="6"/>
      <dgm:spPr/>
    </dgm:pt>
    <dgm:pt modelId="{10C790F8-CB1B-430E-9A67-3D40D73A7A51}" type="pres">
      <dgm:prSet presAssocID="{A08DDC73-6EB2-4163-9275-50464C02F324}"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gramador"/>
        </a:ext>
      </dgm:extLst>
    </dgm:pt>
    <dgm:pt modelId="{EEADF690-B97E-45E6-920A-4593825707D8}" type="pres">
      <dgm:prSet presAssocID="{A08DDC73-6EB2-4163-9275-50464C02F324}" presName="spaceRect" presStyleCnt="0"/>
      <dgm:spPr/>
    </dgm:pt>
    <dgm:pt modelId="{1EAF3132-5D4B-44D2-B096-4323375CBF5C}" type="pres">
      <dgm:prSet presAssocID="{A08DDC73-6EB2-4163-9275-50464C02F324}" presName="parTx" presStyleLbl="revTx" presStyleIdx="2" presStyleCnt="6">
        <dgm:presLayoutVars>
          <dgm:chMax val="0"/>
          <dgm:chPref val="0"/>
        </dgm:presLayoutVars>
      </dgm:prSet>
      <dgm:spPr/>
    </dgm:pt>
    <dgm:pt modelId="{293BF63A-2FBF-4704-BDAC-FD46C77951BD}" type="pres">
      <dgm:prSet presAssocID="{0F2A122A-83BD-41F9-B075-339E61B11CEF}" presName="sibTrans" presStyleCnt="0"/>
      <dgm:spPr/>
    </dgm:pt>
    <dgm:pt modelId="{8D181649-7F3A-4001-A97D-586D87641665}" type="pres">
      <dgm:prSet presAssocID="{9350AC3C-1522-49F1-9399-B989EBE42E7F}" presName="compNode" presStyleCnt="0"/>
      <dgm:spPr/>
    </dgm:pt>
    <dgm:pt modelId="{F6C6F861-C23E-4A4D-9048-3F09ABEE7BB3}" type="pres">
      <dgm:prSet presAssocID="{9350AC3C-1522-49F1-9399-B989EBE42E7F}" presName="bgRect" presStyleLbl="bgShp" presStyleIdx="3" presStyleCnt="6"/>
      <dgm:spPr/>
    </dgm:pt>
    <dgm:pt modelId="{D64E172E-448C-4702-8971-60FB335A5605}" type="pres">
      <dgm:prSet presAssocID="{9350AC3C-1522-49F1-9399-B989EBE42E7F}"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ploma Roll"/>
        </a:ext>
      </dgm:extLst>
    </dgm:pt>
    <dgm:pt modelId="{B9820A99-6AF9-45E9-84FA-44E0C9DD82C9}" type="pres">
      <dgm:prSet presAssocID="{9350AC3C-1522-49F1-9399-B989EBE42E7F}" presName="spaceRect" presStyleCnt="0"/>
      <dgm:spPr/>
    </dgm:pt>
    <dgm:pt modelId="{EC24B661-A9BB-4C2A-AFD3-D64AABF49000}" type="pres">
      <dgm:prSet presAssocID="{9350AC3C-1522-49F1-9399-B989EBE42E7F}" presName="parTx" presStyleLbl="revTx" presStyleIdx="3" presStyleCnt="6">
        <dgm:presLayoutVars>
          <dgm:chMax val="0"/>
          <dgm:chPref val="0"/>
        </dgm:presLayoutVars>
      </dgm:prSet>
      <dgm:spPr/>
    </dgm:pt>
    <dgm:pt modelId="{EAB1D911-9243-45B3-A908-69248034A3ED}" type="pres">
      <dgm:prSet presAssocID="{97906EEA-A353-4023-AD0C-0DECA154552D}" presName="sibTrans" presStyleCnt="0"/>
      <dgm:spPr/>
    </dgm:pt>
    <dgm:pt modelId="{F91EC657-2491-4305-BB0C-9BA9DD31B882}" type="pres">
      <dgm:prSet presAssocID="{E3AB7B66-3251-4FB3-A53F-04A120938756}" presName="compNode" presStyleCnt="0"/>
      <dgm:spPr/>
    </dgm:pt>
    <dgm:pt modelId="{58F34B7A-BC33-4DF8-BAAF-16D46F464214}" type="pres">
      <dgm:prSet presAssocID="{E3AB7B66-3251-4FB3-A53F-04A120938756}" presName="bgRect" presStyleLbl="bgShp" presStyleIdx="4" presStyleCnt="6"/>
      <dgm:spPr/>
    </dgm:pt>
    <dgm:pt modelId="{3912A0C7-89C2-4270-B76B-6F25FB9AD536}" type="pres">
      <dgm:prSet presAssocID="{E3AB7B66-3251-4FB3-A53F-04A120938756}"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se de datos"/>
        </a:ext>
      </dgm:extLst>
    </dgm:pt>
    <dgm:pt modelId="{DBEFABD7-76EA-4CE7-95E9-BD47CC65009A}" type="pres">
      <dgm:prSet presAssocID="{E3AB7B66-3251-4FB3-A53F-04A120938756}" presName="spaceRect" presStyleCnt="0"/>
      <dgm:spPr/>
    </dgm:pt>
    <dgm:pt modelId="{070DC3D2-8164-4FEA-BA35-160CB7139D9D}" type="pres">
      <dgm:prSet presAssocID="{E3AB7B66-3251-4FB3-A53F-04A120938756}" presName="parTx" presStyleLbl="revTx" presStyleIdx="4" presStyleCnt="6">
        <dgm:presLayoutVars>
          <dgm:chMax val="0"/>
          <dgm:chPref val="0"/>
        </dgm:presLayoutVars>
      </dgm:prSet>
      <dgm:spPr/>
    </dgm:pt>
    <dgm:pt modelId="{7766E6CC-FA97-4C7A-A548-B19598FC3C35}" type="pres">
      <dgm:prSet presAssocID="{09AE2C10-8A54-41C6-8B6B-A9414BD64A42}" presName="sibTrans" presStyleCnt="0"/>
      <dgm:spPr/>
    </dgm:pt>
    <dgm:pt modelId="{215A29D7-C517-45B2-96BB-FF565F53A571}" type="pres">
      <dgm:prSet presAssocID="{C06C1CD1-1664-4C55-AD9E-6D6171831534}" presName="compNode" presStyleCnt="0"/>
      <dgm:spPr/>
    </dgm:pt>
    <dgm:pt modelId="{B10C5033-E714-400F-961A-60E3C8FF607D}" type="pres">
      <dgm:prSet presAssocID="{C06C1CD1-1664-4C55-AD9E-6D6171831534}" presName="bgRect" presStyleLbl="bgShp" presStyleIdx="5" presStyleCnt="6"/>
      <dgm:spPr/>
    </dgm:pt>
    <dgm:pt modelId="{39A64579-2CFA-4094-9F21-5E45416F84EB}" type="pres">
      <dgm:prSet presAssocID="{C06C1CD1-1664-4C55-AD9E-6D6171831534}"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obre"/>
        </a:ext>
      </dgm:extLst>
    </dgm:pt>
    <dgm:pt modelId="{79075B4D-6C72-40BA-BBD3-C4C9B8D98E2F}" type="pres">
      <dgm:prSet presAssocID="{C06C1CD1-1664-4C55-AD9E-6D6171831534}" presName="spaceRect" presStyleCnt="0"/>
      <dgm:spPr/>
    </dgm:pt>
    <dgm:pt modelId="{32EF8ECD-10A0-44AA-9491-B5CF576C1E4F}" type="pres">
      <dgm:prSet presAssocID="{C06C1CD1-1664-4C55-AD9E-6D6171831534}" presName="parTx" presStyleLbl="revTx" presStyleIdx="5" presStyleCnt="6">
        <dgm:presLayoutVars>
          <dgm:chMax val="0"/>
          <dgm:chPref val="0"/>
        </dgm:presLayoutVars>
      </dgm:prSet>
      <dgm:spPr/>
    </dgm:pt>
  </dgm:ptLst>
  <dgm:cxnLst>
    <dgm:cxn modelId="{EEAC5F0E-D7B8-4E57-A367-BBBD2E0C3C43}" type="presOf" srcId="{1386CB19-A6F9-4B31-92E9-7BC8572A001F}" destId="{C2E77FAF-2899-4128-9B4B-F9A5CAF6C88A}" srcOrd="0" destOrd="0" presId="urn:microsoft.com/office/officeart/2018/2/layout/IconVerticalSolidList"/>
    <dgm:cxn modelId="{EFA00928-E902-4437-A8DE-AC38F792E8FB}" type="presOf" srcId="{4CF98780-4A4B-4406-B383-2DFFD8B84EFD}" destId="{2C2E9552-6D7F-4E31-9FBA-A027C5A26BD1}" srcOrd="0" destOrd="0" presId="urn:microsoft.com/office/officeart/2018/2/layout/IconVerticalSolidList"/>
    <dgm:cxn modelId="{2032DD29-2A74-4F3C-9753-400E9E525E29}" type="presOf" srcId="{A08DDC73-6EB2-4163-9275-50464C02F324}" destId="{1EAF3132-5D4B-44D2-B096-4323375CBF5C}" srcOrd="0" destOrd="0" presId="urn:microsoft.com/office/officeart/2018/2/layout/IconVerticalSolidList"/>
    <dgm:cxn modelId="{C7BCE646-4E7B-44E3-B48B-DFAC1C6853F6}" srcId="{E4D23A16-758C-45FF-9AC3-13F6EC4CD343}" destId="{C06C1CD1-1664-4C55-AD9E-6D6171831534}" srcOrd="5" destOrd="0" parTransId="{3911E9C6-8712-44FB-B9B2-AB132C565343}" sibTransId="{38F085B6-5260-47DF-8B1B-2F8CE187DA47}"/>
    <dgm:cxn modelId="{2CA1D348-9F7D-4925-AFAD-BFB2D192E89D}" type="presOf" srcId="{9350AC3C-1522-49F1-9399-B989EBE42E7F}" destId="{EC24B661-A9BB-4C2A-AFD3-D64AABF49000}" srcOrd="0" destOrd="0" presId="urn:microsoft.com/office/officeart/2018/2/layout/IconVerticalSolidList"/>
    <dgm:cxn modelId="{2164F168-C3A0-4A46-8FD7-3419C7D7FE7B}" srcId="{E4D23A16-758C-45FF-9AC3-13F6EC4CD343}" destId="{9350AC3C-1522-49F1-9399-B989EBE42E7F}" srcOrd="3" destOrd="0" parTransId="{520EF360-4DA6-4B8A-9E41-6AC14E8F9536}" sibTransId="{97906EEA-A353-4023-AD0C-0DECA154552D}"/>
    <dgm:cxn modelId="{B033084D-DC51-4D8F-8CDE-94E2E473C8AD}" type="presOf" srcId="{C06C1CD1-1664-4C55-AD9E-6D6171831534}" destId="{32EF8ECD-10A0-44AA-9491-B5CF576C1E4F}" srcOrd="0" destOrd="0" presId="urn:microsoft.com/office/officeart/2018/2/layout/IconVerticalSolidList"/>
    <dgm:cxn modelId="{19617071-4E13-4449-B108-C43FBC2C2CDA}" srcId="{E4D23A16-758C-45FF-9AC3-13F6EC4CD343}" destId="{1386CB19-A6F9-4B31-92E9-7BC8572A001F}" srcOrd="1" destOrd="0" parTransId="{7E32FBCE-0E77-46F0-B563-79B9DB426D45}" sibTransId="{AC83A7CA-6B1B-4FAB-9FEC-6C48818E5C47}"/>
    <dgm:cxn modelId="{CDB29B89-9FD4-47DF-84CF-73E5E75EBB6E}" srcId="{E4D23A16-758C-45FF-9AC3-13F6EC4CD343}" destId="{E3AB7B66-3251-4FB3-A53F-04A120938756}" srcOrd="4" destOrd="0" parTransId="{6ECEC0C8-03C0-4B15-A9CD-EE0A77250230}" sibTransId="{09AE2C10-8A54-41C6-8B6B-A9414BD64A42}"/>
    <dgm:cxn modelId="{FF676692-2449-44FF-A50E-5F96EBE29D5D}" type="presOf" srcId="{E4D23A16-758C-45FF-9AC3-13F6EC4CD343}" destId="{D92B3823-7D7F-4D44-B292-5DEFA76B3581}" srcOrd="0" destOrd="0" presId="urn:microsoft.com/office/officeart/2018/2/layout/IconVerticalSolidList"/>
    <dgm:cxn modelId="{CEDC32D1-FE10-48F7-98AE-DD64E384B50F}" type="presOf" srcId="{E3AB7B66-3251-4FB3-A53F-04A120938756}" destId="{070DC3D2-8164-4FEA-BA35-160CB7139D9D}" srcOrd="0" destOrd="0" presId="urn:microsoft.com/office/officeart/2018/2/layout/IconVerticalSolidList"/>
    <dgm:cxn modelId="{5E4E78DF-2FED-4D77-BB08-D982DBD9AB7D}" srcId="{E4D23A16-758C-45FF-9AC3-13F6EC4CD343}" destId="{A08DDC73-6EB2-4163-9275-50464C02F324}" srcOrd="2" destOrd="0" parTransId="{3EE7083D-C1C9-484D-A9FE-AEF57F7813A8}" sibTransId="{0F2A122A-83BD-41F9-B075-339E61B11CEF}"/>
    <dgm:cxn modelId="{10F7CCEA-6AA7-4D51-A317-72EDE75C0C8F}" srcId="{E4D23A16-758C-45FF-9AC3-13F6EC4CD343}" destId="{4CF98780-4A4B-4406-B383-2DFFD8B84EFD}" srcOrd="0" destOrd="0" parTransId="{D89DEC94-0C6E-46FA-8C86-041679951C46}" sibTransId="{B216DFC4-241C-49D1-BC2C-1D5B5BBD7957}"/>
    <dgm:cxn modelId="{0C211021-C860-445D-932C-A131A3AEFD0A}" type="presParOf" srcId="{D92B3823-7D7F-4D44-B292-5DEFA76B3581}" destId="{DD42AA4D-FB1F-4142-B03C-C02EE39499C4}" srcOrd="0" destOrd="0" presId="urn:microsoft.com/office/officeart/2018/2/layout/IconVerticalSolidList"/>
    <dgm:cxn modelId="{81387FF0-05E7-4257-816A-489D7BE3EB32}" type="presParOf" srcId="{DD42AA4D-FB1F-4142-B03C-C02EE39499C4}" destId="{8E0F2810-4FF2-43E5-A2F8-7FAD396B14EB}" srcOrd="0" destOrd="0" presId="urn:microsoft.com/office/officeart/2018/2/layout/IconVerticalSolidList"/>
    <dgm:cxn modelId="{C3CBBCF6-2CFD-43C4-96F2-EDF4742A605B}" type="presParOf" srcId="{DD42AA4D-FB1F-4142-B03C-C02EE39499C4}" destId="{99CCDDBE-4A05-44C4-9CE2-34FAAD3F02A3}" srcOrd="1" destOrd="0" presId="urn:microsoft.com/office/officeart/2018/2/layout/IconVerticalSolidList"/>
    <dgm:cxn modelId="{7992353B-5A71-4371-BD31-57118C49B29D}" type="presParOf" srcId="{DD42AA4D-FB1F-4142-B03C-C02EE39499C4}" destId="{93E97F7D-9502-4A83-AE00-6BBA3CF7FBF6}" srcOrd="2" destOrd="0" presId="urn:microsoft.com/office/officeart/2018/2/layout/IconVerticalSolidList"/>
    <dgm:cxn modelId="{090CA957-A782-430E-8A0B-35CD4199ED6E}" type="presParOf" srcId="{DD42AA4D-FB1F-4142-B03C-C02EE39499C4}" destId="{2C2E9552-6D7F-4E31-9FBA-A027C5A26BD1}" srcOrd="3" destOrd="0" presId="urn:microsoft.com/office/officeart/2018/2/layout/IconVerticalSolidList"/>
    <dgm:cxn modelId="{664B6CBD-9E31-4839-AD29-F0A2C90F2F5B}" type="presParOf" srcId="{D92B3823-7D7F-4D44-B292-5DEFA76B3581}" destId="{DE3043DE-C221-4D59-9E91-831A1A90A7E7}" srcOrd="1" destOrd="0" presId="urn:microsoft.com/office/officeart/2018/2/layout/IconVerticalSolidList"/>
    <dgm:cxn modelId="{F00791F6-F315-4C9F-935D-296CB9120BCE}" type="presParOf" srcId="{D92B3823-7D7F-4D44-B292-5DEFA76B3581}" destId="{76316C41-9BA8-4ED3-9EA2-BEE509F246B0}" srcOrd="2" destOrd="0" presId="urn:microsoft.com/office/officeart/2018/2/layout/IconVerticalSolidList"/>
    <dgm:cxn modelId="{2F35D9C7-12D3-4527-BA13-2BD3138E6711}" type="presParOf" srcId="{76316C41-9BA8-4ED3-9EA2-BEE509F246B0}" destId="{76BE8446-DD99-41CB-B58E-4E62079AE4F7}" srcOrd="0" destOrd="0" presId="urn:microsoft.com/office/officeart/2018/2/layout/IconVerticalSolidList"/>
    <dgm:cxn modelId="{24F3DA53-A721-4912-A0A7-4AC6972333A0}" type="presParOf" srcId="{76316C41-9BA8-4ED3-9EA2-BEE509F246B0}" destId="{E65E6050-76CE-4B88-A56F-83E2301D64D3}" srcOrd="1" destOrd="0" presId="urn:microsoft.com/office/officeart/2018/2/layout/IconVerticalSolidList"/>
    <dgm:cxn modelId="{7CDBCD74-B527-48DA-8D53-EB6E4CB5D1AF}" type="presParOf" srcId="{76316C41-9BA8-4ED3-9EA2-BEE509F246B0}" destId="{35138387-4ED5-4ABA-84FC-B5814EE5ACD5}" srcOrd="2" destOrd="0" presId="urn:microsoft.com/office/officeart/2018/2/layout/IconVerticalSolidList"/>
    <dgm:cxn modelId="{0C66E528-ABB6-47D4-83D7-128F37CF8F66}" type="presParOf" srcId="{76316C41-9BA8-4ED3-9EA2-BEE509F246B0}" destId="{C2E77FAF-2899-4128-9B4B-F9A5CAF6C88A}" srcOrd="3" destOrd="0" presId="urn:microsoft.com/office/officeart/2018/2/layout/IconVerticalSolidList"/>
    <dgm:cxn modelId="{2B3DC093-7165-4746-9288-7CE7BDFB3B11}" type="presParOf" srcId="{D92B3823-7D7F-4D44-B292-5DEFA76B3581}" destId="{E6F4A05A-A337-4EA7-9F05-713CE2E80C05}" srcOrd="3" destOrd="0" presId="urn:microsoft.com/office/officeart/2018/2/layout/IconVerticalSolidList"/>
    <dgm:cxn modelId="{085AD866-1AC8-4CA6-8848-6A1DF28C8261}" type="presParOf" srcId="{D92B3823-7D7F-4D44-B292-5DEFA76B3581}" destId="{C43A3514-D6DA-4422-B18C-AE18687B7DBD}" srcOrd="4" destOrd="0" presId="urn:microsoft.com/office/officeart/2018/2/layout/IconVerticalSolidList"/>
    <dgm:cxn modelId="{EA8B4DC2-BC8C-4989-9E11-2DC3E3BE7FD3}" type="presParOf" srcId="{C43A3514-D6DA-4422-B18C-AE18687B7DBD}" destId="{AE8FC879-A6AC-4D7C-A1B1-787F25C3CCD3}" srcOrd="0" destOrd="0" presId="urn:microsoft.com/office/officeart/2018/2/layout/IconVerticalSolidList"/>
    <dgm:cxn modelId="{FD46E99F-6356-4D44-8C0C-C5526D6D084D}" type="presParOf" srcId="{C43A3514-D6DA-4422-B18C-AE18687B7DBD}" destId="{10C790F8-CB1B-430E-9A67-3D40D73A7A51}" srcOrd="1" destOrd="0" presId="urn:microsoft.com/office/officeart/2018/2/layout/IconVerticalSolidList"/>
    <dgm:cxn modelId="{E2A86970-157A-4095-938D-EB19C425B5C5}" type="presParOf" srcId="{C43A3514-D6DA-4422-B18C-AE18687B7DBD}" destId="{EEADF690-B97E-45E6-920A-4593825707D8}" srcOrd="2" destOrd="0" presId="urn:microsoft.com/office/officeart/2018/2/layout/IconVerticalSolidList"/>
    <dgm:cxn modelId="{6F91EEB8-5356-47CF-B2BC-C4AC096C7870}" type="presParOf" srcId="{C43A3514-D6DA-4422-B18C-AE18687B7DBD}" destId="{1EAF3132-5D4B-44D2-B096-4323375CBF5C}" srcOrd="3" destOrd="0" presId="urn:microsoft.com/office/officeart/2018/2/layout/IconVerticalSolidList"/>
    <dgm:cxn modelId="{E2A56F3C-57D1-47C1-9AB2-D90CF830B0CE}" type="presParOf" srcId="{D92B3823-7D7F-4D44-B292-5DEFA76B3581}" destId="{293BF63A-2FBF-4704-BDAC-FD46C77951BD}" srcOrd="5" destOrd="0" presId="urn:microsoft.com/office/officeart/2018/2/layout/IconVerticalSolidList"/>
    <dgm:cxn modelId="{128855A7-6633-4080-B2F0-86888FB3A351}" type="presParOf" srcId="{D92B3823-7D7F-4D44-B292-5DEFA76B3581}" destId="{8D181649-7F3A-4001-A97D-586D87641665}" srcOrd="6" destOrd="0" presId="urn:microsoft.com/office/officeart/2018/2/layout/IconVerticalSolidList"/>
    <dgm:cxn modelId="{FA9F1858-57E9-467E-B8B0-F703BBF7B855}" type="presParOf" srcId="{8D181649-7F3A-4001-A97D-586D87641665}" destId="{F6C6F861-C23E-4A4D-9048-3F09ABEE7BB3}" srcOrd="0" destOrd="0" presId="urn:microsoft.com/office/officeart/2018/2/layout/IconVerticalSolidList"/>
    <dgm:cxn modelId="{75E918B0-B876-4CC1-A235-96EC436663E1}" type="presParOf" srcId="{8D181649-7F3A-4001-A97D-586D87641665}" destId="{D64E172E-448C-4702-8971-60FB335A5605}" srcOrd="1" destOrd="0" presId="urn:microsoft.com/office/officeart/2018/2/layout/IconVerticalSolidList"/>
    <dgm:cxn modelId="{817E55B4-6C94-41AC-B6A8-0854B0399096}" type="presParOf" srcId="{8D181649-7F3A-4001-A97D-586D87641665}" destId="{B9820A99-6AF9-45E9-84FA-44E0C9DD82C9}" srcOrd="2" destOrd="0" presId="urn:microsoft.com/office/officeart/2018/2/layout/IconVerticalSolidList"/>
    <dgm:cxn modelId="{AD40C0C1-2F0B-4128-9BB2-68559AF6DF24}" type="presParOf" srcId="{8D181649-7F3A-4001-A97D-586D87641665}" destId="{EC24B661-A9BB-4C2A-AFD3-D64AABF49000}" srcOrd="3" destOrd="0" presId="urn:microsoft.com/office/officeart/2018/2/layout/IconVerticalSolidList"/>
    <dgm:cxn modelId="{DF5B7B11-7E18-4C43-8D0D-E73196ED7576}" type="presParOf" srcId="{D92B3823-7D7F-4D44-B292-5DEFA76B3581}" destId="{EAB1D911-9243-45B3-A908-69248034A3ED}" srcOrd="7" destOrd="0" presId="urn:microsoft.com/office/officeart/2018/2/layout/IconVerticalSolidList"/>
    <dgm:cxn modelId="{40C1E2E0-74A0-48D0-82F8-BF196F96BE7A}" type="presParOf" srcId="{D92B3823-7D7F-4D44-B292-5DEFA76B3581}" destId="{F91EC657-2491-4305-BB0C-9BA9DD31B882}" srcOrd="8" destOrd="0" presId="urn:microsoft.com/office/officeart/2018/2/layout/IconVerticalSolidList"/>
    <dgm:cxn modelId="{ACA0EA27-8EDC-4834-A271-DBD060DE5950}" type="presParOf" srcId="{F91EC657-2491-4305-BB0C-9BA9DD31B882}" destId="{58F34B7A-BC33-4DF8-BAAF-16D46F464214}" srcOrd="0" destOrd="0" presId="urn:microsoft.com/office/officeart/2018/2/layout/IconVerticalSolidList"/>
    <dgm:cxn modelId="{68E632FB-71F8-4875-9598-377FC2DBCFDB}" type="presParOf" srcId="{F91EC657-2491-4305-BB0C-9BA9DD31B882}" destId="{3912A0C7-89C2-4270-B76B-6F25FB9AD536}" srcOrd="1" destOrd="0" presId="urn:microsoft.com/office/officeart/2018/2/layout/IconVerticalSolidList"/>
    <dgm:cxn modelId="{22EEAB47-7EF5-4490-A89A-3226E6ACECE5}" type="presParOf" srcId="{F91EC657-2491-4305-BB0C-9BA9DD31B882}" destId="{DBEFABD7-76EA-4CE7-95E9-BD47CC65009A}" srcOrd="2" destOrd="0" presId="urn:microsoft.com/office/officeart/2018/2/layout/IconVerticalSolidList"/>
    <dgm:cxn modelId="{A610E40F-3FB3-4DC7-8D9A-5212F079C1D4}" type="presParOf" srcId="{F91EC657-2491-4305-BB0C-9BA9DD31B882}" destId="{070DC3D2-8164-4FEA-BA35-160CB7139D9D}" srcOrd="3" destOrd="0" presId="urn:microsoft.com/office/officeart/2018/2/layout/IconVerticalSolidList"/>
    <dgm:cxn modelId="{4AD2106D-9A9A-47BF-B918-8AF41F156186}" type="presParOf" srcId="{D92B3823-7D7F-4D44-B292-5DEFA76B3581}" destId="{7766E6CC-FA97-4C7A-A548-B19598FC3C35}" srcOrd="9" destOrd="0" presId="urn:microsoft.com/office/officeart/2018/2/layout/IconVerticalSolidList"/>
    <dgm:cxn modelId="{26FB487D-D3ED-4EBC-940F-79A840367B33}" type="presParOf" srcId="{D92B3823-7D7F-4D44-B292-5DEFA76B3581}" destId="{215A29D7-C517-45B2-96BB-FF565F53A571}" srcOrd="10" destOrd="0" presId="urn:microsoft.com/office/officeart/2018/2/layout/IconVerticalSolidList"/>
    <dgm:cxn modelId="{3FFF57D6-B1A2-4293-B6BE-D62170822812}" type="presParOf" srcId="{215A29D7-C517-45B2-96BB-FF565F53A571}" destId="{B10C5033-E714-400F-961A-60E3C8FF607D}" srcOrd="0" destOrd="0" presId="urn:microsoft.com/office/officeart/2018/2/layout/IconVerticalSolidList"/>
    <dgm:cxn modelId="{27FB7960-C03D-423C-9EE9-47A897D1947B}" type="presParOf" srcId="{215A29D7-C517-45B2-96BB-FF565F53A571}" destId="{39A64579-2CFA-4094-9F21-5E45416F84EB}" srcOrd="1" destOrd="0" presId="urn:microsoft.com/office/officeart/2018/2/layout/IconVerticalSolidList"/>
    <dgm:cxn modelId="{71725D4B-3F30-44A9-81A5-9D76BB97C97F}" type="presParOf" srcId="{215A29D7-C517-45B2-96BB-FF565F53A571}" destId="{79075B4D-6C72-40BA-BBD3-C4C9B8D98E2F}" srcOrd="2" destOrd="0" presId="urn:microsoft.com/office/officeart/2018/2/layout/IconVerticalSolidList"/>
    <dgm:cxn modelId="{C917CCC7-E5B8-4DA9-846A-B3B23064ADC3}" type="presParOf" srcId="{215A29D7-C517-45B2-96BB-FF565F53A571}" destId="{32EF8ECD-10A0-44AA-9491-B5CF576C1E4F}"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0F2810-4FF2-43E5-A2F8-7FAD396B14EB}">
      <dsp:nvSpPr>
        <dsp:cNvPr id="0" name=""/>
        <dsp:cNvSpPr/>
      </dsp:nvSpPr>
      <dsp:spPr>
        <a:xfrm>
          <a:off x="0" y="4744"/>
          <a:ext cx="4761308" cy="7807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CCDDBE-4A05-44C4-9CE2-34FAAD3F02A3}">
      <dsp:nvSpPr>
        <dsp:cNvPr id="0" name=""/>
        <dsp:cNvSpPr/>
      </dsp:nvSpPr>
      <dsp:spPr>
        <a:xfrm>
          <a:off x="236174" y="180411"/>
          <a:ext cx="429828" cy="4294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C2E9552-6D7F-4E31-9FBA-A027C5A26BD1}">
      <dsp:nvSpPr>
        <dsp:cNvPr id="0" name=""/>
        <dsp:cNvSpPr/>
      </dsp:nvSpPr>
      <dsp:spPr>
        <a:xfrm>
          <a:off x="902177" y="4744"/>
          <a:ext cx="3845237" cy="805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211" tIns="85211" rIns="85211" bIns="85211" numCol="1" spcCol="1270" anchor="ctr" anchorCtr="0">
          <a:noAutofit/>
        </a:bodyPr>
        <a:lstStyle/>
        <a:p>
          <a:pPr marL="0" lvl="0" indent="0" algn="l" defTabSz="622300">
            <a:lnSpc>
              <a:spcPct val="100000"/>
            </a:lnSpc>
            <a:spcBef>
              <a:spcPct val="0"/>
            </a:spcBef>
            <a:spcAft>
              <a:spcPct val="35000"/>
            </a:spcAft>
            <a:buNone/>
          </a:pPr>
          <a:r>
            <a:rPr lang="es-AR" sz="1400" kern="1200" dirty="0"/>
            <a:t>Linux </a:t>
          </a:r>
          <a:r>
            <a:rPr lang="es-AR" sz="1400" kern="1200" dirty="0" err="1"/>
            <a:t>Kernel</a:t>
          </a:r>
          <a:r>
            <a:rPr lang="es-AR" sz="1400" kern="1200" dirty="0"/>
            <a:t>: Gestión de hardware, administración de memoria y gestión de subprocesos.</a:t>
          </a:r>
          <a:endParaRPr lang="en-US" sz="1400" kern="1200" dirty="0"/>
        </a:p>
      </dsp:txBody>
      <dsp:txXfrm>
        <a:off x="902177" y="4744"/>
        <a:ext cx="3845237" cy="805141"/>
      </dsp:txXfrm>
    </dsp:sp>
    <dsp:sp modelId="{76BE8446-DD99-41CB-B58E-4E62079AE4F7}">
      <dsp:nvSpPr>
        <dsp:cNvPr id="0" name=""/>
        <dsp:cNvSpPr/>
      </dsp:nvSpPr>
      <dsp:spPr>
        <a:xfrm>
          <a:off x="0" y="1011170"/>
          <a:ext cx="4761308" cy="7807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5E6050-76CE-4B88-A56F-83E2301D64D3}">
      <dsp:nvSpPr>
        <dsp:cNvPr id="0" name=""/>
        <dsp:cNvSpPr/>
      </dsp:nvSpPr>
      <dsp:spPr>
        <a:xfrm>
          <a:off x="236174" y="1186837"/>
          <a:ext cx="429828" cy="4294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2E77FAF-2899-4128-9B4B-F9A5CAF6C88A}">
      <dsp:nvSpPr>
        <dsp:cNvPr id="0" name=""/>
        <dsp:cNvSpPr/>
      </dsp:nvSpPr>
      <dsp:spPr>
        <a:xfrm>
          <a:off x="902177" y="1011170"/>
          <a:ext cx="3845237" cy="805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211" tIns="85211" rIns="85211" bIns="85211" numCol="1" spcCol="1270" anchor="ctr" anchorCtr="0">
          <a:noAutofit/>
        </a:bodyPr>
        <a:lstStyle/>
        <a:p>
          <a:pPr marL="0" lvl="0" indent="0" algn="l" defTabSz="622300">
            <a:lnSpc>
              <a:spcPct val="100000"/>
            </a:lnSpc>
            <a:spcBef>
              <a:spcPct val="0"/>
            </a:spcBef>
            <a:spcAft>
              <a:spcPct val="35000"/>
            </a:spcAft>
            <a:buNone/>
          </a:pPr>
          <a:r>
            <a:rPr lang="es-AR" sz="1400" kern="1200" dirty="0"/>
            <a:t>Hardware </a:t>
          </a:r>
          <a:r>
            <a:rPr lang="es-AR" sz="1400" kern="1200" dirty="0" err="1"/>
            <a:t>Abstraction</a:t>
          </a:r>
          <a:r>
            <a:rPr lang="es-AR" sz="1400" kern="1200" dirty="0"/>
            <a:t> </a:t>
          </a:r>
          <a:r>
            <a:rPr lang="es-AR" sz="1400" kern="1200" dirty="0" err="1"/>
            <a:t>Layer</a:t>
          </a:r>
          <a:r>
            <a:rPr lang="es-AR" sz="1400" kern="1200" dirty="0"/>
            <a:t> (HAL): Interfaz de acceso a dispositivos. (</a:t>
          </a:r>
          <a:r>
            <a:rPr lang="es-AR" sz="1400" kern="1200" dirty="0" err="1"/>
            <a:t>Bluethoot</a:t>
          </a:r>
          <a:r>
            <a:rPr lang="es-AR" sz="1400" kern="1200" dirty="0"/>
            <a:t>, Cámara, Audio, Sensores, etc.)</a:t>
          </a:r>
          <a:endParaRPr lang="en-US" sz="1400" kern="1200" dirty="0"/>
        </a:p>
      </dsp:txBody>
      <dsp:txXfrm>
        <a:off x="902177" y="1011170"/>
        <a:ext cx="3845237" cy="805141"/>
      </dsp:txXfrm>
    </dsp:sp>
    <dsp:sp modelId="{AE8FC879-A6AC-4D7C-A1B1-787F25C3CCD3}">
      <dsp:nvSpPr>
        <dsp:cNvPr id="0" name=""/>
        <dsp:cNvSpPr/>
      </dsp:nvSpPr>
      <dsp:spPr>
        <a:xfrm>
          <a:off x="0" y="2017597"/>
          <a:ext cx="4761308" cy="7807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790F8-CB1B-430E-9A67-3D40D73A7A51}">
      <dsp:nvSpPr>
        <dsp:cNvPr id="0" name=""/>
        <dsp:cNvSpPr/>
      </dsp:nvSpPr>
      <dsp:spPr>
        <a:xfrm>
          <a:off x="236174" y="2193264"/>
          <a:ext cx="429828" cy="4294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EAF3132-5D4B-44D2-B096-4323375CBF5C}">
      <dsp:nvSpPr>
        <dsp:cNvPr id="0" name=""/>
        <dsp:cNvSpPr/>
      </dsp:nvSpPr>
      <dsp:spPr>
        <a:xfrm>
          <a:off x="902177" y="2017597"/>
          <a:ext cx="3845237" cy="805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211" tIns="85211" rIns="85211" bIns="85211" numCol="1" spcCol="1270" anchor="ctr" anchorCtr="0">
          <a:noAutofit/>
        </a:bodyPr>
        <a:lstStyle/>
        <a:p>
          <a:pPr marL="0" lvl="0" indent="0" algn="l" defTabSz="622300">
            <a:lnSpc>
              <a:spcPct val="100000"/>
            </a:lnSpc>
            <a:spcBef>
              <a:spcPct val="0"/>
            </a:spcBef>
            <a:spcAft>
              <a:spcPct val="35000"/>
            </a:spcAft>
            <a:buNone/>
          </a:pPr>
          <a:r>
            <a:rPr lang="es-AR" sz="1400" kern="1200" dirty="0"/>
            <a:t>Android </a:t>
          </a:r>
          <a:r>
            <a:rPr lang="es-AR" sz="1400" kern="1200" dirty="0" err="1"/>
            <a:t>Runtime</a:t>
          </a:r>
          <a:r>
            <a:rPr lang="es-AR" sz="1400" kern="1200" dirty="0"/>
            <a:t>: Traducción a código binario. </a:t>
          </a:r>
          <a:r>
            <a:rPr lang="es-AR" sz="1400" kern="1200" dirty="0" err="1"/>
            <a:t>Ahead</a:t>
          </a:r>
          <a:r>
            <a:rPr lang="es-AR" sz="1400" kern="1200" dirty="0"/>
            <a:t>-</a:t>
          </a:r>
          <a:r>
            <a:rPr lang="es-AR" sz="1400" kern="1200" dirty="0" err="1"/>
            <a:t>of</a:t>
          </a:r>
          <a:r>
            <a:rPr lang="es-AR" sz="1400" kern="1200" dirty="0"/>
            <a:t>-time (AOT), </a:t>
          </a:r>
          <a:r>
            <a:rPr lang="es-AR" sz="1400" kern="1200" dirty="0" err="1"/>
            <a:t>Garbage</a:t>
          </a:r>
          <a:r>
            <a:rPr lang="es-AR" sz="1400" kern="1200" dirty="0"/>
            <a:t> </a:t>
          </a:r>
          <a:r>
            <a:rPr lang="es-AR" sz="1400" kern="1200" dirty="0" err="1"/>
            <a:t>Collector</a:t>
          </a:r>
          <a:r>
            <a:rPr lang="es-AR" sz="1400" kern="1200" dirty="0"/>
            <a:t> (GC), </a:t>
          </a:r>
          <a:r>
            <a:rPr lang="es-AR" sz="1400" kern="1200" dirty="0" err="1"/>
            <a:t>Debug</a:t>
          </a:r>
          <a:r>
            <a:rPr lang="es-AR" sz="1400" kern="1200" dirty="0"/>
            <a:t>, etc.</a:t>
          </a:r>
          <a:endParaRPr lang="en-US" sz="1400" kern="1200" dirty="0"/>
        </a:p>
      </dsp:txBody>
      <dsp:txXfrm>
        <a:off x="902177" y="2017597"/>
        <a:ext cx="3845237" cy="805141"/>
      </dsp:txXfrm>
    </dsp:sp>
    <dsp:sp modelId="{F6C6F861-C23E-4A4D-9048-3F09ABEE7BB3}">
      <dsp:nvSpPr>
        <dsp:cNvPr id="0" name=""/>
        <dsp:cNvSpPr/>
      </dsp:nvSpPr>
      <dsp:spPr>
        <a:xfrm>
          <a:off x="0" y="3024023"/>
          <a:ext cx="4761308" cy="7807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4E172E-448C-4702-8971-60FB335A5605}">
      <dsp:nvSpPr>
        <dsp:cNvPr id="0" name=""/>
        <dsp:cNvSpPr/>
      </dsp:nvSpPr>
      <dsp:spPr>
        <a:xfrm>
          <a:off x="236174" y="3199690"/>
          <a:ext cx="429828" cy="4294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C24B661-A9BB-4C2A-AFD3-D64AABF49000}">
      <dsp:nvSpPr>
        <dsp:cNvPr id="0" name=""/>
        <dsp:cNvSpPr/>
      </dsp:nvSpPr>
      <dsp:spPr>
        <a:xfrm>
          <a:off x="902177" y="3024023"/>
          <a:ext cx="3845237" cy="805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211" tIns="85211" rIns="85211" bIns="85211" numCol="1" spcCol="1270" anchor="ctr" anchorCtr="0">
          <a:noAutofit/>
        </a:bodyPr>
        <a:lstStyle/>
        <a:p>
          <a:pPr marL="0" lvl="0" indent="0" algn="l" defTabSz="622300">
            <a:lnSpc>
              <a:spcPct val="100000"/>
            </a:lnSpc>
            <a:spcBef>
              <a:spcPct val="0"/>
            </a:spcBef>
            <a:spcAft>
              <a:spcPct val="35000"/>
            </a:spcAft>
            <a:buNone/>
          </a:pPr>
          <a:r>
            <a:rPr lang="es-AR" sz="1400" kern="1200" dirty="0"/>
            <a:t>Native C/C++ </a:t>
          </a:r>
          <a:r>
            <a:rPr lang="es-AR" sz="1400" kern="1200" dirty="0" err="1"/>
            <a:t>Libraries</a:t>
          </a:r>
          <a:r>
            <a:rPr lang="es-AR" sz="1400" kern="1200" dirty="0"/>
            <a:t>: Componentes de librerías nativas en C/C++. OpenGL, NDK, </a:t>
          </a:r>
          <a:r>
            <a:rPr lang="es-AR" sz="1400" kern="1200" dirty="0" err="1"/>
            <a:t>etc</a:t>
          </a:r>
          <a:endParaRPr lang="en-US" sz="1400" kern="1200" dirty="0"/>
        </a:p>
      </dsp:txBody>
      <dsp:txXfrm>
        <a:off x="902177" y="3024023"/>
        <a:ext cx="3845237" cy="805141"/>
      </dsp:txXfrm>
    </dsp:sp>
    <dsp:sp modelId="{58F34B7A-BC33-4DF8-BAAF-16D46F464214}">
      <dsp:nvSpPr>
        <dsp:cNvPr id="0" name=""/>
        <dsp:cNvSpPr/>
      </dsp:nvSpPr>
      <dsp:spPr>
        <a:xfrm>
          <a:off x="0" y="4030450"/>
          <a:ext cx="4761308" cy="7807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12A0C7-89C2-4270-B76B-6F25FB9AD536}">
      <dsp:nvSpPr>
        <dsp:cNvPr id="0" name=""/>
        <dsp:cNvSpPr/>
      </dsp:nvSpPr>
      <dsp:spPr>
        <a:xfrm>
          <a:off x="236174" y="4206117"/>
          <a:ext cx="429828" cy="4294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0DC3D2-8164-4FEA-BA35-160CB7139D9D}">
      <dsp:nvSpPr>
        <dsp:cNvPr id="0" name=""/>
        <dsp:cNvSpPr/>
      </dsp:nvSpPr>
      <dsp:spPr>
        <a:xfrm>
          <a:off x="902177" y="4030450"/>
          <a:ext cx="3845237" cy="805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211" tIns="85211" rIns="85211" bIns="85211" numCol="1" spcCol="1270" anchor="ctr" anchorCtr="0">
          <a:noAutofit/>
        </a:bodyPr>
        <a:lstStyle/>
        <a:p>
          <a:pPr marL="0" lvl="0" indent="0" algn="l" defTabSz="622300">
            <a:lnSpc>
              <a:spcPct val="100000"/>
            </a:lnSpc>
            <a:spcBef>
              <a:spcPct val="0"/>
            </a:spcBef>
            <a:spcAft>
              <a:spcPct val="35000"/>
            </a:spcAft>
            <a:buNone/>
          </a:pPr>
          <a:r>
            <a:rPr lang="es-AR" sz="1400" kern="1200" dirty="0"/>
            <a:t>Java API Framework: UI, Recursos, Ciclo de vida, Componentes, Notificaciones, etc.</a:t>
          </a:r>
          <a:endParaRPr lang="en-US" sz="1400" kern="1200" dirty="0"/>
        </a:p>
      </dsp:txBody>
      <dsp:txXfrm>
        <a:off x="902177" y="4030450"/>
        <a:ext cx="3845237" cy="805141"/>
      </dsp:txXfrm>
    </dsp:sp>
    <dsp:sp modelId="{B10C5033-E714-400F-961A-60E3C8FF607D}">
      <dsp:nvSpPr>
        <dsp:cNvPr id="0" name=""/>
        <dsp:cNvSpPr/>
      </dsp:nvSpPr>
      <dsp:spPr>
        <a:xfrm>
          <a:off x="0" y="5036876"/>
          <a:ext cx="4761308" cy="7807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A64579-2CFA-4094-9F21-5E45416F84EB}">
      <dsp:nvSpPr>
        <dsp:cNvPr id="0" name=""/>
        <dsp:cNvSpPr/>
      </dsp:nvSpPr>
      <dsp:spPr>
        <a:xfrm>
          <a:off x="236174" y="5212543"/>
          <a:ext cx="429828" cy="42940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2EF8ECD-10A0-44AA-9491-B5CF576C1E4F}">
      <dsp:nvSpPr>
        <dsp:cNvPr id="0" name=""/>
        <dsp:cNvSpPr/>
      </dsp:nvSpPr>
      <dsp:spPr>
        <a:xfrm>
          <a:off x="902177" y="5036876"/>
          <a:ext cx="3845237" cy="805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211" tIns="85211" rIns="85211" bIns="85211" numCol="1" spcCol="1270" anchor="ctr" anchorCtr="0">
          <a:noAutofit/>
        </a:bodyPr>
        <a:lstStyle/>
        <a:p>
          <a:pPr marL="0" lvl="0" indent="0" algn="l" defTabSz="622300">
            <a:lnSpc>
              <a:spcPct val="100000"/>
            </a:lnSpc>
            <a:spcBef>
              <a:spcPct val="0"/>
            </a:spcBef>
            <a:spcAft>
              <a:spcPct val="35000"/>
            </a:spcAft>
            <a:buNone/>
          </a:pPr>
          <a:r>
            <a:rPr lang="es-AR" sz="1400" kern="1200" dirty="0" err="1"/>
            <a:t>System</a:t>
          </a:r>
          <a:r>
            <a:rPr lang="es-AR" sz="1400" kern="1200" dirty="0"/>
            <a:t> Apps: Mensajería SMS, Correo, Internet, etc.</a:t>
          </a:r>
          <a:endParaRPr lang="en-US" sz="1400" kern="1200" dirty="0"/>
        </a:p>
      </dsp:txBody>
      <dsp:txXfrm>
        <a:off x="902177" y="5036876"/>
        <a:ext cx="3845237" cy="80514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BDEC033B-E412-4B9C-8CB1-447769ECDB6E}" type="datetimeFigureOut">
              <a:rPr lang="es-AR" smtClean="0"/>
              <a:t>23/9/2024</a:t>
            </a:fld>
            <a:endParaRPr lang="es-AR"/>
          </a:p>
        </p:txBody>
      </p:sp>
      <p:sp>
        <p:nvSpPr>
          <p:cNvPr id="4" name="Marcador de imagen de diapositiva 3"/>
          <p:cNvSpPr>
            <a:spLocks noGrp="1" noRot="1" noChangeAspect="1"/>
          </p:cNvSpPr>
          <p:nvPr>
            <p:ph type="sldImg" idx="2"/>
          </p:nvPr>
        </p:nvSpPr>
        <p:spPr>
          <a:xfrm>
            <a:off x="1374775" y="1336675"/>
            <a:ext cx="4810125" cy="3608388"/>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2993E065-C97F-444C-BA2D-7B48957D961D}" type="slidenum">
              <a:rPr lang="es-AR" smtClean="0"/>
              <a:t>‹Nº›</a:t>
            </a:fld>
            <a:endParaRPr lang="es-AR"/>
          </a:p>
        </p:txBody>
      </p:sp>
    </p:spTree>
    <p:extLst>
      <p:ext uri="{BB962C8B-B14F-4D97-AF65-F5344CB8AC3E}">
        <p14:creationId xmlns:p14="http://schemas.microsoft.com/office/powerpoint/2010/main" val="179650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a:t>
            </a:fld>
            <a:endParaRPr lang="es-AR"/>
          </a:p>
        </p:txBody>
      </p:sp>
    </p:spTree>
    <p:extLst>
      <p:ext uri="{BB962C8B-B14F-4D97-AF65-F5344CB8AC3E}">
        <p14:creationId xmlns:p14="http://schemas.microsoft.com/office/powerpoint/2010/main" val="344766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3</a:t>
            </a:fld>
            <a:endParaRPr lang="es-AR"/>
          </a:p>
        </p:txBody>
      </p:sp>
    </p:spTree>
    <p:extLst>
      <p:ext uri="{BB962C8B-B14F-4D97-AF65-F5344CB8AC3E}">
        <p14:creationId xmlns:p14="http://schemas.microsoft.com/office/powerpoint/2010/main" val="3684391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6</a:t>
            </a:fld>
            <a:endParaRPr lang="es-AR"/>
          </a:p>
        </p:txBody>
      </p:sp>
    </p:spTree>
    <p:extLst>
      <p:ext uri="{BB962C8B-B14F-4D97-AF65-F5344CB8AC3E}">
        <p14:creationId xmlns:p14="http://schemas.microsoft.com/office/powerpoint/2010/main" val="3653028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Descripción inicial de cada uno de los componentes. Otro componente importante que facilita en cierta medida el desarrollo, es el </a:t>
            </a:r>
            <a:r>
              <a:rPr lang="es-AR" dirty="0" err="1"/>
              <a:t>fragment</a:t>
            </a:r>
            <a:r>
              <a:rPr lang="es-AR" dirty="0"/>
              <a:t> el cual representa una parte de la interfaz de usuario, se puede pensar como una </a:t>
            </a:r>
            <a:r>
              <a:rPr lang="es-AR" dirty="0" err="1"/>
              <a:t>subactivididad</a:t>
            </a:r>
            <a:r>
              <a:rPr lang="es-AR" dirty="0"/>
              <a:t> con sus propios eventos y que pueden agregar o quitar mientras la </a:t>
            </a:r>
            <a:r>
              <a:rPr lang="es-AR" dirty="0" err="1"/>
              <a:t>activity</a:t>
            </a:r>
            <a:r>
              <a:rPr lang="es-AR" dirty="0"/>
              <a:t> sigue activa. Se usa mucho con </a:t>
            </a:r>
            <a:r>
              <a:rPr lang="es-AR" dirty="0" err="1"/>
              <a:t>NavigationBar</a:t>
            </a:r>
            <a:r>
              <a:rPr lang="es-AR" dirty="0"/>
              <a:t> o mapas embebidos en nuestra app. </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7</a:t>
            </a:fld>
            <a:endParaRPr lang="es-AR"/>
          </a:p>
        </p:txBody>
      </p:sp>
    </p:spTree>
    <p:extLst>
      <p:ext uri="{BB962C8B-B14F-4D97-AF65-F5344CB8AC3E}">
        <p14:creationId xmlns:p14="http://schemas.microsoft.com/office/powerpoint/2010/main" val="2828522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Lo primero que hace el sistema operativo antes de iniciar una app, es ver este archivo y decidir que </a:t>
            </a:r>
            <a:r>
              <a:rPr lang="es-AR" dirty="0" err="1"/>
              <a:t>activity</a:t>
            </a:r>
            <a:r>
              <a:rPr lang="es-AR" dirty="0"/>
              <a:t> iniciar, que servicio, permisos etc.</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8</a:t>
            </a:fld>
            <a:endParaRPr lang="es-AR"/>
          </a:p>
        </p:txBody>
      </p:sp>
    </p:spTree>
    <p:extLst>
      <p:ext uri="{BB962C8B-B14F-4D97-AF65-F5344CB8AC3E}">
        <p14:creationId xmlns:p14="http://schemas.microsoft.com/office/powerpoint/2010/main" val="312380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La clase base Activity provee ciertos métodos para la gestión del ciclo de vida de la propia </a:t>
            </a:r>
            <a:r>
              <a:rPr lang="es-AR" dirty="0" err="1"/>
              <a:t>activity</a:t>
            </a:r>
            <a:r>
              <a:rPr lang="es-AR" dirty="0"/>
              <a:t> que la implementa, con la intención de podes gestionar los diferentes estados por los que pasa. El sistema operativo inicial la aplicación con una instancia de </a:t>
            </a:r>
            <a:r>
              <a:rPr lang="es-AR" dirty="0" err="1"/>
              <a:t>activity</a:t>
            </a:r>
            <a:r>
              <a:rPr lang="es-AR" dirty="0"/>
              <a:t> como si fuese una analogía al </a:t>
            </a:r>
            <a:r>
              <a:rPr lang="es-AR" dirty="0" err="1"/>
              <a:t>main</a:t>
            </a:r>
            <a:r>
              <a:rPr lang="es-AR" dirty="0"/>
              <a:t>.</a:t>
            </a:r>
          </a:p>
          <a:p>
            <a:r>
              <a:rPr lang="es-AR" dirty="0"/>
              <a:t>El beneficio de usar </a:t>
            </a:r>
            <a:r>
              <a:rPr lang="es-AR" dirty="0" err="1"/>
              <a:t>activies</a:t>
            </a:r>
            <a:r>
              <a:rPr lang="es-AR" dirty="0"/>
              <a:t> es que dependiendo de la llamada que se realice a la aplicación, podemos iniciar de en diferentes </a:t>
            </a:r>
            <a:r>
              <a:rPr lang="es-AR" dirty="0" err="1"/>
              <a:t>activities</a:t>
            </a:r>
            <a:r>
              <a:rPr lang="es-AR" dirty="0"/>
              <a:t>, es decir si el sistema operativo quiere </a:t>
            </a:r>
            <a:r>
              <a:rPr lang="es-AR" dirty="0" err="1"/>
              <a:t>inicar</a:t>
            </a:r>
            <a:r>
              <a:rPr lang="es-AR" dirty="0"/>
              <a:t> una app, la inicia a través de una </a:t>
            </a:r>
            <a:r>
              <a:rPr lang="es-AR" dirty="0" err="1"/>
              <a:t>activiy</a:t>
            </a:r>
            <a:r>
              <a:rPr lang="es-AR" dirty="0"/>
              <a:t> y una app externa puede querer iniciar nuestra app y lo hará desde otra </a:t>
            </a:r>
            <a:r>
              <a:rPr lang="es-AR" dirty="0" err="1"/>
              <a:t>activity</a:t>
            </a:r>
            <a:r>
              <a:rPr lang="es-AR" dirty="0"/>
              <a:t> diferente.</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9</a:t>
            </a:fld>
            <a:endParaRPr lang="es-AR"/>
          </a:p>
        </p:txBody>
      </p:sp>
    </p:spTree>
    <p:extLst>
      <p:ext uri="{BB962C8B-B14F-4D97-AF65-F5344CB8AC3E}">
        <p14:creationId xmlns:p14="http://schemas.microsoft.com/office/powerpoint/2010/main" val="1228507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Básicamente los broadcast funcionan como un patrón de suscripción, en donde la aplicación se suscribe a diferentes eventos de interés que puede emitir la misma app u otra externa o el mismo sistema operativo.</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12</a:t>
            </a:fld>
            <a:endParaRPr lang="es-AR"/>
          </a:p>
        </p:txBody>
      </p:sp>
    </p:spTree>
    <p:extLst>
      <p:ext uri="{BB962C8B-B14F-4D97-AF65-F5344CB8AC3E}">
        <p14:creationId xmlns:p14="http://schemas.microsoft.com/office/powerpoint/2010/main" val="1514726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Los proveedores de contenido pueden ayudar a una aplicación a gestionar el acceso a los datos que esa u otras aplicaciones almacenan y proporcionar una forma de compartir datos con otras aplicaciones. Encapsulan los datos y proporcionan mecanismos para definir su seguridad. Los proveedores de contenido son la interfaz estándar que conecta datos en un proceso con código que se ejecuta en otro proceso. La implementación de un proveedor de contenido tiene muchas ventajas. Lo más importante es que puedes configurar un proveedor de contenido para permitir que otras aplicaciones accedan de forma segura a los datos de tu aplicación y los modifiquen</a:t>
            </a:r>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13</a:t>
            </a:fld>
            <a:endParaRPr lang="es-AR"/>
          </a:p>
        </p:txBody>
      </p:sp>
    </p:spTree>
    <p:extLst>
      <p:ext uri="{BB962C8B-B14F-4D97-AF65-F5344CB8AC3E}">
        <p14:creationId xmlns:p14="http://schemas.microsoft.com/office/powerpoint/2010/main" val="3971161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Las </a:t>
            </a:r>
            <a:r>
              <a:rPr lang="es-AR" sz="1200" b="1" i="0" kern="1200" dirty="0" err="1">
                <a:solidFill>
                  <a:schemeClr val="tx1"/>
                </a:solidFill>
                <a:effectLst/>
                <a:latin typeface="+mn-lt"/>
                <a:ea typeface="+mn-ea"/>
                <a:cs typeface="+mn-cs"/>
              </a:rPr>
              <a:t>intents</a:t>
            </a:r>
            <a:r>
              <a:rPr lang="es-AR" sz="1200" b="1" i="0" kern="1200" dirty="0">
                <a:solidFill>
                  <a:schemeClr val="tx1"/>
                </a:solidFill>
                <a:effectLst/>
                <a:latin typeface="+mn-lt"/>
                <a:ea typeface="+mn-ea"/>
                <a:cs typeface="+mn-cs"/>
              </a:rPr>
              <a:t> explícitas</a:t>
            </a:r>
            <a:r>
              <a:rPr lang="es-AR" sz="1200" b="0" i="0" kern="1200" dirty="0">
                <a:solidFill>
                  <a:schemeClr val="tx1"/>
                </a:solidFill>
                <a:effectLst/>
                <a:latin typeface="+mn-lt"/>
                <a:ea typeface="+mn-ea"/>
                <a:cs typeface="+mn-cs"/>
              </a:rPr>
              <a:t> especifican qué aplicación las administrará, ya sea incluyendo el nombre del paquete de la app de destino o el nombre de clase del componente completamente calificado. Normalmente, el usuario usa una </a:t>
            </a:r>
            <a:r>
              <a:rPr lang="es-AR" sz="1200" b="0" i="0" kern="1200" dirty="0" err="1">
                <a:solidFill>
                  <a:schemeClr val="tx1"/>
                </a:solidFill>
                <a:effectLst/>
                <a:latin typeface="+mn-lt"/>
                <a:ea typeface="+mn-ea"/>
                <a:cs typeface="+mn-cs"/>
              </a:rPr>
              <a:t>intent</a:t>
            </a:r>
            <a:r>
              <a:rPr lang="es-AR" sz="1200" b="0" i="0" kern="1200" dirty="0">
                <a:solidFill>
                  <a:schemeClr val="tx1"/>
                </a:solidFill>
                <a:effectLst/>
                <a:latin typeface="+mn-lt"/>
                <a:ea typeface="+mn-ea"/>
                <a:cs typeface="+mn-cs"/>
              </a:rPr>
              <a:t> explícita para iniciar un componente en su propia aplicación porque conoce el nombre de clase de la actividad o el servicio que desea iniciar. Por ejemplo, puedes utilizarla para iniciar una actividad nueva en respuesta a una acción del usuario o iniciar un servicio para descargar un archivo en segundo plano.</a:t>
            </a:r>
          </a:p>
          <a:p>
            <a:r>
              <a:rPr lang="es-AR" sz="1200" b="0" i="0" kern="1200" dirty="0">
                <a:solidFill>
                  <a:schemeClr val="tx1"/>
                </a:solidFill>
                <a:effectLst/>
                <a:latin typeface="+mn-lt"/>
                <a:ea typeface="+mn-ea"/>
                <a:cs typeface="+mn-cs"/>
              </a:rPr>
              <a:t>Las </a:t>
            </a:r>
            <a:r>
              <a:rPr lang="es-AR" sz="1200" b="1" i="0" kern="1200" dirty="0" err="1">
                <a:solidFill>
                  <a:schemeClr val="tx1"/>
                </a:solidFill>
                <a:effectLst/>
                <a:latin typeface="+mn-lt"/>
                <a:ea typeface="+mn-ea"/>
                <a:cs typeface="+mn-cs"/>
              </a:rPr>
              <a:t>intents</a:t>
            </a:r>
            <a:r>
              <a:rPr lang="es-AR" sz="1200" b="1" i="0" kern="1200" dirty="0">
                <a:solidFill>
                  <a:schemeClr val="tx1"/>
                </a:solidFill>
                <a:effectLst/>
                <a:latin typeface="+mn-lt"/>
                <a:ea typeface="+mn-ea"/>
                <a:cs typeface="+mn-cs"/>
              </a:rPr>
              <a:t> implícitas</a:t>
            </a:r>
            <a:r>
              <a:rPr lang="es-AR" sz="1200" b="0" i="0" kern="1200" dirty="0">
                <a:solidFill>
                  <a:schemeClr val="tx1"/>
                </a:solidFill>
                <a:effectLst/>
                <a:latin typeface="+mn-lt"/>
                <a:ea typeface="+mn-ea"/>
                <a:cs typeface="+mn-cs"/>
              </a:rPr>
              <a:t> no nombran el componente específico, pero, en cambio, declaran una acción general para realizar, lo cual permite que un componente de otra aplicación la maneje. Por ejemplo, si deseas mostrar al usuario una ubicación en un mapa, puedes usar una </a:t>
            </a:r>
            <a:r>
              <a:rPr lang="es-AR" sz="1200" b="0" i="0" kern="1200" dirty="0" err="1">
                <a:solidFill>
                  <a:schemeClr val="tx1"/>
                </a:solidFill>
                <a:effectLst/>
                <a:latin typeface="+mn-lt"/>
                <a:ea typeface="+mn-ea"/>
                <a:cs typeface="+mn-cs"/>
              </a:rPr>
              <a:t>intent</a:t>
            </a:r>
            <a:r>
              <a:rPr lang="es-AR" sz="1200" b="0" i="0" kern="1200" dirty="0">
                <a:solidFill>
                  <a:schemeClr val="tx1"/>
                </a:solidFill>
                <a:effectLst/>
                <a:latin typeface="+mn-lt"/>
                <a:ea typeface="+mn-ea"/>
                <a:cs typeface="+mn-cs"/>
              </a:rPr>
              <a:t> implícita para solicitar que otra aplicación apta muestre una ubicación específica en un mapa.</a:t>
            </a:r>
          </a:p>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15</a:t>
            </a:fld>
            <a:endParaRPr lang="es-AR"/>
          </a:p>
        </p:txBody>
      </p:sp>
    </p:spTree>
    <p:extLst>
      <p:ext uri="{BB962C8B-B14F-4D97-AF65-F5344CB8AC3E}">
        <p14:creationId xmlns:p14="http://schemas.microsoft.com/office/powerpoint/2010/main" val="905796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16</a:t>
            </a:fld>
            <a:endParaRPr lang="es-AR"/>
          </a:p>
        </p:txBody>
      </p:sp>
    </p:spTree>
    <p:extLst>
      <p:ext uri="{BB962C8B-B14F-4D97-AF65-F5344CB8AC3E}">
        <p14:creationId xmlns:p14="http://schemas.microsoft.com/office/powerpoint/2010/main" val="607419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sz="1200" b="0" i="0" kern="1200" dirty="0">
                <a:solidFill>
                  <a:schemeClr val="tx1"/>
                </a:solidFill>
                <a:effectLst/>
                <a:latin typeface="+mn-lt"/>
                <a:ea typeface="+mn-ea"/>
                <a:cs typeface="+mn-cs"/>
              </a:rPr>
              <a:t>El hecho de que cada aplicación se ejecuta en su propio proceso aporta beneficios en cuestiones básicas como seguridad, gestión de memoria, o la ocupación de la CPU del dispositivo móvil. Android se ocupa de lanzar y parar todos estos procesos, gestionar su ejecución y decidir qué hacer en función de los recursos disponibles y de las órdenes dadas por el usuario.</a:t>
            </a:r>
            <a:endParaRPr lang="es-AR" dirty="0"/>
          </a:p>
        </p:txBody>
      </p:sp>
      <p:sp>
        <p:nvSpPr>
          <p:cNvPr id="4" name="Marcador de número de diapositiva 3"/>
          <p:cNvSpPr>
            <a:spLocks noGrp="1"/>
          </p:cNvSpPr>
          <p:nvPr>
            <p:ph type="sldNum" sz="quarter" idx="5"/>
          </p:nvPr>
        </p:nvSpPr>
        <p:spPr/>
        <p:txBody>
          <a:bodyPr/>
          <a:lstStyle/>
          <a:p>
            <a:fld id="{2993E065-C97F-444C-BA2D-7B48957D961D}" type="slidenum">
              <a:rPr lang="es-AR" smtClean="0"/>
              <a:t>27</a:t>
            </a:fld>
            <a:endParaRPr lang="es-AR"/>
          </a:p>
        </p:txBody>
      </p:sp>
    </p:spTree>
    <p:extLst>
      <p:ext uri="{BB962C8B-B14F-4D97-AF65-F5344CB8AC3E}">
        <p14:creationId xmlns:p14="http://schemas.microsoft.com/office/powerpoint/2010/main" val="1727360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Por donde empezamos?. En la catedra, las aplicaciones Android, las vamos a desarrollar en lenguaje java para lo que podríamos llamar el </a:t>
            </a:r>
            <a:r>
              <a:rPr lang="es-AR" dirty="0" err="1"/>
              <a:t>backend</a:t>
            </a:r>
            <a:r>
              <a:rPr lang="es-AR" dirty="0"/>
              <a:t>, y </a:t>
            </a:r>
            <a:r>
              <a:rPr lang="es-AR" dirty="0" err="1"/>
              <a:t>xml</a:t>
            </a:r>
            <a:r>
              <a:rPr lang="es-AR" dirty="0"/>
              <a:t> para la esquematización de la interfaz (también podemos desarrollar en </a:t>
            </a:r>
            <a:r>
              <a:rPr lang="es-AR" dirty="0" err="1"/>
              <a:t>Kotlin</a:t>
            </a:r>
            <a:r>
              <a:rPr lang="es-AR" dirty="0"/>
              <a:t>, </a:t>
            </a:r>
            <a:r>
              <a:rPr lang="es-AR" dirty="0" err="1"/>
              <a:t>React</a:t>
            </a:r>
            <a:r>
              <a:rPr lang="es-AR" dirty="0"/>
              <a:t>, </a:t>
            </a:r>
            <a:r>
              <a:rPr lang="es-AR" dirty="0" err="1"/>
              <a:t>Xamarin</a:t>
            </a:r>
            <a:r>
              <a:rPr lang="es-AR" dirty="0"/>
              <a:t>, </a:t>
            </a:r>
            <a:r>
              <a:rPr lang="es-AR" dirty="0" err="1"/>
              <a:t>Flutter</a:t>
            </a:r>
            <a:r>
              <a:rPr lang="es-AR" dirty="0"/>
              <a:t>, </a:t>
            </a:r>
            <a:r>
              <a:rPr lang="es-AR" dirty="0" err="1"/>
              <a:t>Ionic</a:t>
            </a:r>
            <a:r>
              <a:rPr lang="es-AR" dirty="0"/>
              <a:t>- </a:t>
            </a:r>
            <a:r>
              <a:rPr lang="es-AR" dirty="0" err="1"/>
              <a:t>WebView</a:t>
            </a:r>
            <a:r>
              <a:rPr lang="es-AR" dirty="0"/>
              <a:t> incrustada en una aplicación nativa). Primeramente, comenzamos por descargar el Android SDK, el cual provee las herramientas de desarrollo para la creación de programas en Java.</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56</a:t>
            </a:fld>
            <a:endParaRPr lang="es-AR"/>
          </a:p>
        </p:txBody>
      </p:sp>
    </p:spTree>
    <p:extLst>
      <p:ext uri="{BB962C8B-B14F-4D97-AF65-F5344CB8AC3E}">
        <p14:creationId xmlns:p14="http://schemas.microsoft.com/office/powerpoint/2010/main" val="627849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Desarrolla apps pura y exclusivamente en Android. Admite lenguajes de programación como Java, </a:t>
            </a:r>
            <a:r>
              <a:rPr lang="es-AR" dirty="0" err="1"/>
              <a:t>Kotlin</a:t>
            </a:r>
            <a:r>
              <a:rPr lang="es-AR" dirty="0"/>
              <a:t> y C++. Soporta plataformas Windows, Mac y Linux</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58</a:t>
            </a:fld>
            <a:endParaRPr lang="es-AR"/>
          </a:p>
        </p:txBody>
      </p:sp>
    </p:spTree>
    <p:extLst>
      <p:ext uri="{BB962C8B-B14F-4D97-AF65-F5344CB8AC3E}">
        <p14:creationId xmlns:p14="http://schemas.microsoft.com/office/powerpoint/2010/main" val="678305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No vamos a hacer hincapié en la catedra sobre diseño. Pero quizá pretendemos que la app tenga ciertos conceptos de usabilidad, como la navegación entre pantallas o la organización de los componentes, mas que nada para facilitar el testeo de la misma. En la web hay mucha documentación y lineamientos de material </a:t>
            </a:r>
            <a:r>
              <a:rPr lang="es-AR" dirty="0" err="1"/>
              <a:t>desing</a:t>
            </a:r>
            <a:r>
              <a:rPr lang="es-AR" dirty="0"/>
              <a:t>.</a:t>
            </a:r>
          </a:p>
        </p:txBody>
      </p:sp>
      <p:sp>
        <p:nvSpPr>
          <p:cNvPr id="4" name="Marcador de número de diapositiva 3"/>
          <p:cNvSpPr>
            <a:spLocks noGrp="1"/>
          </p:cNvSpPr>
          <p:nvPr>
            <p:ph type="sldNum" sz="quarter" idx="5"/>
          </p:nvPr>
        </p:nvSpPr>
        <p:spPr/>
        <p:txBody>
          <a:bodyPr/>
          <a:lstStyle/>
          <a:p>
            <a:fld id="{2993E065-C97F-444C-BA2D-7B48957D961D}" type="slidenum">
              <a:rPr lang="es-AR" smtClean="0"/>
              <a:t>60</a:t>
            </a:fld>
            <a:endParaRPr lang="es-AR"/>
          </a:p>
        </p:txBody>
      </p:sp>
    </p:spTree>
    <p:extLst>
      <p:ext uri="{BB962C8B-B14F-4D97-AF65-F5344CB8AC3E}">
        <p14:creationId xmlns:p14="http://schemas.microsoft.com/office/powerpoint/2010/main" val="33754866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B61BEF0D-F0BB-DE4B-95CE-6DB70DBA9567}" type="datetimeFigureOut">
              <a:rPr lang="en-US" smtClean="0"/>
              <a:pPr/>
              <a:t>9/23/2024</a:t>
            </a:fld>
            <a:endParaRPr lang="en-US" dirty="0"/>
          </a:p>
        </p:txBody>
      </p:sp>
      <p:sp>
        <p:nvSpPr>
          <p:cNvPr id="5" name="Footer Placeholder 4"/>
          <p:cNvSpPr>
            <a:spLocks noGrp="1"/>
          </p:cNvSpPr>
          <p:nvPr>
            <p:ph type="ftr" sz="quarter" idx="11"/>
          </p:nvPr>
        </p:nvSpPr>
        <p:spPr>
          <a:xfrm>
            <a:off x="533401" y="5936189"/>
            <a:ext cx="4021666" cy="365125"/>
          </a:xfrm>
        </p:spPr>
        <p:txBody>
          <a:bodyPr/>
          <a:lstStyle/>
          <a:p>
            <a:endParaRPr lang="en-US" dirty="0"/>
          </a:p>
        </p:txBody>
      </p:sp>
      <p:sp>
        <p:nvSpPr>
          <p:cNvPr id="6" name="Slide Number Placeholder 5"/>
          <p:cNvSpPr>
            <a:spLocks noGrp="1"/>
          </p:cNvSpPr>
          <p:nvPr>
            <p:ph type="sldNum" sz="quarter" idx="12"/>
          </p:nvPr>
        </p:nvSpPr>
        <p:spPr>
          <a:xfrm>
            <a:off x="7010399" y="2750337"/>
            <a:ext cx="1370293" cy="1356442"/>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68700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06F1921-D432-4A1D-B397-988E133E9370}" type="datetimeFigureOut">
              <a:rPr lang="es-AR" smtClean="0"/>
              <a:t>23/9/2024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D3BADCB-AA4D-4A4C-9237-AD3BCB9953CE}" type="slidenum">
              <a:rPr lang="es-AR" smtClean="0"/>
              <a:t>‹Nº›</a:t>
            </a:fld>
            <a:endParaRPr lang="es-AR"/>
          </a:p>
        </p:txBody>
      </p:sp>
    </p:spTree>
    <p:extLst>
      <p:ext uri="{BB962C8B-B14F-4D97-AF65-F5344CB8AC3E}">
        <p14:creationId xmlns:p14="http://schemas.microsoft.com/office/powerpoint/2010/main" val="140860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5365810" y="5936188"/>
            <a:ext cx="2057400" cy="365125"/>
          </a:xfrm>
        </p:spPr>
        <p:txBody>
          <a:bodyPr/>
          <a:lstStyle/>
          <a:p>
            <a:fld id="{B61BEF0D-F0BB-DE4B-95CE-6DB70DBA9567}" type="datetimeFigureOut">
              <a:rPr lang="en-US" smtClean="0"/>
              <a:pPr/>
              <a:t>9/23/2024</a:t>
            </a:fld>
            <a:endParaRPr lang="en-US" dirty="0"/>
          </a:p>
        </p:txBody>
      </p:sp>
      <p:sp>
        <p:nvSpPr>
          <p:cNvPr id="5" name="Footer Placeholder 4"/>
          <p:cNvSpPr>
            <a:spLocks noGrp="1"/>
          </p:cNvSpPr>
          <p:nvPr>
            <p:ph type="ftr" sz="quarter" idx="11"/>
          </p:nvPr>
        </p:nvSpPr>
        <p:spPr>
          <a:xfrm>
            <a:off x="533400" y="5936189"/>
            <a:ext cx="4834673" cy="365125"/>
          </a:xfrm>
        </p:spPr>
        <p:txBody>
          <a:bodyPr/>
          <a:lstStyle/>
          <a:p>
            <a:endParaRPr lang="en-US" dirty="0"/>
          </a:p>
        </p:txBody>
      </p:sp>
      <p:sp>
        <p:nvSpPr>
          <p:cNvPr id="6" name="Slide Number Placeholder 5"/>
          <p:cNvSpPr>
            <a:spLocks noGrp="1"/>
          </p:cNvSpPr>
          <p:nvPr>
            <p:ph type="sldNum" sz="quarter" idx="12"/>
          </p:nvPr>
        </p:nvSpPr>
        <p:spPr>
          <a:xfrm>
            <a:off x="7856438" y="2869896"/>
            <a:ext cx="1149836" cy="1090789"/>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77171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4260740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31638" y="3030009"/>
            <a:ext cx="3367045" cy="290617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061129" y="3030009"/>
            <a:ext cx="3367044" cy="290617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29560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8791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762896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0DDF080-5E8C-48AD-84E5-6C08B304C14E}" type="datetimeFigureOut">
              <a:rPr lang="en-US" smtClean="0"/>
              <a:t>9/23/2024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33891-D5E7-4C7B-BF1D-E855E53CB5A8}" type="slidenum">
              <a:rPr lang="en-US" smtClean="0"/>
              <a:t>‹Nº›</a:t>
            </a:fld>
            <a:endParaRPr lang="en-US" dirty="0"/>
          </a:p>
        </p:txBody>
      </p:sp>
    </p:spTree>
    <p:extLst>
      <p:ext uri="{BB962C8B-B14F-4D97-AF65-F5344CB8AC3E}">
        <p14:creationId xmlns:p14="http://schemas.microsoft.com/office/powerpoint/2010/main" val="15835769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030601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310"/>
            <a:ext cx="1149836" cy="1090789"/>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54236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616"/>
            <a:ext cx="1149836" cy="1090789"/>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51778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D57F1E4F-1CFF-5643-939E-217C01CDF565}" type="slidenum">
              <a:rPr lang="en-US" smtClean="0"/>
              <a:pPr/>
              <a:t>‹Nº›</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706928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97155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35828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B61BEF0D-F0BB-DE4B-95CE-6DB70DBA9567}" type="datetimeFigureOut">
              <a:rPr lang="en-US" smtClean="0"/>
              <a:pPr/>
              <a:t>9/23/2024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31701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9/23/2024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‹Nº›</a:t>
            </a:fld>
            <a:endParaRPr lang="en-US" dirty="0"/>
          </a:p>
        </p:txBody>
      </p:sp>
    </p:spTree>
    <p:extLst>
      <p:ext uri="{BB962C8B-B14F-4D97-AF65-F5344CB8AC3E}">
        <p14:creationId xmlns:p14="http://schemas.microsoft.com/office/powerpoint/2010/main" val="3004903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B61BEF0D-F0BB-DE4B-95CE-6DB70DBA9567}" type="datetimeFigureOut">
              <a:rPr lang="en-US" smtClean="0"/>
              <a:pPr/>
              <a:t>9/23/2024</a:t>
            </a:fld>
            <a:endParaRPr lang="en-US" dirty="0"/>
          </a:p>
        </p:txBody>
      </p:sp>
      <p:sp>
        <p:nvSpPr>
          <p:cNvPr id="5" name="Footer Placeholder 4"/>
          <p:cNvSpPr>
            <a:spLocks noGrp="1"/>
          </p:cNvSpPr>
          <p:nvPr>
            <p:ph type="ftr" sz="quarter" idx="11"/>
          </p:nvPr>
        </p:nvSpPr>
        <p:spPr>
          <a:xfrm>
            <a:off x="510241" y="5936189"/>
            <a:ext cx="4518959" cy="365125"/>
          </a:xfrm>
        </p:spPr>
        <p:txBody>
          <a:bodyPr/>
          <a:lstStyle/>
          <a:p>
            <a:endParaRPr lang="en-US" dirty="0"/>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26824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9/23/2024</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31234733"/>
      </p:ext>
    </p:extLst>
  </p:cSld>
  <p:clrMap bg1="dk1" tx1="lt1" bg2="dk2" tx2="lt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png"/><Relationship Id="rId7" Type="http://schemas.openxmlformats.org/officeDocument/2006/relationships/diagramLayout" Target="../diagrams/layout1.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6.png"/><Relationship Id="rId10" Type="http://schemas.microsoft.com/office/2007/relationships/diagramDrawing" Target="../diagrams/drawing1.xml"/><Relationship Id="rId4" Type="http://schemas.openxmlformats.org/officeDocument/2006/relationships/image" Target="../media/image3.pn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9.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developer.android.com/studio/write/annotations#thread-annotations" TargetMode="Externa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developer.android.com/guide/practices/responsiveness.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6.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6.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38.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6.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developer.android.com/studio/command-line/adb.html"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3.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hyperlink" Target="https://developer.android.com/docs/" TargetMode="Externa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3.png"/><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61.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pn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pn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pn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pn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pn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CustomShape 1"/>
          <p:cNvSpPr/>
          <p:nvPr/>
        </p:nvSpPr>
        <p:spPr>
          <a:xfrm>
            <a:off x="171450" y="3562826"/>
            <a:ext cx="8743950" cy="1201317"/>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gn="ctr" defTabSz="949879">
              <a:spcAft>
                <a:spcPts val="636"/>
              </a:spcAft>
            </a:pPr>
            <a:r>
              <a:rPr lang="es-AR" sz="2800" kern="1200" dirty="0">
                <a:solidFill>
                  <a:srgbClr val="EEECE1"/>
                </a:solidFill>
                <a:latin typeface="Calibri (Cuerpo)"/>
              </a:rPr>
              <a:t>Introducción al desarrollo de aplicaciones para el sistema operativo Android</a:t>
            </a:r>
            <a:endParaRPr lang="es-AR" sz="2800" strike="noStrike" dirty="0">
              <a:solidFill>
                <a:srgbClr val="EEECE1"/>
              </a:solidFill>
              <a:latin typeface="Calibri (Cuerpo)"/>
              <a:ea typeface="DejaVu Sans"/>
            </a:endParaRPr>
          </a:p>
        </p:txBody>
      </p:sp>
      <p:sp>
        <p:nvSpPr>
          <p:cNvPr id="76" name="CustomShape 2"/>
          <p:cNvSpPr/>
          <p:nvPr/>
        </p:nvSpPr>
        <p:spPr>
          <a:xfrm>
            <a:off x="171450" y="2116476"/>
            <a:ext cx="8743950" cy="890809"/>
          </a:xfrm>
          <a:prstGeom prst="rect">
            <a:avLst/>
          </a:prstGeom>
          <a:noFill/>
          <a:ln w="6480">
            <a:noFill/>
          </a:ln>
        </p:spPr>
        <p:style>
          <a:lnRef idx="0">
            <a:srgbClr val="FFFFFF"/>
          </a:lnRef>
          <a:fillRef idx="0">
            <a:srgbClr val="FFFFFF"/>
          </a:fillRef>
          <a:effectRef idx="0">
            <a:srgbClr val="FFFFFF"/>
          </a:effectRef>
          <a:fontRef idx="minor"/>
        </p:style>
        <p:txBody>
          <a:bodyPr lIns="90000" tIns="45000" rIns="90000" bIns="45000" anchor="b"/>
          <a:lstStyle/>
          <a:p>
            <a:pPr algn="ctr" defTabSz="949879">
              <a:spcAft>
                <a:spcPts val="636"/>
              </a:spcAft>
            </a:pPr>
            <a:r>
              <a:rPr lang="es-AR" sz="4986" kern="1200" dirty="0">
                <a:solidFill>
                  <a:srgbClr val="DBDBDB"/>
                </a:solidFill>
                <a:latin typeface="Constantia"/>
                <a:ea typeface="+mn-ea"/>
                <a:cs typeface="+mn-cs"/>
              </a:rPr>
              <a:t>Sistemas Embebidos Android</a:t>
            </a:r>
            <a:endParaRPr lang="es-AR" sz="4800" strike="noStrike" dirty="0">
              <a:solidFill>
                <a:srgbClr val="DBDBDB"/>
              </a:solidFill>
              <a:latin typeface="Constantia"/>
              <a:ea typeface="DejaVu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3" name="Picture 82">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5" name="Picture 84">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87" name="Picture 86">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89" name="Rectangle 88">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91" name="Rectangle 90">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93" name="Rectangle 92">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8103"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5" name="Picture 94">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8" name="CustomShape 2"/>
          <p:cNvSpPr/>
          <p:nvPr/>
        </p:nvSpPr>
        <p:spPr>
          <a:xfrm>
            <a:off x="510241" y="321733"/>
            <a:ext cx="6942425" cy="845983"/>
          </a:xfrm>
          <a:prstGeom prst="rect">
            <a:avLst/>
          </a:prstGeom>
          <a:effectLst>
            <a:outerShdw blurRad="88900" dist="38100" dir="2700000" algn="tl" rotWithShape="0">
              <a:prstClr val="black">
                <a:alpha val="30000"/>
              </a:prstClr>
            </a:outerShdw>
          </a:effectLst>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defTabSz="914400">
              <a:lnSpc>
                <a:spcPct val="90000"/>
              </a:lnSpc>
              <a:spcBef>
                <a:spcPct val="0"/>
              </a:spcBef>
              <a:spcAft>
                <a:spcPts val="600"/>
              </a:spcAft>
            </a:pPr>
            <a:r>
              <a:rPr lang="en-US" sz="3600" strike="noStrike">
                <a:latin typeface="+mj-lt"/>
                <a:ea typeface="+mj-ea"/>
                <a:cs typeface="+mj-cs"/>
              </a:rPr>
              <a:t>Temas del día</a:t>
            </a:r>
          </a:p>
        </p:txBody>
      </p:sp>
      <p:pic>
        <p:nvPicPr>
          <p:cNvPr id="97" name="Picture 96">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2846786"/>
            <a:ext cx="1202248" cy="144270"/>
          </a:xfrm>
          <a:prstGeom prst="rect">
            <a:avLst/>
          </a:prstGeom>
        </p:spPr>
      </p:pic>
      <p:pic>
        <p:nvPicPr>
          <p:cNvPr id="99" name="Picture 98">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51041"/>
            <a:ext cx="7452665" cy="321164"/>
          </a:xfrm>
          <a:prstGeom prst="rect">
            <a:avLst/>
          </a:prstGeom>
        </p:spPr>
      </p:pic>
      <p:sp>
        <p:nvSpPr>
          <p:cNvPr id="101" name="Rectangle 100">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7452665"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CustomShape 1"/>
          <p:cNvSpPr/>
          <p:nvPr/>
        </p:nvSpPr>
        <p:spPr>
          <a:xfrm>
            <a:off x="313480" y="1719687"/>
            <a:ext cx="6450792" cy="382981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t">
            <a:noAutofit/>
          </a:bodyPr>
          <a:lstStyle/>
          <a:p>
            <a:pPr marL="342900" indent="-342900" defTabSz="914400">
              <a:lnSpc>
                <a:spcPct val="150000"/>
              </a:lnSpc>
              <a:spcAft>
                <a:spcPts val="600"/>
              </a:spcAft>
              <a:buSzPct val="85000"/>
              <a:buFont typeface="Arial"/>
              <a:buChar char="•"/>
            </a:pPr>
            <a:r>
              <a:rPr lang="en-US" sz="2000" dirty="0" err="1">
                <a:solidFill>
                  <a:srgbClr val="FFFFFF"/>
                </a:solidFill>
              </a:rPr>
              <a:t>Arquitectura</a:t>
            </a:r>
            <a:r>
              <a:rPr lang="en-US" sz="2000" dirty="0">
                <a:solidFill>
                  <a:srgbClr val="FFFFFF"/>
                </a:solidFill>
              </a:rPr>
              <a:t> Android</a:t>
            </a:r>
            <a:endParaRPr lang="en-US" sz="2000" strike="noStrike" dirty="0">
              <a:solidFill>
                <a:srgbClr val="FFFFFF"/>
              </a:solidFill>
              <a:cs typeface="Calibri" panose="020F0502020204030204"/>
            </a:endParaRPr>
          </a:p>
          <a:p>
            <a:pPr marL="114300" indent="-342900" defTabSz="914400">
              <a:lnSpc>
                <a:spcPct val="150000"/>
              </a:lnSpc>
              <a:spcAft>
                <a:spcPts val="600"/>
              </a:spcAft>
              <a:buSzPct val="85000"/>
              <a:buFont typeface="Arial" panose="020B0604020202020204" pitchFamily="34" charset="0"/>
              <a:buChar char="•"/>
            </a:pPr>
            <a:r>
              <a:rPr lang="en-US" altLang="es-AR" sz="2000" strike="noStrike" dirty="0">
                <a:solidFill>
                  <a:srgbClr val="FFFFFF"/>
                </a:solidFill>
              </a:rPr>
              <a:t>Componentes </a:t>
            </a:r>
            <a:r>
              <a:rPr lang="en-US" altLang="es-AR" sz="2000" strike="noStrike" dirty="0" err="1">
                <a:solidFill>
                  <a:srgbClr val="FFFFFF"/>
                </a:solidFill>
              </a:rPr>
              <a:t>esenciales</a:t>
            </a:r>
            <a:r>
              <a:rPr lang="en-US" altLang="es-AR" sz="2000" strike="noStrike" dirty="0">
                <a:solidFill>
                  <a:srgbClr val="FFFFFF"/>
                </a:solidFill>
              </a:rPr>
              <a:t> de </a:t>
            </a:r>
            <a:r>
              <a:rPr lang="en-US" altLang="es-AR" sz="2000" strike="noStrike" dirty="0" err="1">
                <a:solidFill>
                  <a:srgbClr val="FFFFFF"/>
                </a:solidFill>
              </a:rPr>
              <a:t>una</a:t>
            </a:r>
            <a:r>
              <a:rPr lang="en-US" altLang="es-AR" sz="2000" strike="noStrike" dirty="0">
                <a:solidFill>
                  <a:srgbClr val="FFFFFF"/>
                </a:solidFill>
              </a:rPr>
              <a:t> </a:t>
            </a:r>
            <a:r>
              <a:rPr lang="en-US" altLang="es-AR" sz="2000" strike="noStrike" dirty="0" err="1">
                <a:solidFill>
                  <a:srgbClr val="FFFFFF"/>
                </a:solidFill>
              </a:rPr>
              <a:t>aplicación</a:t>
            </a:r>
            <a:endParaRPr lang="en-US" sz="2000" dirty="0">
              <a:solidFill>
                <a:srgbClr val="FFFFFF"/>
              </a:solidFill>
              <a:cs typeface="Calibri" panose="020F0502020204030204"/>
            </a:endParaRPr>
          </a:p>
          <a:p>
            <a:pPr marL="114300" indent="-342900" defTabSz="914400">
              <a:lnSpc>
                <a:spcPct val="150000"/>
              </a:lnSpc>
              <a:spcAft>
                <a:spcPts val="600"/>
              </a:spcAft>
              <a:buSzPct val="85000"/>
              <a:buFont typeface="Arial" panose="020B0604020202020204" pitchFamily="34" charset="0"/>
              <a:buChar char="•"/>
            </a:pPr>
            <a:r>
              <a:rPr lang="en-US" sz="2000" dirty="0" err="1">
                <a:solidFill>
                  <a:srgbClr val="FFFFFF"/>
                </a:solidFill>
                <a:sym typeface="+mn-ea"/>
              </a:rPr>
              <a:t>Tareas</a:t>
            </a:r>
            <a:r>
              <a:rPr lang="en-US" sz="2000" dirty="0">
                <a:solidFill>
                  <a:srgbClr val="FFFFFF"/>
                </a:solidFill>
                <a:sym typeface="+mn-ea"/>
              </a:rPr>
              <a:t> </a:t>
            </a:r>
            <a:r>
              <a:rPr lang="en-US" sz="2000" dirty="0" err="1">
                <a:solidFill>
                  <a:srgbClr val="FFFFFF"/>
                </a:solidFill>
                <a:sym typeface="+mn-ea"/>
              </a:rPr>
              <a:t>en</a:t>
            </a:r>
            <a:r>
              <a:rPr lang="en-US" sz="2000" dirty="0">
                <a:solidFill>
                  <a:srgbClr val="FFFFFF"/>
                </a:solidFill>
                <a:sym typeface="+mn-ea"/>
              </a:rPr>
              <a:t> </a:t>
            </a:r>
            <a:r>
              <a:rPr lang="en-US" sz="2000" dirty="0" err="1">
                <a:solidFill>
                  <a:srgbClr val="FFFFFF"/>
                </a:solidFill>
                <a:sym typeface="+mn-ea"/>
              </a:rPr>
              <a:t>segundo</a:t>
            </a:r>
            <a:r>
              <a:rPr lang="en-US" sz="2000" dirty="0">
                <a:solidFill>
                  <a:srgbClr val="FFFFFF"/>
                </a:solidFill>
                <a:sym typeface="+mn-ea"/>
              </a:rPr>
              <a:t> plano</a:t>
            </a:r>
            <a:endParaRPr lang="en-US" sz="2000" dirty="0">
              <a:solidFill>
                <a:srgbClr val="FFFFFF"/>
              </a:solidFill>
              <a:cs typeface="Calibri" panose="020F0502020204030204"/>
            </a:endParaRPr>
          </a:p>
          <a:p>
            <a:pPr marL="114300" indent="-342900" defTabSz="914400">
              <a:lnSpc>
                <a:spcPct val="150000"/>
              </a:lnSpc>
              <a:spcAft>
                <a:spcPts val="600"/>
              </a:spcAft>
              <a:buSzPct val="85000"/>
              <a:buFont typeface="Arial" panose="020B0604020202020204" pitchFamily="34" charset="0"/>
              <a:buChar char="•"/>
            </a:pPr>
            <a:r>
              <a:rPr lang="en-US" sz="2000" err="1">
                <a:solidFill>
                  <a:srgbClr val="FFFFFF"/>
                </a:solidFill>
                <a:sym typeface="+mn-ea"/>
              </a:rPr>
              <a:t>Introducción</a:t>
            </a:r>
            <a:r>
              <a:rPr lang="en-US" sz="2000" dirty="0">
                <a:solidFill>
                  <a:srgbClr val="FFFFFF"/>
                </a:solidFill>
                <a:sym typeface="+mn-ea"/>
              </a:rPr>
              <a:t> al </a:t>
            </a:r>
            <a:r>
              <a:rPr lang="en-US" sz="2000" err="1">
                <a:solidFill>
                  <a:srgbClr val="FFFFFF"/>
                </a:solidFill>
                <a:sym typeface="+mn-ea"/>
              </a:rPr>
              <a:t>ndk</a:t>
            </a:r>
            <a:r>
              <a:rPr lang="en-US" sz="2000" dirty="0">
                <a:solidFill>
                  <a:srgbClr val="FFFFFF"/>
                </a:solidFill>
                <a:sym typeface="+mn-ea"/>
              </a:rPr>
              <a:t>/cross </a:t>
            </a:r>
            <a:r>
              <a:rPr lang="en-US" sz="2000" err="1">
                <a:solidFill>
                  <a:srgbClr val="FFFFFF"/>
                </a:solidFill>
                <a:sym typeface="+mn-ea"/>
              </a:rPr>
              <a:t>compilación</a:t>
            </a:r>
            <a:endParaRPr lang="en-US" altLang="es-AR" sz="2000" strike="noStrike">
              <a:solidFill>
                <a:srgbClr val="FFFFFF"/>
              </a:solidFill>
              <a:cs typeface="Calibri" panose="020F0502020204030204"/>
            </a:endParaRPr>
          </a:p>
          <a:p>
            <a:pPr marL="114300" indent="-342900" defTabSz="914400">
              <a:lnSpc>
                <a:spcPct val="150000"/>
              </a:lnSpc>
              <a:spcAft>
                <a:spcPts val="600"/>
              </a:spcAft>
              <a:buSzPct val="85000"/>
              <a:buFont typeface="Arial" panose="020B0604020202020204" pitchFamily="34" charset="0"/>
              <a:buChar char="•"/>
            </a:pPr>
            <a:r>
              <a:rPr lang="en-US" altLang="es-AR" sz="2000" strike="noStrike" dirty="0">
                <a:solidFill>
                  <a:srgbClr val="FFFFFF"/>
                </a:solidFill>
              </a:rPr>
              <a:t>Consola - </a:t>
            </a:r>
            <a:r>
              <a:rPr lang="en-US" altLang="es-AR" sz="2000" strike="noStrike" dirty="0" err="1">
                <a:solidFill>
                  <a:srgbClr val="FFFFFF"/>
                </a:solidFill>
              </a:rPr>
              <a:t>usando</a:t>
            </a:r>
            <a:r>
              <a:rPr lang="en-US" altLang="es-AR" sz="2000" strike="noStrike" dirty="0">
                <a:solidFill>
                  <a:srgbClr val="FFFFFF"/>
                </a:solidFill>
              </a:rPr>
              <a:t> </a:t>
            </a:r>
            <a:r>
              <a:rPr lang="en-US" altLang="es-AR" sz="2000" strike="noStrike" dirty="0" err="1">
                <a:solidFill>
                  <a:srgbClr val="FFFFFF"/>
                </a:solidFill>
              </a:rPr>
              <a:t>el</a:t>
            </a:r>
            <a:r>
              <a:rPr lang="en-US" altLang="es-AR" sz="2000" strike="noStrike" dirty="0">
                <a:solidFill>
                  <a:srgbClr val="FFFFFF"/>
                </a:solidFill>
              </a:rPr>
              <a:t> ADB</a:t>
            </a:r>
            <a:endParaRPr lang="en-US" altLang="es-AR" sz="2000" dirty="0">
              <a:solidFill>
                <a:srgbClr val="FFFFFF"/>
              </a:solidFill>
              <a:cs typeface="Calibri" panose="020F0502020204030204"/>
            </a:endParaRPr>
          </a:p>
          <a:p>
            <a:pPr marL="114300" indent="-342900" defTabSz="914400">
              <a:lnSpc>
                <a:spcPct val="150000"/>
              </a:lnSpc>
              <a:spcAft>
                <a:spcPts val="600"/>
              </a:spcAft>
              <a:buSzPct val="85000"/>
              <a:buFont typeface="Arial" panose="020B0604020202020204" pitchFamily="34" charset="0"/>
              <a:buChar char="•"/>
            </a:pPr>
            <a:r>
              <a:rPr lang="en-US" altLang="es-AR" sz="2000" strike="noStrike" dirty="0" err="1">
                <a:solidFill>
                  <a:srgbClr val="FFFFFF"/>
                </a:solidFill>
              </a:rPr>
              <a:t>Ejemplo</a:t>
            </a:r>
            <a:r>
              <a:rPr lang="en-US" altLang="es-AR" sz="2000" strike="noStrike" dirty="0">
                <a:solidFill>
                  <a:srgbClr val="FFFFFF"/>
                </a:solidFill>
              </a:rPr>
              <a:t> Ciclo de Vida</a:t>
            </a:r>
            <a:endParaRPr lang="en-US" altLang="es-AR" sz="2000" strike="noStrike" dirty="0">
              <a:solidFill>
                <a:srgbClr val="FFFFFF"/>
              </a:solidFill>
              <a:cs typeface="Calibri" panose="020F0502020204030204"/>
            </a:endParaRPr>
          </a:p>
        </p:txBody>
      </p:sp>
      <p:sp>
        <p:nvSpPr>
          <p:cNvPr id="103" name="Rectangle 102">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148944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CustomShape 2"/>
          <p:cNvSpPr/>
          <p:nvPr/>
        </p:nvSpPr>
        <p:spPr>
          <a:xfrm>
            <a:off x="1143000" y="929452"/>
            <a:ext cx="6858000" cy="25267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ctr">
              <a:lnSpc>
                <a:spcPct val="90000"/>
              </a:lnSpc>
              <a:spcBef>
                <a:spcPct val="0"/>
              </a:spcBef>
              <a:spcAft>
                <a:spcPts val="600"/>
              </a:spcAft>
            </a:pPr>
            <a:r>
              <a:rPr lang="en-US" sz="5700" strike="noStrike" kern="1200">
                <a:solidFill>
                  <a:srgbClr val="FFFFFF"/>
                </a:solidFill>
                <a:latin typeface="+mj-lt"/>
                <a:ea typeface="+mj-ea"/>
                <a:cs typeface="+mj-cs"/>
              </a:rPr>
              <a:t>Arquitectura Android</a:t>
            </a:r>
          </a:p>
        </p:txBody>
      </p:sp>
    </p:spTree>
    <p:extLst>
      <p:ext uri="{BB962C8B-B14F-4D97-AF65-F5344CB8AC3E}">
        <p14:creationId xmlns:p14="http://schemas.microsoft.com/office/powerpoint/2010/main" val="1682674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224C28B3-E902-49D1-98A0-582D277A0E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035" name="Picture 1034">
            <a:extLst>
              <a:ext uri="{FF2B5EF4-FFF2-40B4-BE49-F238E27FC236}">
                <a16:creationId xmlns:a16="http://schemas.microsoft.com/office/drawing/2014/main" id="{F3A6C14C-E755-4A02-821B-6EA2D4C9F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037" name="Rectangle 1036">
            <a:extLst>
              <a:ext uri="{FF2B5EF4-FFF2-40B4-BE49-F238E27FC236}">
                <a16:creationId xmlns:a16="http://schemas.microsoft.com/office/drawing/2014/main" id="{6478287C-E119-4E9C-95B0-518478BD9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39" name="Rectangle 1038">
            <a:extLst>
              <a:ext uri="{FF2B5EF4-FFF2-40B4-BE49-F238E27FC236}">
                <a16:creationId xmlns:a16="http://schemas.microsoft.com/office/drawing/2014/main" id="{EA4A294F-6D36-425B-8632-27FD6A284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041" name="Rectangle 1040">
            <a:extLst>
              <a:ext uri="{FF2B5EF4-FFF2-40B4-BE49-F238E27FC236}">
                <a16:creationId xmlns:a16="http://schemas.microsoft.com/office/drawing/2014/main" id="{F4979F40-3A44-4CCB-9EB7-F8318BCE5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15291D39-6B03-4BB5-BFC6-CBF11E90BF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2382" y="0"/>
            <a:ext cx="9144000" cy="6858000"/>
          </a:xfrm>
          <a:prstGeom prst="rect">
            <a:avLst/>
          </a:prstGeom>
        </p:spPr>
      </p:pic>
      <p:sp>
        <p:nvSpPr>
          <p:cNvPr id="1045" name="Rectangle 1044">
            <a:extLst>
              <a:ext uri="{FF2B5EF4-FFF2-40B4-BE49-F238E27FC236}">
                <a16:creationId xmlns:a16="http://schemas.microsoft.com/office/drawing/2014/main" id="{AFD071FA-0514-4371-9568-86216A1F4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5211DDA4-E7B5-4325-A844-B7F59B084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3719321"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92" name="CustomShape 2"/>
          <p:cNvSpPr/>
          <p:nvPr/>
        </p:nvSpPr>
        <p:spPr>
          <a:xfrm>
            <a:off x="510240" y="753228"/>
            <a:ext cx="3102093" cy="10809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defTabSz="914400">
              <a:lnSpc>
                <a:spcPct val="90000"/>
              </a:lnSpc>
              <a:spcBef>
                <a:spcPct val="0"/>
              </a:spcBef>
              <a:spcAft>
                <a:spcPts val="600"/>
              </a:spcAft>
            </a:pPr>
            <a:r>
              <a:rPr lang="en-US" sz="2100" strike="noStrike">
                <a:latin typeface="+mj-lt"/>
                <a:ea typeface="+mj-ea"/>
                <a:cs typeface="+mj-cs"/>
              </a:rPr>
              <a:t>Arquitectura Android</a:t>
            </a:r>
          </a:p>
        </p:txBody>
      </p:sp>
      <p:pic>
        <p:nvPicPr>
          <p:cNvPr id="1049" name="Picture 1048">
            <a:extLst>
              <a:ext uri="{FF2B5EF4-FFF2-40B4-BE49-F238E27FC236}">
                <a16:creationId xmlns:a16="http://schemas.microsoft.com/office/drawing/2014/main" id="{0D58E222-6309-4F79-AC20-9D3C69CD9B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1"/>
            <a:ext cx="3717036" cy="199787"/>
          </a:xfrm>
          <a:prstGeom prst="rect">
            <a:avLst/>
          </a:prstGeom>
        </p:spPr>
      </p:pic>
      <p:sp>
        <p:nvSpPr>
          <p:cNvPr id="2" name="CuadroTexto 1">
            <a:extLst>
              <a:ext uri="{FF2B5EF4-FFF2-40B4-BE49-F238E27FC236}">
                <a16:creationId xmlns:a16="http://schemas.microsoft.com/office/drawing/2014/main" id="{86B1723D-1494-45EC-9CB1-347A86BA803F}"/>
              </a:ext>
            </a:extLst>
          </p:cNvPr>
          <p:cNvSpPr txBox="1"/>
          <p:nvPr/>
        </p:nvSpPr>
        <p:spPr>
          <a:xfrm>
            <a:off x="510240" y="2336873"/>
            <a:ext cx="2742217" cy="3599316"/>
          </a:xfrm>
          <a:prstGeom prst="rect">
            <a:avLst/>
          </a:prstGeom>
        </p:spPr>
        <p:txBody>
          <a:bodyPr vert="horz" lIns="91440" tIns="45720" rIns="91440" bIns="45720" rtlCol="0">
            <a:normAutofit/>
          </a:bodyPr>
          <a:lstStyle/>
          <a:p>
            <a:pPr marL="285750" indent="-228600" defTabSz="914400">
              <a:lnSpc>
                <a:spcPct val="90000"/>
              </a:lnSpc>
              <a:spcAft>
                <a:spcPts val="600"/>
              </a:spcAft>
              <a:buFont typeface="Arial" panose="020B0604020202020204" pitchFamily="34" charset="0"/>
              <a:buChar char="•"/>
            </a:pPr>
            <a:r>
              <a:rPr lang="en-US" sz="1200" dirty="0"/>
              <a:t>Linux Kernel</a:t>
            </a:r>
          </a:p>
          <a:p>
            <a:pPr marL="285750" indent="-228600" defTabSz="914400">
              <a:lnSpc>
                <a:spcPct val="90000"/>
              </a:lnSpc>
              <a:spcAft>
                <a:spcPts val="600"/>
              </a:spcAft>
              <a:buFont typeface="Arial" panose="020B0604020202020204" pitchFamily="34" charset="0"/>
              <a:buChar char="•"/>
            </a:pPr>
            <a:r>
              <a:rPr lang="en-US" sz="1200" dirty="0"/>
              <a:t>Hardware Abstraction Layer (HAL)</a:t>
            </a:r>
          </a:p>
          <a:p>
            <a:pPr marL="285750" indent="-228600" defTabSz="914400">
              <a:lnSpc>
                <a:spcPct val="90000"/>
              </a:lnSpc>
              <a:spcAft>
                <a:spcPts val="600"/>
              </a:spcAft>
              <a:buFont typeface="Arial" panose="020B0604020202020204" pitchFamily="34" charset="0"/>
              <a:buChar char="•"/>
            </a:pPr>
            <a:r>
              <a:rPr lang="en-US" sz="1200" dirty="0"/>
              <a:t>Android Runtime</a:t>
            </a:r>
          </a:p>
          <a:p>
            <a:pPr marL="285750" indent="-228600" defTabSz="914400">
              <a:lnSpc>
                <a:spcPct val="90000"/>
              </a:lnSpc>
              <a:spcAft>
                <a:spcPts val="600"/>
              </a:spcAft>
              <a:buFont typeface="Arial" panose="020B0604020202020204" pitchFamily="34" charset="0"/>
              <a:buChar char="•"/>
            </a:pPr>
            <a:r>
              <a:rPr lang="en-US" sz="1200" dirty="0"/>
              <a:t>Native C/C++ Libraries</a:t>
            </a:r>
          </a:p>
          <a:p>
            <a:pPr marL="285750" indent="-228600" defTabSz="914400">
              <a:lnSpc>
                <a:spcPct val="90000"/>
              </a:lnSpc>
              <a:spcAft>
                <a:spcPts val="600"/>
              </a:spcAft>
              <a:buFont typeface="Arial" panose="020B0604020202020204" pitchFamily="34" charset="0"/>
              <a:buChar char="•"/>
            </a:pPr>
            <a:r>
              <a:rPr lang="en-US" sz="1200" dirty="0"/>
              <a:t>Java API Framework</a:t>
            </a:r>
          </a:p>
          <a:p>
            <a:pPr marL="285750" indent="-228600" defTabSz="914400">
              <a:lnSpc>
                <a:spcPct val="90000"/>
              </a:lnSpc>
              <a:spcAft>
                <a:spcPts val="600"/>
              </a:spcAft>
              <a:buFont typeface="Arial" panose="020B0604020202020204" pitchFamily="34" charset="0"/>
              <a:buChar char="•"/>
            </a:pPr>
            <a:r>
              <a:rPr lang="en-US" sz="1200" dirty="0"/>
              <a:t>System Apps</a:t>
            </a:r>
          </a:p>
        </p:txBody>
      </p:sp>
      <p:pic>
        <p:nvPicPr>
          <p:cNvPr id="1026" name="Picture 2" descr="Arquitectura de la plataforma | Desarrolladores de Android | Android  Developers">
            <a:extLst>
              <a:ext uri="{FF2B5EF4-FFF2-40B4-BE49-F238E27FC236}">
                <a16:creationId xmlns:a16="http://schemas.microsoft.com/office/drawing/2014/main" id="{746E4920-7C63-B353-5ED6-E56457ED5B2E}"/>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59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338884" y="267127"/>
            <a:ext cx="4294876" cy="6323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321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22" name="Picture 121">
            <a:extLst>
              <a:ext uri="{FF2B5EF4-FFF2-40B4-BE49-F238E27FC236}">
                <a16:creationId xmlns:a16="http://schemas.microsoft.com/office/drawing/2014/main" id="{8100D021-ED8E-4951-8376-73996A82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4" name="Picture 123">
            <a:extLst>
              <a:ext uri="{FF2B5EF4-FFF2-40B4-BE49-F238E27FC236}">
                <a16:creationId xmlns:a16="http://schemas.microsoft.com/office/drawing/2014/main" id="{46FE219C-22F7-4734-B3C1-28E70390CE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26" name="Picture 125">
            <a:extLst>
              <a:ext uri="{FF2B5EF4-FFF2-40B4-BE49-F238E27FC236}">
                <a16:creationId xmlns:a16="http://schemas.microsoft.com/office/drawing/2014/main" id="{EF2EC4B6-5524-4806-8575-59DB6B8F81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28" name="Rectangle 127">
            <a:extLst>
              <a:ext uri="{FF2B5EF4-FFF2-40B4-BE49-F238E27FC236}">
                <a16:creationId xmlns:a16="http://schemas.microsoft.com/office/drawing/2014/main" id="{AD50BBC6-5944-49AE-A819-558AB05AB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0" name="Rectangle 129">
            <a:extLst>
              <a:ext uri="{FF2B5EF4-FFF2-40B4-BE49-F238E27FC236}">
                <a16:creationId xmlns:a16="http://schemas.microsoft.com/office/drawing/2014/main" id="{4F2E428D-A109-43BE-8AC2-C83EF031E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2" name="Rectangle 131">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4" name="Picture 133">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6" name="Rectangle 135">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8" name="Picture 137">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668"/>
          </a:xfrm>
          <a:prstGeom prst="rect">
            <a:avLst/>
          </a:prstGeom>
        </p:spPr>
      </p:pic>
      <p:sp>
        <p:nvSpPr>
          <p:cNvPr id="140" name="Rectangle 139">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 name="CustomShape 2"/>
          <p:cNvSpPr/>
          <p:nvPr/>
        </p:nvSpPr>
        <p:spPr>
          <a:xfrm>
            <a:off x="510240" y="2063262"/>
            <a:ext cx="2804460" cy="2661052"/>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3800" strike="noStrike">
                <a:latin typeface="+mj-lt"/>
                <a:ea typeface="+mj-ea"/>
                <a:cs typeface="+mj-cs"/>
              </a:rPr>
              <a:t>Arquitectura Android</a:t>
            </a:r>
          </a:p>
        </p:txBody>
      </p:sp>
      <p:graphicFrame>
        <p:nvGraphicFramePr>
          <p:cNvPr id="94" name="CuadroTexto 1">
            <a:extLst>
              <a:ext uri="{FF2B5EF4-FFF2-40B4-BE49-F238E27FC236}">
                <a16:creationId xmlns:a16="http://schemas.microsoft.com/office/drawing/2014/main" id="{F5507619-D45B-40E0-DC50-012892361B9D}"/>
              </a:ext>
            </a:extLst>
          </p:cNvPr>
          <p:cNvGraphicFramePr/>
          <p:nvPr>
            <p:extLst>
              <p:ext uri="{D42A27DB-BD31-4B8C-83A1-F6EECF244321}">
                <p14:modId xmlns:p14="http://schemas.microsoft.com/office/powerpoint/2010/main" val="3944853190"/>
              </p:ext>
            </p:extLst>
          </p:nvPr>
        </p:nvGraphicFramePr>
        <p:xfrm>
          <a:off x="3963591" y="639763"/>
          <a:ext cx="4761309" cy="58467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43568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shade val="100000"/>
                <a:hueMod val="100000"/>
                <a:satMod val="110000"/>
                <a:lumMod val="79000"/>
                <a:lumOff val="21000"/>
              </a:schemeClr>
            </a:gs>
            <a:gs pos="100000">
              <a:schemeClr val="bg2">
                <a:shade val="78000"/>
                <a:hueMod val="44000"/>
                <a:satMod val="200000"/>
                <a:lumMod val="70000"/>
              </a:schemeClr>
            </a:gs>
          </a:gsLst>
          <a:lin ang="0" scaled="1"/>
          <a:tileRect/>
        </a:gradFill>
        <a:effectLst/>
      </p:bgPr>
    </p:bg>
    <p:spTree>
      <p:nvGrpSpPr>
        <p:cNvPr id="1" name=""/>
        <p:cNvGrpSpPr/>
        <p:nvPr/>
      </p:nvGrpSpPr>
      <p:grpSpPr>
        <a:xfrm>
          <a:off x="0" y="0"/>
          <a:ext cx="0" cy="0"/>
          <a:chOff x="0" y="0"/>
          <a:chExt cx="0" cy="0"/>
        </a:xfrm>
      </p:grpSpPr>
      <p:pic>
        <p:nvPicPr>
          <p:cNvPr id="4105" name="Picture 4104">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107" name="Picture 4106">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4109" name="Picture 4108">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4111" name="Rectangle 4110">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113" name="Rectangle 4112">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115" name="Rectangle 4114">
            <a:extLst>
              <a:ext uri="{FF2B5EF4-FFF2-40B4-BE49-F238E27FC236}">
                <a16:creationId xmlns:a16="http://schemas.microsoft.com/office/drawing/2014/main" id="{8B1B45BD-D05B-47CB-97E5-994F293A1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17" name="Picture 4116">
            <a:extLst>
              <a:ext uri="{FF2B5EF4-FFF2-40B4-BE49-F238E27FC236}">
                <a16:creationId xmlns:a16="http://schemas.microsoft.com/office/drawing/2014/main" id="{57BDE151-4F7A-4E95-939F-18B2F607C7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100" name="Rectangle 2"/>
          <p:cNvSpPr>
            <a:spLocks noGrp="1"/>
          </p:cNvSpPr>
          <p:nvPr>
            <p:ph type="title"/>
          </p:nvPr>
        </p:nvSpPr>
        <p:spPr>
          <a:xfrm>
            <a:off x="723900" y="643467"/>
            <a:ext cx="6100359" cy="3603022"/>
          </a:xfrm>
        </p:spPr>
        <p:txBody>
          <a:bodyPr vert="horz" lIns="91440" tIns="45720" rIns="91440" bIns="45720" rtlCol="0" anchor="b">
            <a:normAutofit/>
          </a:bodyPr>
          <a:lstStyle/>
          <a:p>
            <a:pPr algn="r"/>
            <a:r>
              <a:rPr kumimoji="0" lang="en-US" sz="7000" b="0" i="0" u="none" strike="noStrike" cap="none" spc="0" normalizeH="0" baseline="0" noProof="1"/>
              <a:t>Componentes esenciales</a:t>
            </a:r>
            <a:endParaRPr kumimoji="0" lang="en-US" altLang="es-AR" sz="7000" b="0" i="0" u="none" strike="noStrike" cap="none" spc="0" normalizeH="0" baseline="0" noProof="1"/>
          </a:p>
        </p:txBody>
      </p:sp>
      <p:sp>
        <p:nvSpPr>
          <p:cNvPr id="4119" name="Rectangle 4118">
            <a:extLst>
              <a:ext uri="{FF2B5EF4-FFF2-40B4-BE49-F238E27FC236}">
                <a16:creationId xmlns:a16="http://schemas.microsoft.com/office/drawing/2014/main" id="{2D3E1E67-68B8-49AF-8DBA-E7E08CD3F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68225"/>
            <a:ext cx="9141618" cy="2289774"/>
          </a:xfrm>
          <a:prstGeom prst="rect">
            <a:avLst/>
          </a:prstGeom>
          <a:solidFill>
            <a:srgbClr val="181717">
              <a:alpha val="89804"/>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121" name="Rectangle 4120">
            <a:extLst>
              <a:ext uri="{FF2B5EF4-FFF2-40B4-BE49-F238E27FC236}">
                <a16:creationId xmlns:a16="http://schemas.microsoft.com/office/drawing/2014/main" id="{896FDE7C-B860-44EE-B294-C8358F7A8E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67940" y="4568225"/>
            <a:ext cx="2073678" cy="22897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Tree>
    <p:extLst>
      <p:ext uri="{BB962C8B-B14F-4D97-AF65-F5344CB8AC3E}">
        <p14:creationId xmlns:p14="http://schemas.microsoft.com/office/powerpoint/2010/main" val="1222947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6177" name="Rectangle 6176">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79" name="Picture 6178">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6181" name="Picture 6180">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6183" name="Rectangle 6182">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6148" name="Rectangle 2"/>
          <p:cNvSpPr>
            <a:spLocks noGrp="1"/>
          </p:cNvSpPr>
          <p:nvPr>
            <p:ph type="title"/>
          </p:nvPr>
        </p:nvSpPr>
        <p:spPr>
          <a:xfrm>
            <a:off x="510240" y="753228"/>
            <a:ext cx="7210396" cy="1080938"/>
          </a:xfrm>
        </p:spPr>
        <p:txBody>
          <a:bodyPr vert="horz" lIns="91440" tIns="45720" rIns="91440" bIns="45720">
            <a:normAutofit/>
          </a:bodyPr>
          <a:lstStyle/>
          <a:p>
            <a:r>
              <a:rPr lang="es-AR" altLang="es-AR" noProof="1">
                <a:solidFill>
                  <a:srgbClr val="FFFFFF"/>
                </a:solidFill>
                <a:latin typeface="Constantia"/>
                <a:cs typeface="+mn-cs"/>
              </a:rPr>
              <a:t>Componentes esenciales</a:t>
            </a:r>
            <a:endParaRPr lang="es-ES" dirty="0">
              <a:cs typeface="+mn-cs"/>
            </a:endParaRPr>
          </a:p>
        </p:txBody>
      </p:sp>
      <p:pic>
        <p:nvPicPr>
          <p:cNvPr id="6185" name="Picture 6184">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6187" name="Rectangle 6186">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6189" name="Picture 6188">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6191" name="Rectangle 6190">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6149" name="Rectangle 3"/>
          <p:cNvSpPr>
            <a:spLocks noGrp="1"/>
          </p:cNvSpPr>
          <p:nvPr>
            <p:ph idx="1"/>
          </p:nvPr>
        </p:nvSpPr>
        <p:spPr>
          <a:xfrm>
            <a:off x="510241" y="2437831"/>
            <a:ext cx="6835517" cy="3447882"/>
          </a:xfrm>
        </p:spPr>
        <p:txBody>
          <a:bodyPr vert="horz" lIns="91440" tIns="45720" rIns="91440" bIns="45720" rtlCol="0" anchor="t">
            <a:noAutofit/>
          </a:bodyPr>
          <a:lstStyle/>
          <a:p>
            <a:pPr algn="just" eaLnBrk="1" hangingPunct="1">
              <a:lnSpc>
                <a:spcPct val="100000"/>
              </a:lnSpc>
            </a:pPr>
            <a:r>
              <a:rPr kumimoji="0" lang="es-AR" sz="1600" b="1" i="0" u="sng" strike="noStrike" kern="1200" cap="none" spc="0" normalizeH="0" baseline="0" noProof="1">
                <a:solidFill>
                  <a:srgbClr val="FFFFFF"/>
                </a:solidFill>
                <a:latin typeface="Calibri (Cuerpo)"/>
                <a:ea typeface="DejaVu Sans"/>
              </a:rPr>
              <a:t>Activities</a:t>
            </a:r>
            <a:r>
              <a:rPr kumimoji="0" lang="x-none" altLang="es-AR" sz="1600" b="0" i="0" u="none" strike="noStrike" kern="1200" cap="none" spc="0" normalizeH="0" baseline="0" noProof="1">
                <a:solidFill>
                  <a:srgbClr val="FFFFFF"/>
                </a:solidFill>
                <a:latin typeface="Calibri (Cuerpo)"/>
                <a:ea typeface="DejaVu Sans"/>
              </a:rPr>
              <a:t>: interface de usuario, focalizado en una sola cosa, lo que el usuario puede hacer.</a:t>
            </a:r>
          </a:p>
          <a:p>
            <a:pPr algn="just" eaLnBrk="1" hangingPunct="1">
              <a:lnSpc>
                <a:spcPct val="100000"/>
              </a:lnSpc>
            </a:pPr>
            <a:r>
              <a:rPr kumimoji="0" lang="es-AR" sz="1600" b="1" i="0" u="sng" strike="noStrike" kern="1200" cap="none" spc="0" normalizeH="0" baseline="0" noProof="1">
                <a:solidFill>
                  <a:srgbClr val="FFFFFF"/>
                </a:solidFill>
                <a:latin typeface="Calibri (Cuerpo)"/>
                <a:ea typeface="DejaVu Sans"/>
              </a:rPr>
              <a:t>Services</a:t>
            </a:r>
            <a:r>
              <a:rPr kumimoji="0" lang="x-none" altLang="es-AR" sz="1600" b="0" i="0" u="none" strike="noStrike" kern="1200" cap="none" spc="0" normalizeH="0" baseline="0" noProof="1">
                <a:solidFill>
                  <a:srgbClr val="FFFFFF"/>
                </a:solidFill>
                <a:latin typeface="Calibri (Cuerpo)"/>
                <a:ea typeface="DejaVu Sans"/>
              </a:rPr>
              <a:t>: sin interface de usuario, se ejecutan en b</a:t>
            </a:r>
            <a:r>
              <a:rPr kumimoji="0" lang="es-AR" sz="1600" b="0" i="0" u="none" strike="noStrike" kern="1200" cap="none" spc="0" normalizeH="0" baseline="0" noProof="1">
                <a:solidFill>
                  <a:srgbClr val="FFFFFF"/>
                </a:solidFill>
                <a:latin typeface="Calibri (Cuerpo)"/>
                <a:ea typeface="DejaVu Sans"/>
              </a:rPr>
              <a:t>ackground</a:t>
            </a:r>
            <a:r>
              <a:rPr kumimoji="0" lang="x-none" altLang="es-AR" sz="1600" b="0" i="0" u="none" strike="noStrike" kern="1200" cap="none" spc="0" normalizeH="0" baseline="0" noProof="1">
                <a:solidFill>
                  <a:srgbClr val="FFFFFF"/>
                </a:solidFill>
                <a:latin typeface="Calibri (Cuerpo)"/>
                <a:ea typeface="DejaVu Sans"/>
              </a:rPr>
              <a:t>.</a:t>
            </a:r>
          </a:p>
          <a:p>
            <a:pPr algn="just">
              <a:lnSpc>
                <a:spcPct val="100000"/>
              </a:lnSpc>
            </a:pPr>
            <a:r>
              <a:rPr kumimoji="0" lang="es-AR" sz="1600" b="1" i="0" u="sng" strike="noStrike" kern="1200" cap="none" spc="0" normalizeH="0" baseline="0" noProof="1">
                <a:solidFill>
                  <a:srgbClr val="FFFFFF"/>
                </a:solidFill>
                <a:latin typeface="Calibri (Cuerpo)"/>
                <a:ea typeface="DejaVu Sans"/>
              </a:rPr>
              <a:t>Broadcast Receivers / Broadcast Announcement</a:t>
            </a:r>
            <a:r>
              <a:rPr kumimoji="0" lang="x-none" altLang="es-AR" sz="1600" b="0" i="0" u="none" strike="noStrike" kern="1200" cap="none" spc="0" normalizeH="0" baseline="0" noProof="1">
                <a:solidFill>
                  <a:srgbClr val="FFFFFF"/>
                </a:solidFill>
                <a:latin typeface="Calibri (Cuerpo)"/>
                <a:ea typeface="DejaVu Sans"/>
              </a:rPr>
              <a:t>: reciben y reaccionan frente a "</a:t>
            </a:r>
            <a:r>
              <a:rPr kumimoji="0" lang="es-AR" sz="1600" b="0" i="0" u="none" strike="noStrike" kern="1200" cap="none" spc="0" normalizeH="0" baseline="0" noProof="1">
                <a:solidFill>
                  <a:srgbClr val="FFFFFF"/>
                </a:solidFill>
                <a:latin typeface="Calibri (Cuerpo)"/>
                <a:ea typeface="DejaVu Sans"/>
              </a:rPr>
              <a:t>broadcast </a:t>
            </a:r>
            <a:r>
              <a:rPr lang="x-none" altLang="es-AR" sz="1600" noProof="1">
                <a:solidFill>
                  <a:srgbClr val="FFFFFF"/>
                </a:solidFill>
                <a:latin typeface="Calibri (Cuerpo)"/>
                <a:ea typeface="DejaVu Sans"/>
              </a:rPr>
              <a:t>announcements</a:t>
            </a:r>
            <a:r>
              <a:rPr kumimoji="0" lang="x-none" altLang="es-AR" sz="1600" b="0" i="0" u="none" strike="noStrike" kern="1200" cap="none" spc="0" normalizeH="0" baseline="0" noProof="1">
                <a:solidFill>
                  <a:srgbClr val="FFFFFF"/>
                </a:solidFill>
                <a:latin typeface="Calibri (Cuerpo)"/>
                <a:ea typeface="DejaVu Sans"/>
              </a:rPr>
              <a:t>".</a:t>
            </a:r>
            <a:r>
              <a:rPr kumimoji="0" lang="es-AR" altLang="es-AR" sz="1600" b="0" i="0" u="none" strike="noStrike" kern="1200" cap="none" spc="0" normalizeH="0" baseline="0" noProof="1">
                <a:solidFill>
                  <a:srgbClr val="FFFFFF"/>
                </a:solidFill>
                <a:latin typeface="Calibri (Cuerpo)"/>
                <a:ea typeface="DejaVu Sans"/>
              </a:rPr>
              <a:t> Notificaciones masivas.</a:t>
            </a:r>
            <a:endParaRPr kumimoji="0" lang="x-none" altLang="es-AR" sz="1600" b="0" i="0" u="none" strike="noStrike" kern="1200" cap="none" spc="0" normalizeH="0" baseline="0" noProof="1">
              <a:solidFill>
                <a:srgbClr val="FFFFFF"/>
              </a:solidFill>
              <a:latin typeface="Calibri (Cuerpo)"/>
              <a:ea typeface="DejaVu Sans"/>
            </a:endParaRPr>
          </a:p>
          <a:p>
            <a:pPr algn="just" eaLnBrk="1" hangingPunct="1">
              <a:lnSpc>
                <a:spcPct val="100000"/>
              </a:lnSpc>
            </a:pPr>
            <a:r>
              <a:rPr kumimoji="0" lang="es-AR" sz="1600" b="1" i="0" u="sng" strike="noStrike" kern="1200" cap="none" spc="0" normalizeH="0" baseline="0" noProof="1">
                <a:solidFill>
                  <a:srgbClr val="FFFFFF"/>
                </a:solidFill>
                <a:latin typeface="Calibri (Cuerpo)"/>
                <a:ea typeface="DejaVu Sans"/>
              </a:rPr>
              <a:t>Content Providers/</a:t>
            </a:r>
            <a:r>
              <a:rPr lang="x-none" altLang="es-AR" sz="1600" b="1" u="sng" kern="1200" noProof="1">
                <a:solidFill>
                  <a:srgbClr val="FFFFFF"/>
                </a:solidFill>
                <a:latin typeface="Calibri (Cuerpo)"/>
                <a:ea typeface="DejaVu Sans"/>
              </a:rPr>
              <a:t>Content</a:t>
            </a:r>
            <a:r>
              <a:rPr lang="es-AR" altLang="es-AR" sz="1600" b="1" u="sng" kern="1200" noProof="1">
                <a:solidFill>
                  <a:srgbClr val="FFFFFF"/>
                </a:solidFill>
                <a:latin typeface="Calibri (Cuerpo)"/>
                <a:ea typeface="DejaVu Sans"/>
              </a:rPr>
              <a:t> </a:t>
            </a:r>
            <a:r>
              <a:rPr lang="x-none" altLang="es-AR" sz="1600" b="1" u="sng" kern="1200" noProof="1">
                <a:solidFill>
                  <a:srgbClr val="FFFFFF"/>
                </a:solidFill>
                <a:latin typeface="Calibri (Cuerpo)"/>
                <a:ea typeface="DejaVu Sans"/>
              </a:rPr>
              <a:t>Resolver</a:t>
            </a:r>
            <a:r>
              <a:rPr kumimoji="0" lang="x-none" altLang="es-AR" sz="1600" b="0" i="0" u="none" strike="noStrike" kern="1200" cap="none" spc="0" normalizeH="0" baseline="0" noProof="1">
                <a:solidFill>
                  <a:srgbClr val="FFFFFF"/>
                </a:solidFill>
                <a:latin typeface="Calibri (Cuerpo)"/>
                <a:ea typeface="DejaVu Sans"/>
              </a:rPr>
              <a:t>: permiten el intercambio de datos entre aplicaciones.</a:t>
            </a:r>
            <a:endParaRPr kumimoji="0" lang="es-AR" altLang="es-AR" sz="1600" b="0" i="0" u="none" strike="noStrike" kern="1200" cap="none" spc="0" normalizeH="0" baseline="0" noProof="1">
              <a:solidFill>
                <a:srgbClr val="FFFFFF"/>
              </a:solidFill>
              <a:latin typeface="Calibri (Cuerpo)"/>
              <a:ea typeface="DejaVu Sans"/>
            </a:endParaRPr>
          </a:p>
          <a:p>
            <a:pPr algn="just">
              <a:lnSpc>
                <a:spcPct val="100000"/>
              </a:lnSpc>
            </a:pPr>
            <a:r>
              <a:rPr kumimoji="0" lang="es-AR" sz="1600" b="1" i="0" u="sng" strike="noStrike" kern="1200" cap="none" spc="0" normalizeH="0" baseline="0" noProof="1">
                <a:solidFill>
                  <a:srgbClr val="FFFFFF"/>
                </a:solidFill>
                <a:latin typeface="Calibri (Cuerpo)"/>
                <a:ea typeface="DejaVu Sans"/>
              </a:rPr>
              <a:t>Shared Preference</a:t>
            </a:r>
            <a:r>
              <a:rPr kumimoji="0" lang="x-none" altLang="es-AR" sz="1600" b="0" i="0" u="none" strike="noStrike" kern="1200" cap="none" spc="0" normalizeH="0" baseline="0" noProof="1">
                <a:solidFill>
                  <a:srgbClr val="FFFFFF"/>
                </a:solidFill>
                <a:latin typeface="Calibri (Cuerpo)"/>
                <a:ea typeface="DejaVu Sans"/>
              </a:rPr>
              <a:t>: </a:t>
            </a:r>
            <a:r>
              <a:rPr kumimoji="0" lang="es-AR" altLang="es-AR" sz="1600" b="0" i="0" u="none" strike="noStrike" kern="1200" cap="none" spc="0" normalizeH="0" baseline="0" noProof="1">
                <a:solidFill>
                  <a:srgbClr val="FFFFFF"/>
                </a:solidFill>
                <a:latin typeface="Calibri (Cuerpo)"/>
                <a:ea typeface="DejaVu Sans"/>
              </a:rPr>
              <a:t>permite la persistencia de datos.</a:t>
            </a:r>
            <a:endParaRPr kumimoji="0" lang="x-none" altLang="es-AR" sz="1600" b="0" i="0" u="none" strike="noStrike" kern="1200" cap="none" spc="0" normalizeH="0" baseline="0" noProof="1">
              <a:solidFill>
                <a:srgbClr val="FFFFFF"/>
              </a:solidFill>
              <a:latin typeface="Calibri (Cuerpo)"/>
              <a:ea typeface="DejaVu Sans"/>
            </a:endParaRPr>
          </a:p>
          <a:p>
            <a:pPr algn="just" eaLnBrk="1" hangingPunct="1">
              <a:lnSpc>
                <a:spcPct val="100000"/>
              </a:lnSpc>
            </a:pPr>
            <a:r>
              <a:rPr kumimoji="0" lang="es-AR" sz="1600" b="1" i="0" u="sng" strike="noStrike" kern="1200" cap="none" spc="0" normalizeH="0" baseline="0" noProof="1">
                <a:solidFill>
                  <a:srgbClr val="FFFFFF"/>
                </a:solidFill>
                <a:latin typeface="Calibri (Cuerpo)"/>
                <a:ea typeface="DejaVu Sans"/>
              </a:rPr>
              <a:t>Intents</a:t>
            </a:r>
            <a:r>
              <a:rPr kumimoji="0" lang="x-none" altLang="es-AR" sz="1600" b="0" i="0" u="none" strike="noStrike" kern="1200" cap="none" spc="0" normalizeH="0" baseline="0" noProof="1">
                <a:solidFill>
                  <a:srgbClr val="FFFFFF"/>
                </a:solidFill>
                <a:latin typeface="Calibri (Cuerpo)"/>
                <a:ea typeface="DejaVu Sans"/>
              </a:rPr>
              <a:t>: Mensajes entre Activities.</a:t>
            </a:r>
            <a:endParaRPr kumimoji="0" lang="es-AR" altLang="es-AR" sz="1600" b="0" i="0" u="none" strike="noStrike" kern="1200" cap="none" spc="0" normalizeH="0" baseline="0" noProof="1">
              <a:solidFill>
                <a:srgbClr val="FFFFFF"/>
              </a:solidFill>
              <a:latin typeface="Calibri (Cuerpo)"/>
              <a:ea typeface="DejaVu Sans"/>
            </a:endParaRPr>
          </a:p>
          <a:p>
            <a:pPr algn="just" eaLnBrk="1" hangingPunct="1">
              <a:lnSpc>
                <a:spcPct val="100000"/>
              </a:lnSpc>
            </a:pPr>
            <a:r>
              <a:rPr kumimoji="0" lang="en-GB" altLang="es-AR" sz="1600" b="1" i="0" u="sng" strike="noStrike" kern="1200" cap="none" spc="0" normalizeH="0" baseline="0" noProof="1">
                <a:solidFill>
                  <a:srgbClr val="FFFFFF"/>
                </a:solidFill>
                <a:latin typeface="Calibri (Cuerpo)"/>
                <a:ea typeface="DejaVu Sans"/>
              </a:rPr>
              <a:t>Android Manifest</a:t>
            </a:r>
            <a:r>
              <a:rPr kumimoji="0" lang="en-GB" altLang="es-AR" sz="1600" b="0" i="0" u="none" strike="noStrike" kern="1200" cap="none" spc="0" normalizeH="0" baseline="0" noProof="1">
                <a:solidFill>
                  <a:srgbClr val="FFFFFF"/>
                </a:solidFill>
                <a:latin typeface="Calibri (Cuerpo)"/>
                <a:ea typeface="DejaVu Sans"/>
              </a:rPr>
              <a:t>: Descripcion general del proeycto.</a:t>
            </a:r>
            <a:endParaRPr kumimoji="0" lang="x-none" altLang="es-AR" sz="1600" b="0" i="0" u="none" strike="noStrike" kern="1200" cap="none" spc="0" normalizeH="0" baseline="0" noProof="1">
              <a:solidFill>
                <a:srgbClr val="FFFFFF"/>
              </a:solidFill>
              <a:latin typeface="Calibri (Cuerpo)"/>
              <a:ea typeface="DejaVu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4384" name="Rectangle 14386">
            <a:extLst>
              <a:ext uri="{FF2B5EF4-FFF2-40B4-BE49-F238E27FC236}">
                <a16:creationId xmlns:a16="http://schemas.microsoft.com/office/drawing/2014/main" id="{F4979F40-3A44-4CCB-9EB7-F8318BCE5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85" name="Picture 14388">
            <a:extLst>
              <a:ext uri="{FF2B5EF4-FFF2-40B4-BE49-F238E27FC236}">
                <a16:creationId xmlns:a16="http://schemas.microsoft.com/office/drawing/2014/main" id="{15291D39-6B03-4BB5-BFC6-CBF11E90BF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2382" y="0"/>
            <a:ext cx="9144000" cy="6858000"/>
          </a:xfrm>
          <a:prstGeom prst="rect">
            <a:avLst/>
          </a:prstGeom>
        </p:spPr>
      </p:pic>
      <p:sp>
        <p:nvSpPr>
          <p:cNvPr id="14386" name="Rectangle 14390">
            <a:extLst>
              <a:ext uri="{FF2B5EF4-FFF2-40B4-BE49-F238E27FC236}">
                <a16:creationId xmlns:a16="http://schemas.microsoft.com/office/drawing/2014/main" id="{AFD071FA-0514-4371-9568-86216A1F4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88" name="Rectangle 14392">
            <a:extLst>
              <a:ext uri="{FF2B5EF4-FFF2-40B4-BE49-F238E27FC236}">
                <a16:creationId xmlns:a16="http://schemas.microsoft.com/office/drawing/2014/main" id="{5211DDA4-E7B5-4325-A844-B7F59B084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3719321"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4340" name="Rectangle 2"/>
          <p:cNvSpPr>
            <a:spLocks noGrp="1"/>
          </p:cNvSpPr>
          <p:nvPr>
            <p:ph type="title"/>
          </p:nvPr>
        </p:nvSpPr>
        <p:spPr>
          <a:xfrm>
            <a:off x="510240" y="753228"/>
            <a:ext cx="3102093" cy="1080938"/>
          </a:xfrm>
        </p:spPr>
        <p:txBody>
          <a:bodyPr vert="horz" lIns="91440" tIns="45720" rIns="91440" bIns="45720">
            <a:normAutofit/>
          </a:bodyPr>
          <a:lstStyle/>
          <a:p>
            <a:pPr eaLnBrk="1" hangingPunct="1"/>
            <a:r>
              <a:rPr kumimoji="0" lang="x-none" altLang="es-AR" sz="2100" b="0" i="0" u="none" strike="noStrike" kern="1200" cap="none" spc="0" normalizeH="0" baseline="0" noProof="1">
                <a:latin typeface="Constantia"/>
                <a:ea typeface="DejaVu Sans"/>
                <a:cs typeface="+mn-cs"/>
              </a:rPr>
              <a:t>Android Manifest</a:t>
            </a:r>
          </a:p>
        </p:txBody>
      </p:sp>
      <p:pic>
        <p:nvPicPr>
          <p:cNvPr id="14390" name="Picture 14394">
            <a:extLst>
              <a:ext uri="{FF2B5EF4-FFF2-40B4-BE49-F238E27FC236}">
                <a16:creationId xmlns:a16="http://schemas.microsoft.com/office/drawing/2014/main" id="{0D58E222-6309-4F79-AC20-9D3C69CD9B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1"/>
            <a:ext cx="3717036" cy="199787"/>
          </a:xfrm>
          <a:prstGeom prst="rect">
            <a:avLst/>
          </a:prstGeom>
        </p:spPr>
      </p:pic>
      <p:sp>
        <p:nvSpPr>
          <p:cNvPr id="14341" name="Rectangle 3"/>
          <p:cNvSpPr>
            <a:spLocks noGrp="1"/>
          </p:cNvSpPr>
          <p:nvPr>
            <p:ph idx="1"/>
          </p:nvPr>
        </p:nvSpPr>
        <p:spPr>
          <a:xfrm>
            <a:off x="510240" y="2336873"/>
            <a:ext cx="2742217" cy="3599316"/>
          </a:xfrm>
        </p:spPr>
        <p:txBody>
          <a:bodyPr vert="horz" lIns="91440" tIns="45720" rIns="91440" bIns="45720">
            <a:normAutofit/>
          </a:bodyPr>
          <a:lstStyle/>
          <a:p>
            <a:pPr marL="0" indent="0" eaLnBrk="1" hangingPunct="1">
              <a:buNone/>
            </a:pPr>
            <a:r>
              <a:rPr kumimoji="0" lang="es-AR" altLang="es-AR" sz="1200" b="0" i="0" u="none" strike="noStrike" kern="1200" cap="none" spc="0" normalizeH="0" baseline="0" noProof="1">
                <a:latin typeface="Calibri (Cuerpo)"/>
                <a:ea typeface="DejaVu Sans"/>
              </a:rPr>
              <a:t>Su principal objetivo es declarar los componentes al sistema Android</a:t>
            </a:r>
            <a:endParaRPr lang="es-AR" sz="1200">
              <a:latin typeface="Calibri (Cuerpo)"/>
            </a:endParaRPr>
          </a:p>
          <a:p>
            <a:pPr eaLnBrk="1" hangingPunct="1">
              <a:buNone/>
            </a:pPr>
            <a:endParaRPr kumimoji="0" lang="es-AR" altLang="es-AR" sz="1200" b="0" i="0" u="none" strike="noStrike" kern="1200" cap="none" spc="0" normalizeH="0" baseline="0" noProof="1">
              <a:latin typeface="Calibri (Cuerpo)"/>
              <a:ea typeface="DejaVu Sans"/>
            </a:endParaRPr>
          </a:p>
          <a:p>
            <a:r>
              <a:rPr lang="es-AR" altLang="es-AR" sz="1200" noProof="1">
                <a:latin typeface="Calibri (Cuerpo)"/>
                <a:ea typeface="DejaVu Sans"/>
              </a:rPr>
              <a:t>Diseño y versionado</a:t>
            </a:r>
          </a:p>
          <a:p>
            <a:r>
              <a:rPr lang="es-AR" altLang="es-AR" sz="1200" noProof="1">
                <a:latin typeface="Calibri (Cuerpo)"/>
                <a:ea typeface="DejaVu Sans"/>
              </a:rPr>
              <a:t>Main Activity</a:t>
            </a:r>
          </a:p>
          <a:p>
            <a:r>
              <a:rPr kumimoji="0" lang="es-AR" altLang="es-AR" sz="1200" b="0" i="0" u="none" strike="noStrike" kern="1200" cap="none" spc="0" normalizeH="0" baseline="0" noProof="1">
                <a:latin typeface="Calibri (Cuerpo)"/>
                <a:ea typeface="DejaVu Sans"/>
              </a:rPr>
              <a:t>Suscripciones a </a:t>
            </a:r>
            <a:r>
              <a:rPr lang="es-AR" altLang="es-AR" sz="1200" noProof="1">
                <a:latin typeface="Calibri (Cuerpo)"/>
                <a:ea typeface="DejaVu Sans"/>
              </a:rPr>
              <a:t>eventos</a:t>
            </a:r>
          </a:p>
          <a:p>
            <a:r>
              <a:rPr kumimoji="0" lang="es-AR" altLang="es-AR" sz="1200" b="0" i="0" u="none" strike="noStrike" kern="1200" cap="none" spc="0" normalizeH="0" baseline="0" noProof="1">
                <a:latin typeface="Calibri (Cuerpo)"/>
                <a:ea typeface="DejaVu Sans"/>
              </a:rPr>
              <a:t>Services</a:t>
            </a:r>
          </a:p>
          <a:p>
            <a:r>
              <a:rPr lang="es-AR" altLang="es-AR" sz="1200" noProof="1">
                <a:latin typeface="Calibri (Cuerpo)"/>
                <a:ea typeface="DejaVu Sans"/>
              </a:rPr>
              <a:t>Permisos al S.O.</a:t>
            </a:r>
            <a:endParaRPr kumimoji="0" lang="es-AR" altLang="es-AR" sz="1200" b="0" i="0" u="none" strike="noStrike" kern="1200" cap="none" spc="0" normalizeH="0" baseline="0" noProof="1">
              <a:latin typeface="Calibri (Cuerpo)"/>
              <a:ea typeface="DejaVu Sans"/>
            </a:endParaRPr>
          </a:p>
        </p:txBody>
      </p:sp>
      <p:pic>
        <p:nvPicPr>
          <p:cNvPr id="3" name="Imagen 2">
            <a:extLst>
              <a:ext uri="{FF2B5EF4-FFF2-40B4-BE49-F238E27FC236}">
                <a16:creationId xmlns:a16="http://schemas.microsoft.com/office/drawing/2014/main" id="{69A94F54-F946-4179-BBDE-148CDD6F9DDB}"/>
              </a:ext>
            </a:extLst>
          </p:cNvPr>
          <p:cNvPicPr>
            <a:picLocks noChangeAspect="1"/>
          </p:cNvPicPr>
          <p:nvPr/>
        </p:nvPicPr>
        <p:blipFill>
          <a:blip r:embed="rId5"/>
          <a:stretch>
            <a:fillRect/>
          </a:stretch>
        </p:blipFill>
        <p:spPr>
          <a:xfrm>
            <a:off x="3834293" y="1293697"/>
            <a:ext cx="5190069" cy="4891639"/>
          </a:xfrm>
          <a:prstGeom prst="rect">
            <a:avLst/>
          </a:prstGeom>
          <a:ln w="38100">
            <a:solidFill>
              <a:schemeClr val="tx1">
                <a:lumMod val="95000"/>
              </a:schemeClr>
            </a:solidFill>
          </a:ln>
          <a:effectLst>
            <a:outerShdw blurRad="76200" dist="63500" dir="5040000" algn="tl" rotWithShape="0">
              <a:srgbClr val="000000">
                <a:alpha val="41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7187" name="Rectangle 7186">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89" name="Picture 7188">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7191" name="Picture 7190">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7193" name="Rectangle 7192">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7172" name="Rectangle 2"/>
          <p:cNvSpPr>
            <a:spLocks noGrp="1"/>
          </p:cNvSpPr>
          <p:nvPr>
            <p:ph type="title"/>
          </p:nvPr>
        </p:nvSpPr>
        <p:spPr>
          <a:xfrm>
            <a:off x="510240" y="753228"/>
            <a:ext cx="7210396" cy="1080938"/>
          </a:xfrm>
        </p:spPr>
        <p:txBody>
          <a:bodyPr vert="horz" lIns="91440" tIns="45720" rIns="91440" bIns="45720">
            <a:normAutofit/>
          </a:bodyPr>
          <a:lstStyle/>
          <a:p>
            <a:pPr eaLnBrk="1" hangingPunct="1"/>
            <a:r>
              <a:rPr kumimoji="0" lang="x-none" altLang="es-AR" b="0" i="0" u="none" strike="noStrike" kern="1200" cap="none" spc="0" normalizeH="0" baseline="0" noProof="1">
                <a:solidFill>
                  <a:srgbClr val="FFFFFF"/>
                </a:solidFill>
                <a:latin typeface="Constantia"/>
                <a:ea typeface="DejaVu Sans"/>
                <a:cs typeface="+mn-cs"/>
              </a:rPr>
              <a:t>Activities</a:t>
            </a:r>
          </a:p>
        </p:txBody>
      </p:sp>
      <p:pic>
        <p:nvPicPr>
          <p:cNvPr id="7195" name="Picture 7194">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7197" name="Rectangle 7196">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7199" name="Picture 7198">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7201" name="Rectangle 7200">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7173" name="Rectangle 3"/>
          <p:cNvSpPr>
            <a:spLocks noGrp="1"/>
          </p:cNvSpPr>
          <p:nvPr>
            <p:ph idx="1"/>
          </p:nvPr>
        </p:nvSpPr>
        <p:spPr>
          <a:xfrm>
            <a:off x="510241" y="2437831"/>
            <a:ext cx="6835517" cy="3150308"/>
          </a:xfrm>
        </p:spPr>
        <p:txBody>
          <a:bodyPr vert="horz" lIns="91440" tIns="45720" rIns="91440" bIns="45720" rtlCol="0" anchor="t">
            <a:normAutofit/>
          </a:bodyPr>
          <a:lstStyle/>
          <a:p>
            <a:pPr algn="just" eaLnBrk="1" hangingPunct="1"/>
            <a:r>
              <a:rPr kumimoji="0" lang="x-none" altLang="es-AR" b="0" i="0" u="none" strike="noStrike" kern="1200" cap="none" spc="0" normalizeH="0" baseline="0" noProof="1">
                <a:solidFill>
                  <a:srgbClr val="FFFFFF"/>
                </a:solidFill>
                <a:latin typeface="Calibri (Cuerpo)"/>
                <a:ea typeface="DejaVu Sans"/>
              </a:rPr>
              <a:t>Es un componente básico de las mayoría de las aplicaciones</a:t>
            </a:r>
            <a:r>
              <a:rPr kumimoji="0" lang="x-none" altLang="en-US" b="0" i="0" u="none" strike="noStrike" kern="1200" cap="none" spc="0" normalizeH="0" baseline="0" noProof="1">
                <a:solidFill>
                  <a:srgbClr val="FFFFFF"/>
                </a:solidFill>
                <a:latin typeface="Calibri (Cuerpo)"/>
                <a:ea typeface="DejaVu Sans"/>
              </a:rPr>
              <a:t>.</a:t>
            </a:r>
            <a:endParaRPr lang="x-none" altLang="en-US" dirty="0">
              <a:solidFill>
                <a:srgbClr val="FFFFFF"/>
              </a:solidFill>
              <a:latin typeface="Calibri (Cuerpo)"/>
            </a:endParaRPr>
          </a:p>
          <a:p>
            <a:pPr algn="just" eaLnBrk="1" hangingPunct="1"/>
            <a:r>
              <a:rPr kumimoji="0" lang="x-none" altLang="es-AR" b="0" i="0" u="none" strike="noStrike" kern="1200" cap="none" spc="0" normalizeH="0" baseline="0" noProof="1">
                <a:solidFill>
                  <a:srgbClr val="FFFFFF"/>
                </a:solidFill>
                <a:latin typeface="Calibri (Cuerpo)"/>
                <a:ea typeface="DejaVu Sans"/>
              </a:rPr>
              <a:t>La mayoría de las aplicaciones tienen muchas activities que se inician desde otras activities.</a:t>
            </a:r>
          </a:p>
          <a:p>
            <a:pPr algn="just" eaLnBrk="1" hangingPunct="1"/>
            <a:r>
              <a:rPr kumimoji="0" lang="x-none" altLang="es-AR" b="0" i="0" u="none" strike="noStrike" kern="1200" cap="none" spc="0" normalizeH="0" baseline="0" noProof="1">
                <a:solidFill>
                  <a:srgbClr val="FFFFFF"/>
                </a:solidFill>
                <a:latin typeface="Calibri (Cuerpo)"/>
                <a:ea typeface="DejaVu Sans"/>
              </a:rPr>
              <a:t>Cada activity esta implementada como una subclase de la clase base "Activity".</a:t>
            </a:r>
            <a:endParaRPr kumimoji="0" lang="es-AR" altLang="es-AR" b="0" i="0" u="none" strike="noStrike" kern="1200" cap="none" spc="0" normalizeH="0" baseline="0" noProof="1">
              <a:solidFill>
                <a:srgbClr val="FFFFFF"/>
              </a:solidFill>
              <a:latin typeface="Calibri (Cuerpo)"/>
              <a:ea typeface="DejaVu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8202" name="Rectangle 8201">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04" name="Picture 8203">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8206" name="Picture 8205">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8208" name="Rectangle 8207">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8196" name="Rectangle 2"/>
          <p:cNvSpPr>
            <a:spLocks noGrp="1"/>
          </p:cNvSpPr>
          <p:nvPr>
            <p:ph type="title"/>
          </p:nvPr>
        </p:nvSpPr>
        <p:spPr>
          <a:xfrm>
            <a:off x="510240" y="753228"/>
            <a:ext cx="7210396" cy="1080938"/>
          </a:xfrm>
        </p:spPr>
        <p:txBody>
          <a:bodyPr vert="horz" lIns="91440" tIns="45720" rIns="91440" bIns="45720">
            <a:normAutofit/>
          </a:bodyPr>
          <a:lstStyle/>
          <a:p>
            <a:pPr marL="0" marR="0" rtl="0" eaLnBrk="1" fontAlgn="auto" latinLnBrk="0" hangingPunct="1">
              <a:buNone/>
            </a:pPr>
            <a:r>
              <a:rPr kumimoji="0" lang="x-none" altLang="es-AR" b="0" i="0" u="none" strike="noStrike" kern="1200" cap="none" spc="0" normalizeH="0" baseline="0" noProof="1">
                <a:solidFill>
                  <a:srgbClr val="FFFFFF"/>
                </a:solidFill>
                <a:latin typeface="Constantia"/>
                <a:ea typeface="DejaVu Sans"/>
                <a:cs typeface="+mn-cs"/>
              </a:rPr>
              <a:t>Activities – </a:t>
            </a:r>
            <a:r>
              <a:rPr kumimoji="0" lang="es-AR" altLang="es-AR" b="0" i="0" u="none" strike="noStrike" kern="1200" cap="none" spc="0" normalizeH="0" baseline="0" noProof="1">
                <a:solidFill>
                  <a:srgbClr val="FFFFFF"/>
                </a:solidFill>
                <a:latin typeface="Constantia"/>
                <a:ea typeface="DejaVu Sans"/>
                <a:cs typeface="+mn-cs"/>
              </a:rPr>
              <a:t>Views</a:t>
            </a:r>
            <a:endParaRPr kumimoji="0" lang="x-none" altLang="es-AR" b="0" i="0" u="none" strike="noStrike" kern="1200" cap="none" spc="0" normalizeH="0" baseline="0" noProof="1">
              <a:solidFill>
                <a:srgbClr val="FFFFFF"/>
              </a:solidFill>
              <a:latin typeface="Constantia"/>
              <a:ea typeface="DejaVu Sans"/>
              <a:cs typeface="+mn-cs"/>
            </a:endParaRPr>
          </a:p>
        </p:txBody>
      </p:sp>
      <p:pic>
        <p:nvPicPr>
          <p:cNvPr id="8210" name="Picture 8209">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8212" name="Rectangle 8211">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8214" name="Picture 8213">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8216" name="Rectangle 8215">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8197" name="Rectangle 3"/>
          <p:cNvSpPr>
            <a:spLocks noGrp="1"/>
          </p:cNvSpPr>
          <p:nvPr>
            <p:ph idx="1"/>
          </p:nvPr>
        </p:nvSpPr>
        <p:spPr>
          <a:xfrm>
            <a:off x="510240" y="2281041"/>
            <a:ext cx="6835517" cy="3150308"/>
          </a:xfrm>
        </p:spPr>
        <p:txBody>
          <a:bodyPr vert="horz" lIns="91440" tIns="45720" rIns="91440" bIns="45720" rtlCol="0" anchor="t">
            <a:noAutofit/>
          </a:bodyPr>
          <a:lstStyle/>
          <a:p>
            <a:pPr algn="just" eaLnBrk="1" hangingPunct="1">
              <a:lnSpc>
                <a:spcPct val="100000"/>
              </a:lnSpc>
            </a:pPr>
            <a:r>
              <a:rPr kumimoji="0" lang="x-none" altLang="es-AR" sz="1800" b="0" i="0" u="none" strike="noStrike" kern="1200" cap="none" spc="0" normalizeH="0" baseline="0" noProof="1">
                <a:solidFill>
                  <a:srgbClr val="FFFFFF"/>
                </a:solidFill>
                <a:latin typeface="Calibri (Cuerpo)"/>
                <a:ea typeface="DejaVu Sans"/>
              </a:rPr>
              <a:t>Cada </a:t>
            </a:r>
            <a:r>
              <a:rPr lang="es-AR" altLang="es-AR" sz="1800" noProof="1">
                <a:solidFill>
                  <a:srgbClr val="FFFFFF"/>
                </a:solidFill>
                <a:latin typeface="Calibri (Cuerpo)"/>
                <a:ea typeface="DejaVu Sans"/>
              </a:rPr>
              <a:t>A</a:t>
            </a:r>
            <a:r>
              <a:rPr kumimoji="0" lang="x-none" altLang="es-AR" sz="1800" b="0" i="0" u="none" strike="noStrike" kern="1200" cap="none" spc="0" normalizeH="0" baseline="0" noProof="1">
                <a:solidFill>
                  <a:srgbClr val="FFFFFF"/>
                </a:solidFill>
                <a:latin typeface="Calibri (Cuerpo)"/>
                <a:ea typeface="DejaVu Sans"/>
              </a:rPr>
              <a:t>ctivity </a:t>
            </a:r>
            <a:r>
              <a:rPr lang="es-AR" altLang="es-AR" sz="1800" noProof="1">
                <a:solidFill>
                  <a:srgbClr val="FFFFFF"/>
                </a:solidFill>
                <a:latin typeface="Calibri (Cuerpo)"/>
                <a:ea typeface="DejaVu Sans"/>
              </a:rPr>
              <a:t>se encuentra asociada a un </a:t>
            </a:r>
            <a:r>
              <a:rPr lang="es-AR" altLang="es-AR" sz="1800" noProof="1">
                <a:solidFill>
                  <a:srgbClr val="FFFFFF"/>
                </a:solidFill>
                <a:latin typeface="Calibri (Cuerpo)"/>
              </a:rPr>
              <a:t>Layout</a:t>
            </a:r>
            <a:r>
              <a:rPr lang="es-AR" altLang="es-AR" sz="1800" noProof="1">
                <a:solidFill>
                  <a:srgbClr val="FFFFFF"/>
                </a:solidFill>
                <a:latin typeface="Calibri (Cuerpo)"/>
                <a:ea typeface="DejaVu Sans"/>
              </a:rPr>
              <a:t> el cual permite diagramar cada componente de interfaz o </a:t>
            </a:r>
            <a:r>
              <a:rPr lang="es-AR" altLang="es-AR" sz="1800" noProof="1">
                <a:solidFill>
                  <a:srgbClr val="FFFFFF"/>
                </a:solidFill>
                <a:latin typeface="Calibri (Cuerpo)"/>
              </a:rPr>
              <a:t>Views</a:t>
            </a:r>
            <a:r>
              <a:rPr lang="es-AR" altLang="es-AR" sz="1800" noProof="1">
                <a:solidFill>
                  <a:srgbClr val="FFFFFF"/>
                </a:solidFill>
                <a:latin typeface="Calibri (Cuerpo)"/>
                <a:ea typeface="DejaVu Sans"/>
              </a:rPr>
              <a:t>.</a:t>
            </a:r>
          </a:p>
          <a:p>
            <a:pPr algn="just" eaLnBrk="1" hangingPunct="1">
              <a:lnSpc>
                <a:spcPct val="100000"/>
              </a:lnSpc>
            </a:pPr>
            <a:r>
              <a:rPr lang="es-AR" altLang="es-AR" sz="1800" noProof="1">
                <a:solidFill>
                  <a:srgbClr val="FFFFFF"/>
                </a:solidFill>
                <a:latin typeface="Calibri (Cuerpo)"/>
              </a:rPr>
              <a:t>Layout</a:t>
            </a:r>
            <a:r>
              <a:rPr kumimoji="0" lang="es-AR" altLang="es-AR" sz="1800" b="0" i="0" u="none" strike="noStrike" kern="1200" cap="none" spc="0" normalizeH="0" baseline="0" noProof="1">
                <a:solidFill>
                  <a:srgbClr val="FFFFFF"/>
                </a:solidFill>
                <a:latin typeface="Calibri (Cuerpo)"/>
                <a:ea typeface="DejaVu Sans"/>
              </a:rPr>
              <a:t> desarrollado en XML.</a:t>
            </a:r>
          </a:p>
          <a:p>
            <a:pPr algn="just" eaLnBrk="1" hangingPunct="1">
              <a:lnSpc>
                <a:spcPct val="100000"/>
              </a:lnSpc>
            </a:pPr>
            <a:r>
              <a:rPr kumimoji="0" lang="x-none" altLang="es-AR" sz="1800" b="0" i="0" u="none" strike="noStrike" kern="1200" cap="none" spc="0" normalizeH="0" baseline="0" noProof="1">
                <a:solidFill>
                  <a:srgbClr val="FFFFFF"/>
                </a:solidFill>
                <a:latin typeface="Calibri (Cuerpo)"/>
                <a:ea typeface="DejaVu Sans"/>
              </a:rPr>
              <a:t>El contenido de la ventana es una vista o un grupo </a:t>
            </a:r>
            <a:r>
              <a:rPr kumimoji="0" lang="es-AR" altLang="es-AR" sz="1800" b="0" i="0" u="none" strike="noStrike" kern="1200" cap="none" spc="0" normalizeH="0" noProof="1">
                <a:solidFill>
                  <a:srgbClr val="FFFFFF"/>
                </a:solidFill>
                <a:latin typeface="Calibri (Cuerpo)"/>
                <a:ea typeface="DejaVu Sans"/>
              </a:rPr>
              <a:t> </a:t>
            </a:r>
            <a:r>
              <a:rPr kumimoji="0" lang="x-none" altLang="es-AR" sz="1800" b="0" i="0" u="none" strike="noStrike" kern="1200" cap="none" spc="0" normalizeH="0" baseline="0" noProof="1">
                <a:solidFill>
                  <a:srgbClr val="FFFFFF"/>
                </a:solidFill>
                <a:latin typeface="Calibri (Cuerpo)"/>
                <a:ea typeface="DejaVu Sans"/>
              </a:rPr>
              <a:t>de vistas que derivan de "</a:t>
            </a:r>
            <a:r>
              <a:rPr lang="x-none" altLang="es-AR" sz="1800" noProof="1">
                <a:solidFill>
                  <a:srgbClr val="FFFFFF"/>
                </a:solidFill>
                <a:latin typeface="Calibri (Cuerpo)"/>
              </a:rPr>
              <a:t>View o ViewGroup</a:t>
            </a:r>
            <a:r>
              <a:rPr kumimoji="0" lang="x-none" altLang="es-AR" sz="1800" b="0" i="0" u="none" strike="noStrike" kern="1200" cap="none" spc="0" normalizeH="0" baseline="0" noProof="1">
                <a:solidFill>
                  <a:srgbClr val="FFFFFF"/>
                </a:solidFill>
                <a:latin typeface="Calibri (Cuerpo)"/>
                <a:ea typeface="DejaVu Sans"/>
              </a:rPr>
              <a:t>".</a:t>
            </a:r>
            <a:endParaRPr kumimoji="0" lang="es-AR" altLang="es-AR" sz="1800" b="0" i="0" u="none" strike="noStrike" kern="1200" cap="none" spc="0" normalizeH="0" baseline="0" noProof="1">
              <a:solidFill>
                <a:srgbClr val="FFFFFF"/>
              </a:solidFill>
              <a:latin typeface="Calibri (Cuerpo)"/>
              <a:ea typeface="DejaVu Sans"/>
            </a:endParaRPr>
          </a:p>
          <a:p>
            <a:pPr algn="just" eaLnBrk="1" hangingPunct="1">
              <a:lnSpc>
                <a:spcPct val="100000"/>
              </a:lnSpc>
            </a:pPr>
            <a:r>
              <a:rPr kumimoji="0" lang="x-none" altLang="es-AR" sz="1800" b="0" i="0" u="none" strike="noStrike" kern="1200" cap="none" spc="0" normalizeH="0" baseline="0" noProof="1">
                <a:solidFill>
                  <a:srgbClr val="FFFFFF"/>
                </a:solidFill>
                <a:latin typeface="Calibri (Cuerpo)"/>
                <a:ea typeface="DejaVu Sans"/>
              </a:rPr>
              <a:t>Ejemplos de “</a:t>
            </a:r>
            <a:r>
              <a:rPr lang="es-AR" altLang="es-AR" sz="1800" noProof="1">
                <a:solidFill>
                  <a:srgbClr val="FFFFFF"/>
                </a:solidFill>
                <a:latin typeface="Calibri (Cuerpo)"/>
                <a:ea typeface="DejaVu Sans"/>
              </a:rPr>
              <a:t>V</a:t>
            </a:r>
            <a:r>
              <a:rPr kumimoji="0" lang="x-none" altLang="es-AR" sz="1800" b="0" i="0" u="none" strike="noStrike" kern="1200" cap="none" spc="0" normalizeH="0" baseline="0" noProof="1">
                <a:solidFill>
                  <a:srgbClr val="FFFFFF"/>
                </a:solidFill>
                <a:latin typeface="Calibri (Cuerpo)"/>
                <a:ea typeface="DejaVu Sans"/>
              </a:rPr>
              <a:t>iews": buttons, text fields, scroll bars, menu items, check boxes, etc.</a:t>
            </a:r>
            <a:endParaRPr lang="es-AR" altLang="es-AR" sz="1800" noProof="1">
              <a:solidFill>
                <a:srgbClr val="FFFFFF"/>
              </a:solidFill>
              <a:latin typeface="Calibri (Cuerpo)"/>
            </a:endParaRPr>
          </a:p>
          <a:p>
            <a:pPr algn="just" eaLnBrk="1" hangingPunct="1">
              <a:lnSpc>
                <a:spcPct val="100000"/>
              </a:lnSpc>
            </a:pPr>
            <a:r>
              <a:rPr lang="x-none" altLang="es-AR" sz="1800" noProof="1">
                <a:solidFill>
                  <a:srgbClr val="FFFFFF"/>
                </a:solidFill>
                <a:latin typeface="Calibri (Cuerpo)"/>
              </a:rPr>
              <a:t>View o ViewGroup </a:t>
            </a:r>
            <a:r>
              <a:rPr kumimoji="0" lang="x-none" altLang="es-AR" sz="1800" b="0" i="0" u="none" strike="noStrike" kern="1200" cap="none" spc="0" normalizeH="0" baseline="0" noProof="1">
                <a:solidFill>
                  <a:srgbClr val="FFFFFF"/>
                </a:solidFill>
                <a:latin typeface="Calibri (Cuerpo)"/>
                <a:ea typeface="DejaVu Sans"/>
              </a:rPr>
              <a:t>se hacen visibles mediante el método "</a:t>
            </a:r>
            <a:r>
              <a:rPr lang="x-none" altLang="es-AR" sz="1800" noProof="1">
                <a:solidFill>
                  <a:srgbClr val="FFFFFF"/>
                </a:solidFill>
                <a:latin typeface="Calibri (Cuerpo)"/>
                <a:sym typeface="+mn-ea"/>
              </a:rPr>
              <a:t>Activity.setContentView()</a:t>
            </a:r>
            <a:r>
              <a:rPr lang="x-none" altLang="es-AR" sz="1800" noProof="1">
                <a:solidFill>
                  <a:srgbClr val="FFFFFF"/>
                </a:solidFill>
                <a:latin typeface="Calibri (Cuerpo)"/>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201" name="Picture 820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203" name="Picture 820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8205" name="Picture 820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8207" name="Rectangle 820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8209" name="Rectangle 820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8211" name="Rectangle 8210">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13" name="Picture 8212">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8215" name="Rectangle 8214">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7" name="Rectangle 8216">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8196" name="Rectangle 2"/>
          <p:cNvSpPr>
            <a:spLocks noGrp="1"/>
          </p:cNvSpPr>
          <p:nvPr>
            <p:ph type="title"/>
          </p:nvPr>
        </p:nvSpPr>
        <p:spPr>
          <a:xfrm>
            <a:off x="518181" y="4710483"/>
            <a:ext cx="6100108" cy="940240"/>
          </a:xfrm>
        </p:spPr>
        <p:txBody>
          <a:bodyPr vert="horz" lIns="91440" tIns="45720" rIns="91440" bIns="45720" rtlCol="0" anchor="b">
            <a:normAutofit/>
          </a:bodyPr>
          <a:lstStyle/>
          <a:p>
            <a:pPr algn="r"/>
            <a:r>
              <a:rPr lang="en-US" sz="3900" strike="noStrike">
                <a:solidFill>
                  <a:srgbClr val="FFFFFF"/>
                </a:solidFill>
              </a:rPr>
              <a:t>Ciclo de vida de una Activity</a:t>
            </a:r>
          </a:p>
        </p:txBody>
      </p:sp>
      <p:pic>
        <p:nvPicPr>
          <p:cNvPr id="1028" name="Picture 4" descr="Cómo funciona una app en Android? ¿Qué es el lifecycle?">
            <a:extLst>
              <a:ext uri="{FF2B5EF4-FFF2-40B4-BE49-F238E27FC236}">
                <a16:creationId xmlns:a16="http://schemas.microsoft.com/office/drawing/2014/main" id="{7A0391AE-0B08-64B4-644B-4E4AFF5F7942}"/>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5707" y="799846"/>
            <a:ext cx="8188233" cy="3449373"/>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
        <p:nvSpPr>
          <p:cNvPr id="8219" name="Rectangle 8218">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8221" name="Rectangle 8220">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3" name="Rectangle 8222">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166328"/>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0250" name="Rectangle 10249">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52" name="Picture 10251">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10254" name="Picture 10253">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10256" name="Rectangle 10255">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244" name="Rectangle 2"/>
          <p:cNvSpPr>
            <a:spLocks noGrp="1"/>
          </p:cNvSpPr>
          <p:nvPr>
            <p:ph type="title"/>
          </p:nvPr>
        </p:nvSpPr>
        <p:spPr>
          <a:xfrm>
            <a:off x="510240" y="753228"/>
            <a:ext cx="7210396" cy="1080938"/>
          </a:xfrm>
        </p:spPr>
        <p:txBody>
          <a:bodyPr vert="horz" lIns="91440" tIns="45720" rIns="91440" bIns="45720">
            <a:noAutofit/>
          </a:bodyPr>
          <a:lstStyle/>
          <a:p>
            <a:r>
              <a:rPr kumimoji="0" lang="x-none" altLang="es-AR" sz="4400" b="0" i="0" u="none" strike="noStrike" kern="1200" cap="none" spc="0" normalizeH="0" baseline="0" noProof="1">
                <a:solidFill>
                  <a:srgbClr val="FFFFFF"/>
                </a:solidFill>
                <a:latin typeface="Constantia"/>
                <a:ea typeface="DejaVu Sans"/>
                <a:cs typeface="+mn-cs"/>
              </a:rPr>
              <a:t>Broadcast Receivers</a:t>
            </a:r>
            <a:r>
              <a:rPr lang="es-AR" altLang="es-AR" sz="4400" noProof="1">
                <a:solidFill>
                  <a:srgbClr val="FFFFFF"/>
                </a:solidFill>
                <a:latin typeface="Constantia"/>
                <a:ea typeface="DejaVu Sans"/>
                <a:cs typeface="+mn-cs"/>
              </a:rPr>
              <a:t> &amp; Broadcast A</a:t>
            </a:r>
            <a:r>
              <a:rPr lang="x-none" altLang="es-AR" sz="4400" noProof="1">
                <a:solidFill>
                  <a:srgbClr val="FFFFFF"/>
                </a:solidFill>
                <a:latin typeface="Constantia"/>
                <a:ea typeface="DejaVu Sans"/>
              </a:rPr>
              <a:t>nnouncements</a:t>
            </a:r>
            <a:endParaRPr kumimoji="0" lang="x-none" altLang="es-AR" sz="4400" b="0" i="0" u="none" strike="noStrike" kern="1200" cap="none" spc="0" normalizeH="0" baseline="0" noProof="1">
              <a:solidFill>
                <a:srgbClr val="FFFFFF"/>
              </a:solidFill>
              <a:latin typeface="Constantia"/>
              <a:ea typeface="DejaVu Sans"/>
              <a:cs typeface="+mn-cs"/>
            </a:endParaRPr>
          </a:p>
        </p:txBody>
      </p:sp>
      <p:pic>
        <p:nvPicPr>
          <p:cNvPr id="10258" name="Picture 10257">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0260" name="Rectangle 10259">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10262" name="Picture 10261">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10264" name="Rectangle 10263">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245" name="Rectangle 3"/>
          <p:cNvSpPr>
            <a:spLocks noGrp="1"/>
          </p:cNvSpPr>
          <p:nvPr>
            <p:ph idx="1"/>
          </p:nvPr>
        </p:nvSpPr>
        <p:spPr>
          <a:xfrm>
            <a:off x="138422" y="2286349"/>
            <a:ext cx="7579155" cy="3150308"/>
          </a:xfrm>
        </p:spPr>
        <p:txBody>
          <a:bodyPr vert="horz" lIns="91440" tIns="45720" rIns="91440" bIns="45720" rtlCol="0" anchor="t">
            <a:noAutofit/>
          </a:bodyPr>
          <a:lstStyle/>
          <a:p>
            <a:pPr eaLnBrk="1" hangingPunct="1"/>
            <a:r>
              <a:rPr kumimoji="0" lang="x-none" altLang="es-AR" b="0" i="0" u="none" strike="noStrike" kern="1200" cap="none" spc="0" normalizeH="0" baseline="0" noProof="1">
                <a:solidFill>
                  <a:srgbClr val="FFFFFF"/>
                </a:solidFill>
                <a:latin typeface="Calibri (Cuerpo)"/>
                <a:ea typeface="DejaVu Sans"/>
              </a:rPr>
              <a:t>Reciben y reacionan a “</a:t>
            </a:r>
            <a:r>
              <a:rPr kumimoji="0" lang="es-AR" altLang="es-AR" b="0" i="0" u="none" strike="noStrike" kern="1200" cap="none" spc="0" normalizeH="0" baseline="0" noProof="1">
                <a:solidFill>
                  <a:srgbClr val="FFFFFF"/>
                </a:solidFill>
                <a:latin typeface="Calibri (Cuerpo)"/>
                <a:ea typeface="DejaVu Sans"/>
              </a:rPr>
              <a:t>B</a:t>
            </a:r>
            <a:r>
              <a:rPr kumimoji="0" lang="x-none" altLang="es-AR" b="0" i="0" u="none" strike="noStrike" kern="1200" cap="none" spc="0" normalizeH="0" baseline="0" noProof="1">
                <a:solidFill>
                  <a:srgbClr val="FFFFFF"/>
                </a:solidFill>
                <a:latin typeface="Calibri (Cuerpo)"/>
                <a:ea typeface="DejaVu Sans"/>
              </a:rPr>
              <a:t>roadcast</a:t>
            </a:r>
            <a:r>
              <a:rPr kumimoji="0" lang="es-AR" altLang="es-AR" b="0" i="0" u="none" strike="noStrike" kern="1200" cap="none" spc="0" normalizeH="0" baseline="0" noProof="1">
                <a:solidFill>
                  <a:srgbClr val="FFFFFF"/>
                </a:solidFill>
                <a:latin typeface="Calibri (Cuerpo)"/>
                <a:ea typeface="DejaVu Sans"/>
              </a:rPr>
              <a:t>A</a:t>
            </a:r>
            <a:r>
              <a:rPr kumimoji="0" lang="x-none" altLang="es-AR" b="0" i="0" u="none" strike="noStrike" kern="1200" cap="none" spc="0" normalizeH="0" baseline="0" noProof="1">
                <a:solidFill>
                  <a:srgbClr val="FFFFFF"/>
                </a:solidFill>
                <a:latin typeface="Calibri (Cuerpo)"/>
                <a:ea typeface="DejaVu Sans"/>
              </a:rPr>
              <a:t>nnouncements".</a:t>
            </a:r>
          </a:p>
          <a:p>
            <a:pPr eaLnBrk="1" hangingPunct="1"/>
            <a:r>
              <a:rPr kumimoji="0" lang="x-none" altLang="es-AR" b="0" i="0" u="none" strike="noStrike" kern="1200" cap="none" spc="0" normalizeH="0" baseline="0" noProof="1">
                <a:solidFill>
                  <a:srgbClr val="FFFFFF"/>
                </a:solidFill>
                <a:latin typeface="Calibri (Cuerpo)"/>
                <a:ea typeface="DejaVu Sans"/>
              </a:rPr>
              <a:t>Extienden la clase base "BroadcastReceiver".</a:t>
            </a:r>
            <a:endParaRPr kumimoji="0" lang="es-AR" altLang="es-AR" b="0" i="0" u="none" strike="noStrike" kern="1200" cap="none" spc="0" normalizeH="0" baseline="0" noProof="1">
              <a:solidFill>
                <a:srgbClr val="FFFFFF"/>
              </a:solidFill>
              <a:latin typeface="Calibri (Cuerpo)"/>
              <a:ea typeface="DejaVu Sans"/>
            </a:endParaRPr>
          </a:p>
          <a:p>
            <a:pPr eaLnBrk="1" hangingPunct="1"/>
            <a:r>
              <a:rPr lang="x-none" altLang="es-AR" noProof="1">
                <a:solidFill>
                  <a:srgbClr val="FFFFFF"/>
                </a:solidFill>
                <a:latin typeface="Calibri (Cuerpo)"/>
                <a:ea typeface="DejaVu Sans"/>
              </a:rPr>
              <a:t>Otras aplicaciones pueden iniciar broadcasts</a:t>
            </a:r>
          </a:p>
          <a:p>
            <a:pPr marL="0" indent="0">
              <a:buNone/>
            </a:pPr>
            <a:endParaRPr lang="x-none" altLang="es-AR" noProof="1">
              <a:solidFill>
                <a:srgbClr val="FFFFFF"/>
              </a:solidFill>
              <a:latin typeface="Calibri (Cuerpo)"/>
              <a:ea typeface="DejaVu Sans"/>
            </a:endParaRPr>
          </a:p>
          <a:p>
            <a:pPr marL="0" indent="0" eaLnBrk="1" hangingPunct="1">
              <a:buNone/>
            </a:pPr>
            <a:r>
              <a:rPr kumimoji="0" lang="es-AR" altLang="es-AR" b="0" i="0" u="none" strike="noStrike" kern="1200" cap="none" spc="0" normalizeH="0" baseline="0" noProof="1">
                <a:solidFill>
                  <a:srgbClr val="FFFFFF"/>
                </a:solidFill>
                <a:latin typeface="Calibri (Cuerpo)"/>
                <a:ea typeface="DejaVu Sans"/>
              </a:rPr>
              <a:t> </a:t>
            </a:r>
            <a:r>
              <a:rPr kumimoji="0" lang="x-none" altLang="es-AR" b="0" i="0" u="none" strike="noStrike" kern="1200" cap="none" spc="0" normalizeH="0" baseline="0" noProof="1">
                <a:solidFill>
                  <a:srgbClr val="FFFFFF"/>
                </a:solidFill>
                <a:latin typeface="Calibri (Cuerpo)"/>
                <a:ea typeface="DejaVu Sans"/>
              </a:rPr>
              <a:t>Ejemplos:</a:t>
            </a:r>
            <a:endParaRPr lang="x-none" altLang="es-AR" b="0" i="0" u="none" strike="noStrike" kern="1200" cap="none" spc="0" normalizeH="0" baseline="0" noProof="1">
              <a:solidFill>
                <a:srgbClr val="FFFFFF"/>
              </a:solidFill>
              <a:latin typeface="Calibri (Cuerpo)"/>
              <a:ea typeface="DejaVu Sans"/>
            </a:endParaRPr>
          </a:p>
          <a:p>
            <a:pPr lvl="1" eaLnBrk="1" hangingPunct="1"/>
            <a:r>
              <a:rPr kumimoji="0" lang="x-none" altLang="es-AR" sz="2400" b="0" i="0" u="none" strike="noStrike" kern="1200" cap="none" spc="0" normalizeH="0" baseline="0" noProof="1">
                <a:solidFill>
                  <a:srgbClr val="FFFFFF"/>
                </a:solidFill>
                <a:latin typeface="Calibri (Cuerpo)"/>
                <a:ea typeface="DejaVu Sans"/>
              </a:rPr>
              <a:t>batteria baja, cable de carga conectado, shutdown, cambio de timezone, etc.</a:t>
            </a:r>
            <a:endParaRPr lang="x-none" altLang="es-AR" sz="2400" b="0" i="0" u="none" strike="noStrike" kern="1200" cap="none" spc="0" normalizeH="0" baseline="0" noProof="1">
              <a:solidFill>
                <a:srgbClr val="FFFFFF"/>
              </a:solidFill>
              <a:latin typeface="Calibri (Cuerpo)"/>
              <a:ea typeface="DejaVu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1303" name="Rectangle 11302">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305" name="Picture 11304">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11307" name="Picture 11306">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11309" name="Rectangle 11308">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268" name="Rectangle 2"/>
          <p:cNvSpPr>
            <a:spLocks noGrp="1"/>
          </p:cNvSpPr>
          <p:nvPr>
            <p:ph type="title"/>
          </p:nvPr>
        </p:nvSpPr>
        <p:spPr>
          <a:xfrm>
            <a:off x="510240" y="753228"/>
            <a:ext cx="7210396" cy="1080938"/>
          </a:xfrm>
        </p:spPr>
        <p:txBody>
          <a:bodyPr vert="horz" lIns="91440" tIns="45720" rIns="91440" bIns="45720" rtlCol="0" anchor="ctr">
            <a:normAutofit/>
          </a:bodyPr>
          <a:lstStyle/>
          <a:p>
            <a:r>
              <a:rPr kumimoji="0" lang="en-US" altLang="es-AR" b="0" i="0" u="none" strike="noStrike" cap="none" spc="0" normalizeH="0" baseline="0" noProof="1">
                <a:solidFill>
                  <a:srgbClr val="FFFFFF"/>
                </a:solidFill>
              </a:rPr>
              <a:t>Content Providers</a:t>
            </a:r>
          </a:p>
        </p:txBody>
      </p:sp>
      <p:pic>
        <p:nvPicPr>
          <p:cNvPr id="11311" name="Picture 11310">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1313" name="Rectangle 11312">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315" name="Picture 11314">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11317" name="Rectangle 11316">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Marcador de contenido 33">
            <a:extLst>
              <a:ext uri="{FF2B5EF4-FFF2-40B4-BE49-F238E27FC236}">
                <a16:creationId xmlns:a16="http://schemas.microsoft.com/office/drawing/2014/main" id="{2FB90E35-3F68-2B1D-E8D4-34DC7983E377}"/>
              </a:ext>
            </a:extLst>
          </p:cNvPr>
          <p:cNvSpPr>
            <a:spLocks noGrp="1"/>
          </p:cNvSpPr>
          <p:nvPr>
            <p:ph idx="1"/>
          </p:nvPr>
        </p:nvSpPr>
        <p:spPr>
          <a:xfrm>
            <a:off x="14483" y="2437831"/>
            <a:ext cx="7785720" cy="3150308"/>
          </a:xfrm>
        </p:spPr>
        <p:txBody>
          <a:bodyPr vert="horz" lIns="91440" tIns="45720" rIns="91440" bIns="45720" rtlCol="0" anchor="t">
            <a:noAutofit/>
          </a:bodyPr>
          <a:lstStyle/>
          <a:p>
            <a:pPr marL="285750"/>
            <a:r>
              <a:rPr lang="en-US" err="1">
                <a:solidFill>
                  <a:srgbClr val="FFFFFF"/>
                </a:solidFill>
              </a:rPr>
              <a:t>Permiten</a:t>
            </a:r>
            <a:r>
              <a:rPr lang="en-US">
                <a:solidFill>
                  <a:srgbClr val="FFFFFF"/>
                </a:solidFill>
              </a:rPr>
              <a:t> que </a:t>
            </a:r>
            <a:r>
              <a:rPr lang="en-US" err="1">
                <a:solidFill>
                  <a:srgbClr val="FFFFFF"/>
                </a:solidFill>
              </a:rPr>
              <a:t>los</a:t>
            </a:r>
            <a:r>
              <a:rPr lang="en-US">
                <a:solidFill>
                  <a:srgbClr val="FFFFFF"/>
                </a:solidFill>
              </a:rPr>
              <a:t> </a:t>
            </a:r>
            <a:r>
              <a:rPr lang="en-US" err="1">
                <a:solidFill>
                  <a:srgbClr val="FFFFFF"/>
                </a:solidFill>
              </a:rPr>
              <a:t>datos</a:t>
            </a:r>
            <a:r>
              <a:rPr lang="en-US">
                <a:solidFill>
                  <a:srgbClr val="FFFFFF"/>
                </a:solidFill>
              </a:rPr>
              <a:t> de </a:t>
            </a:r>
            <a:r>
              <a:rPr lang="en-US" err="1">
                <a:solidFill>
                  <a:srgbClr val="FFFFFF"/>
                </a:solidFill>
              </a:rPr>
              <a:t>una</a:t>
            </a:r>
            <a:r>
              <a:rPr lang="en-US">
                <a:solidFill>
                  <a:srgbClr val="FFFFFF"/>
                </a:solidFill>
              </a:rPr>
              <a:t> </a:t>
            </a:r>
            <a:r>
              <a:rPr lang="en-US" err="1">
                <a:solidFill>
                  <a:srgbClr val="FFFFFF"/>
                </a:solidFill>
              </a:rPr>
              <a:t>aplicación</a:t>
            </a:r>
            <a:r>
              <a:rPr lang="en-US">
                <a:solidFill>
                  <a:srgbClr val="FFFFFF"/>
                </a:solidFill>
              </a:rPr>
              <a:t> se </a:t>
            </a:r>
            <a:r>
              <a:rPr lang="en-US" err="1">
                <a:solidFill>
                  <a:srgbClr val="FFFFFF"/>
                </a:solidFill>
              </a:rPr>
              <a:t>puedan</a:t>
            </a:r>
            <a:r>
              <a:rPr lang="en-US">
                <a:solidFill>
                  <a:srgbClr val="FFFFFF"/>
                </a:solidFill>
              </a:rPr>
              <a:t> </a:t>
            </a:r>
            <a:r>
              <a:rPr lang="en-US" err="1">
                <a:solidFill>
                  <a:srgbClr val="FFFFFF"/>
                </a:solidFill>
              </a:rPr>
              <a:t>compartir</a:t>
            </a:r>
            <a:r>
              <a:rPr lang="en-US">
                <a:solidFill>
                  <a:srgbClr val="FFFFFF"/>
                </a:solidFill>
              </a:rPr>
              <a:t> a </a:t>
            </a:r>
            <a:r>
              <a:rPr lang="en-US" err="1">
                <a:solidFill>
                  <a:srgbClr val="FFFFFF"/>
                </a:solidFill>
              </a:rPr>
              <a:t>otras</a:t>
            </a:r>
            <a:r>
              <a:rPr lang="en-US">
                <a:solidFill>
                  <a:srgbClr val="FFFFFF"/>
                </a:solidFill>
              </a:rPr>
              <a:t> </a:t>
            </a:r>
            <a:r>
              <a:rPr lang="en-US" err="1">
                <a:solidFill>
                  <a:srgbClr val="FFFFFF"/>
                </a:solidFill>
              </a:rPr>
              <a:t>aplicaciones</a:t>
            </a:r>
            <a:r>
              <a:rPr lang="en-US">
                <a:solidFill>
                  <a:srgbClr val="FFFFFF"/>
                </a:solidFill>
              </a:rPr>
              <a:t>.</a:t>
            </a:r>
            <a:endParaRPr lang="es-ES"/>
          </a:p>
          <a:p>
            <a:pPr marL="285750"/>
            <a:r>
              <a:rPr lang="en-US" dirty="0">
                <a:solidFill>
                  <a:srgbClr val="FFFFFF"/>
                </a:solidFill>
              </a:rPr>
              <a:t>Es </a:t>
            </a:r>
            <a:r>
              <a:rPr lang="en-US" dirty="0" err="1">
                <a:solidFill>
                  <a:srgbClr val="FFFFFF"/>
                </a:solidFill>
              </a:rPr>
              <a:t>una</a:t>
            </a:r>
            <a:r>
              <a:rPr lang="en-US" dirty="0">
                <a:solidFill>
                  <a:srgbClr val="FFFFFF"/>
                </a:solidFill>
              </a:rPr>
              <a:t> </a:t>
            </a:r>
            <a:r>
              <a:rPr lang="en-US" dirty="0" err="1">
                <a:solidFill>
                  <a:srgbClr val="FFFFFF"/>
                </a:solidFill>
              </a:rPr>
              <a:t>manera</a:t>
            </a:r>
            <a:r>
              <a:rPr lang="en-US" dirty="0">
                <a:solidFill>
                  <a:srgbClr val="FFFFFF"/>
                </a:solidFill>
              </a:rPr>
              <a:t> de </a:t>
            </a:r>
            <a:r>
              <a:rPr lang="en-US" dirty="0" err="1">
                <a:solidFill>
                  <a:srgbClr val="FFFFFF"/>
                </a:solidFill>
              </a:rPr>
              <a:t>transferir</a:t>
            </a:r>
            <a:r>
              <a:rPr lang="en-US" dirty="0">
                <a:solidFill>
                  <a:srgbClr val="FFFFFF"/>
                </a:solidFill>
              </a:rPr>
              <a:t> </a:t>
            </a:r>
            <a:r>
              <a:rPr lang="en-US" dirty="0" err="1">
                <a:solidFill>
                  <a:srgbClr val="FFFFFF"/>
                </a:solidFill>
              </a:rPr>
              <a:t>datos</a:t>
            </a:r>
            <a:r>
              <a:rPr lang="en-US" dirty="0">
                <a:solidFill>
                  <a:srgbClr val="FFFFFF"/>
                </a:solidFill>
              </a:rPr>
              <a:t> entre </a:t>
            </a:r>
            <a:r>
              <a:rPr lang="en-US" dirty="0" err="1">
                <a:solidFill>
                  <a:srgbClr val="FFFFFF"/>
                </a:solidFill>
              </a:rPr>
              <a:t>aplicaciones</a:t>
            </a:r>
            <a:r>
              <a:rPr lang="en-US" dirty="0">
                <a:solidFill>
                  <a:srgbClr val="FFFFFF"/>
                </a:solidFill>
              </a:rPr>
              <a:t> </a:t>
            </a:r>
            <a:r>
              <a:rPr lang="en-US" dirty="0" err="1">
                <a:solidFill>
                  <a:srgbClr val="FFFFFF"/>
                </a:solidFill>
              </a:rPr>
              <a:t>en</a:t>
            </a:r>
            <a:r>
              <a:rPr lang="en-US" dirty="0">
                <a:solidFill>
                  <a:srgbClr val="FFFFFF"/>
                </a:solidFill>
              </a:rPr>
              <a:t> Android (no hay shared files, shared memory, pipes, </a:t>
            </a:r>
            <a:r>
              <a:rPr lang="en-US" dirty="0" err="1">
                <a:solidFill>
                  <a:srgbClr val="FFFFFF"/>
                </a:solidFill>
              </a:rPr>
              <a:t>etc</a:t>
            </a:r>
            <a:r>
              <a:rPr lang="en-US" dirty="0">
                <a:solidFill>
                  <a:srgbClr val="FFFFFF"/>
                </a:solidFill>
              </a:rPr>
              <a:t>). </a:t>
            </a:r>
            <a:endParaRPr lang="en-US" dirty="0">
              <a:solidFill>
                <a:srgbClr val="FFFFFF"/>
              </a:solidFill>
              <a:cs typeface="Calibri"/>
            </a:endParaRPr>
          </a:p>
          <a:p>
            <a:pPr marL="285750"/>
            <a:r>
              <a:rPr lang="en-US" dirty="0" err="1">
                <a:solidFill>
                  <a:srgbClr val="FFFFFF"/>
                </a:solidFill>
              </a:rPr>
              <a:t>Extienden</a:t>
            </a:r>
            <a:r>
              <a:rPr lang="en-US" dirty="0">
                <a:solidFill>
                  <a:srgbClr val="FFFFFF"/>
                </a:solidFill>
              </a:rPr>
              <a:t> la </a:t>
            </a:r>
            <a:r>
              <a:rPr lang="en-US" dirty="0" err="1">
                <a:solidFill>
                  <a:srgbClr val="FFFFFF"/>
                </a:solidFill>
              </a:rPr>
              <a:t>clase</a:t>
            </a:r>
            <a:r>
              <a:rPr lang="en-US" dirty="0">
                <a:solidFill>
                  <a:srgbClr val="FFFFFF"/>
                </a:solidFill>
              </a:rPr>
              <a:t> base </a:t>
            </a:r>
            <a:r>
              <a:rPr lang="en-US" dirty="0" err="1">
                <a:solidFill>
                  <a:srgbClr val="FFFFFF"/>
                </a:solidFill>
              </a:rPr>
              <a:t>ContentProvider</a:t>
            </a:r>
            <a:r>
              <a:rPr lang="en-US" dirty="0">
                <a:solidFill>
                  <a:srgbClr val="FFFFFF"/>
                </a:solidFill>
              </a:rPr>
              <a:t>.</a:t>
            </a:r>
            <a:endParaRPr lang="en-US" dirty="0">
              <a:solidFill>
                <a:srgbClr val="FFFFFF"/>
              </a:solidFill>
              <a:cs typeface="Calibri"/>
            </a:endParaRPr>
          </a:p>
          <a:p>
            <a:pPr marL="285750"/>
            <a:r>
              <a:rPr lang="en-US" dirty="0">
                <a:solidFill>
                  <a:srgbClr val="FFFFFF"/>
                </a:solidFill>
              </a:rPr>
              <a:t>Las </a:t>
            </a:r>
            <a:r>
              <a:rPr lang="en-US" dirty="0" err="1">
                <a:solidFill>
                  <a:srgbClr val="FFFFFF"/>
                </a:solidFill>
              </a:rPr>
              <a:t>aplicaciones</a:t>
            </a:r>
            <a:r>
              <a:rPr lang="en-US" dirty="0">
                <a:solidFill>
                  <a:srgbClr val="FFFFFF"/>
                </a:solidFill>
              </a:rPr>
              <a:t> </a:t>
            </a:r>
            <a:r>
              <a:rPr lang="en-US" dirty="0" err="1">
                <a:solidFill>
                  <a:srgbClr val="FFFFFF"/>
                </a:solidFill>
              </a:rPr>
              <a:t>utilizan</a:t>
            </a:r>
            <a:r>
              <a:rPr lang="en-US" dirty="0">
                <a:solidFill>
                  <a:srgbClr val="FFFFFF"/>
                </a:solidFill>
              </a:rPr>
              <a:t> un </a:t>
            </a:r>
            <a:r>
              <a:rPr lang="en-US" dirty="0" err="1">
                <a:solidFill>
                  <a:srgbClr val="FFFFFF"/>
                </a:solidFill>
              </a:rPr>
              <a:t>objeto</a:t>
            </a:r>
            <a:r>
              <a:rPr lang="en-US" dirty="0">
                <a:solidFill>
                  <a:srgbClr val="FFFFFF"/>
                </a:solidFill>
              </a:rPr>
              <a:t> de </a:t>
            </a:r>
            <a:r>
              <a:rPr lang="en-US" dirty="0" err="1">
                <a:solidFill>
                  <a:srgbClr val="FFFFFF"/>
                </a:solidFill>
              </a:rPr>
              <a:t>tipo</a:t>
            </a:r>
            <a:r>
              <a:rPr lang="en-US" dirty="0">
                <a:solidFill>
                  <a:srgbClr val="FFFFFF"/>
                </a:solidFill>
              </a:rPr>
              <a:t> "</a:t>
            </a:r>
            <a:r>
              <a:rPr lang="en-US" dirty="0" err="1">
                <a:solidFill>
                  <a:srgbClr val="FFFFFF"/>
                </a:solidFill>
              </a:rPr>
              <a:t>ContentResolver</a:t>
            </a:r>
            <a:r>
              <a:rPr lang="en-US" dirty="0">
                <a:solidFill>
                  <a:srgbClr val="FFFFFF"/>
                </a:solidFill>
              </a:rPr>
              <a:t>" para acceder a </a:t>
            </a:r>
            <a:r>
              <a:rPr lang="en-US" dirty="0" err="1">
                <a:solidFill>
                  <a:srgbClr val="FFFFFF"/>
                </a:solidFill>
              </a:rPr>
              <a:t>los</a:t>
            </a:r>
            <a:r>
              <a:rPr lang="en-US" dirty="0">
                <a:solidFill>
                  <a:srgbClr val="FFFFFF"/>
                </a:solidFill>
              </a:rPr>
              <a:t> </a:t>
            </a:r>
            <a:r>
              <a:rPr lang="en-US" dirty="0" err="1">
                <a:solidFill>
                  <a:srgbClr val="FFFFFF"/>
                </a:solidFill>
              </a:rPr>
              <a:t>datos</a:t>
            </a:r>
            <a:r>
              <a:rPr lang="en-US" dirty="0">
                <a:solidFill>
                  <a:srgbClr val="FFFFFF"/>
                </a:solidFill>
              </a:rPr>
              <a:t> </a:t>
            </a:r>
            <a:r>
              <a:rPr lang="en-US" dirty="0" err="1">
                <a:solidFill>
                  <a:srgbClr val="FFFFFF"/>
                </a:solidFill>
              </a:rPr>
              <a:t>provistos</a:t>
            </a:r>
            <a:r>
              <a:rPr lang="en-US" dirty="0">
                <a:solidFill>
                  <a:srgbClr val="FFFFFF"/>
                </a:solidFill>
              </a:rPr>
              <a:t> </a:t>
            </a:r>
            <a:r>
              <a:rPr lang="en-US" dirty="0" err="1">
                <a:solidFill>
                  <a:srgbClr val="FFFFFF"/>
                </a:solidFill>
              </a:rPr>
              <a:t>por</a:t>
            </a:r>
            <a:r>
              <a:rPr lang="en-US" dirty="0">
                <a:solidFill>
                  <a:srgbClr val="FFFFFF"/>
                </a:solidFill>
              </a:rPr>
              <a:t> un "</a:t>
            </a:r>
            <a:r>
              <a:rPr lang="en-US" dirty="0" err="1">
                <a:solidFill>
                  <a:srgbClr val="FFFFFF"/>
                </a:solidFill>
              </a:rPr>
              <a:t>ContentProvider</a:t>
            </a:r>
            <a:r>
              <a:rPr lang="en-US" dirty="0">
                <a:solidFill>
                  <a:srgbClr val="FFFFFF"/>
                </a:solidFill>
              </a:rPr>
              <a:t>".</a:t>
            </a:r>
            <a:endParaRPr lang="en-US" dirty="0">
              <a:solidFill>
                <a:srgbClr val="FFFFFF"/>
              </a:solidFill>
              <a:cs typeface="Calibri"/>
            </a:endParaRPr>
          </a:p>
          <a:p>
            <a:endParaRPr lang="en-US">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8103"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510241" y="321733"/>
            <a:ext cx="6942425" cy="845983"/>
          </a:xfrm>
          <a:effectLst>
            <a:outerShdw blurRad="88900" dist="38100" dir="2700000" algn="tl" rotWithShape="0">
              <a:prstClr val="black">
                <a:alpha val="30000"/>
              </a:prstClr>
            </a:outerShdw>
          </a:effectLst>
        </p:spPr>
        <p:txBody>
          <a:bodyPr vert="horz" lIns="91440" tIns="45720" rIns="91440" bIns="45720" anchor="b">
            <a:normAutofit/>
          </a:bodyPr>
          <a:lstStyle/>
          <a:p>
            <a:pPr eaLnBrk="1" hangingPunct="1"/>
            <a:r>
              <a:rPr kumimoji="0" lang="es-AR" altLang="es-AR" b="0" i="0" u="none" strike="noStrike" kern="1200" cap="none" spc="0" normalizeH="0" baseline="0" noProof="1">
                <a:latin typeface="Constantia"/>
                <a:ea typeface="DejaVu Sans"/>
                <a:cs typeface="+mn-cs"/>
              </a:rPr>
              <a:t>Shared Preferences</a:t>
            </a:r>
            <a:endParaRPr kumimoji="0" lang="x-none" altLang="es-AR" b="0" i="0" u="none" strike="noStrike" kern="1200" cap="none" spc="0" normalizeH="0" baseline="0" noProof="1">
              <a:latin typeface="Constantia"/>
              <a:ea typeface="DejaVu Sans"/>
              <a:cs typeface="+mn-cs"/>
            </a:endParaRPr>
          </a:p>
        </p:txBody>
      </p:sp>
      <p:pic>
        <p:nvPicPr>
          <p:cNvPr id="17" name="Picture 16">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7939369" y="2846786"/>
            <a:ext cx="1202248" cy="144270"/>
          </a:xfrm>
          <a:prstGeom prst="rect">
            <a:avLst/>
          </a:prstGeom>
        </p:spPr>
      </p:pic>
      <p:pic>
        <p:nvPicPr>
          <p:cNvPr id="19" name="Picture 18">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51041"/>
            <a:ext cx="7452665" cy="321164"/>
          </a:xfrm>
          <a:prstGeom prst="rect">
            <a:avLst/>
          </a:prstGeom>
        </p:spPr>
      </p:pic>
      <p:sp>
        <p:nvSpPr>
          <p:cNvPr id="21" name="Rectangle 20">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7452665"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
            <a:extLst>
              <a:ext uri="{FF2B5EF4-FFF2-40B4-BE49-F238E27FC236}">
                <a16:creationId xmlns:a16="http://schemas.microsoft.com/office/drawing/2014/main" id="{9BC41880-522E-46E7-9CAB-27364B4ADE16}"/>
              </a:ext>
            </a:extLst>
          </p:cNvPr>
          <p:cNvSpPr>
            <a:spLocks noGrp="1"/>
          </p:cNvSpPr>
          <p:nvPr>
            <p:ph idx="1"/>
          </p:nvPr>
        </p:nvSpPr>
        <p:spPr>
          <a:xfrm>
            <a:off x="510240" y="1960966"/>
            <a:ext cx="6450792" cy="3418626"/>
          </a:xfrm>
        </p:spPr>
        <p:txBody>
          <a:bodyPr vert="horz" lIns="91440" tIns="45720" rIns="91440" bIns="45720" anchor="t">
            <a:normAutofit/>
          </a:bodyPr>
          <a:lstStyle/>
          <a:p>
            <a:pPr eaLnBrk="1" hangingPunct="1"/>
            <a:r>
              <a:rPr kumimoji="0" lang="es-AR" altLang="es-AR" sz="2800" b="0" i="0" u="none" strike="noStrike" kern="1200" cap="none" spc="0" normalizeH="0" baseline="0" noProof="1">
                <a:solidFill>
                  <a:srgbClr val="FFFFFF"/>
                </a:solidFill>
                <a:latin typeface="Calibri (Cuerpo)"/>
                <a:ea typeface="DejaVu Sans"/>
              </a:rPr>
              <a:t>Permite la persistencia de colecciones relativamente pequeñas.</a:t>
            </a:r>
          </a:p>
          <a:p>
            <a:pPr eaLnBrk="1" hangingPunct="1"/>
            <a:r>
              <a:rPr kumimoji="0" lang="es-AR" altLang="es-AR" sz="2800" b="0" i="0" u="none" strike="noStrike" kern="1200" cap="none" spc="0" normalizeH="0" baseline="0" noProof="1">
                <a:solidFill>
                  <a:srgbClr val="FFFFFF"/>
                </a:solidFill>
                <a:latin typeface="Calibri (Cuerpo)"/>
                <a:ea typeface="DejaVu Sans"/>
              </a:rPr>
              <a:t>Apunta a archivo de almacenamiento por Key-Value.</a:t>
            </a:r>
          </a:p>
          <a:p>
            <a:pPr eaLnBrk="1" hangingPunct="1"/>
            <a:r>
              <a:rPr lang="es-AR" altLang="es-AR" sz="2800" noProof="1">
                <a:solidFill>
                  <a:srgbClr val="FFFFFF"/>
                </a:solidFill>
                <a:latin typeface="Calibri (Cuerpo)"/>
                <a:ea typeface="DejaVu Sans"/>
              </a:rPr>
              <a:t>Accesible desde el contexto de la aplicación.</a:t>
            </a:r>
            <a:endParaRPr kumimoji="0" lang="x-none" altLang="es-AR" sz="2800" b="0" i="0" u="none" strike="noStrike" kern="1200" cap="none" spc="0" normalizeH="0" baseline="0" noProof="1">
              <a:solidFill>
                <a:srgbClr val="FFFFFF"/>
              </a:solidFill>
              <a:latin typeface="Calibri (Cuerpo)"/>
              <a:ea typeface="DejaVu Sans"/>
            </a:endParaRPr>
          </a:p>
        </p:txBody>
      </p:sp>
      <p:sp>
        <p:nvSpPr>
          <p:cNvPr id="23" name="Rectangle 22">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148944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Tree>
    <p:extLst>
      <p:ext uri="{BB962C8B-B14F-4D97-AF65-F5344CB8AC3E}">
        <p14:creationId xmlns:p14="http://schemas.microsoft.com/office/powerpoint/2010/main" val="2247302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12322" name="Rectangle 12321">
            <a:extLst>
              <a:ext uri="{FF2B5EF4-FFF2-40B4-BE49-F238E27FC236}">
                <a16:creationId xmlns:a16="http://schemas.microsoft.com/office/drawing/2014/main" id="{C7F36C09-16BA-4141-A705-C6B5B5A40B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1332" y="0"/>
            <a:ext cx="6882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12324" name="Picture 12323">
            <a:extLst>
              <a:ext uri="{FF2B5EF4-FFF2-40B4-BE49-F238E27FC236}">
                <a16:creationId xmlns:a16="http://schemas.microsoft.com/office/drawing/2014/main" id="{C9CE521D-42CE-4CD9-AFFE-37255AC0A6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326" name="Rectangle 12325">
            <a:extLst>
              <a:ext uri="{FF2B5EF4-FFF2-40B4-BE49-F238E27FC236}">
                <a16:creationId xmlns:a16="http://schemas.microsoft.com/office/drawing/2014/main" id="{460C2540-36DC-4C0A-A9C0-231ED365D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461332"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2" name="Rectangle 2"/>
          <p:cNvSpPr>
            <a:spLocks noGrp="1"/>
          </p:cNvSpPr>
          <p:nvPr>
            <p:ph type="title"/>
          </p:nvPr>
        </p:nvSpPr>
        <p:spPr>
          <a:xfrm>
            <a:off x="191117" y="523251"/>
            <a:ext cx="7210396" cy="1080938"/>
          </a:xfrm>
        </p:spPr>
        <p:txBody>
          <a:bodyPr vert="horz" lIns="91440" tIns="45720" rIns="91440" bIns="45720">
            <a:normAutofit/>
          </a:bodyPr>
          <a:lstStyle/>
          <a:p>
            <a:pPr eaLnBrk="1" hangingPunct="1"/>
            <a:r>
              <a:rPr kumimoji="0" lang="x-none" altLang="es-AR" b="0" i="0" u="none" strike="noStrike" kern="1200" cap="none" spc="0" normalizeH="0" baseline="0" noProof="1">
                <a:solidFill>
                  <a:schemeClr val="accent1"/>
                </a:solidFill>
                <a:latin typeface="Constantia"/>
                <a:ea typeface="DejaVu Sans"/>
                <a:cs typeface="+mn-cs"/>
              </a:rPr>
              <a:t>Intents</a:t>
            </a:r>
          </a:p>
        </p:txBody>
      </p:sp>
      <p:sp>
        <p:nvSpPr>
          <p:cNvPr id="12321" name="Rectangle 3"/>
          <p:cNvSpPr>
            <a:spLocks noGrp="1"/>
          </p:cNvSpPr>
          <p:nvPr>
            <p:ph idx="1"/>
          </p:nvPr>
        </p:nvSpPr>
        <p:spPr>
          <a:xfrm>
            <a:off x="191117" y="1839532"/>
            <a:ext cx="7739908" cy="672728"/>
          </a:xfrm>
        </p:spPr>
        <p:txBody>
          <a:bodyPr vert="horz" lIns="91440" tIns="45720" rIns="91440" bIns="45720" rtlCol="0" anchor="t">
            <a:normAutofit/>
          </a:bodyPr>
          <a:lstStyle/>
          <a:p>
            <a:pPr marL="0" indent="0" eaLnBrk="1" hangingPunct="1">
              <a:buNone/>
            </a:pPr>
            <a:r>
              <a:rPr lang="es-AR" altLang="es-AR" sz="2000" noProof="1">
                <a:latin typeface="Calibri (Cuerpo)"/>
                <a:ea typeface="DejaVu Sans"/>
              </a:rPr>
              <a:t>Objeto que permite la navegación y el envio de mensajes entre componentes</a:t>
            </a:r>
          </a:p>
        </p:txBody>
      </p:sp>
      <p:sp>
        <p:nvSpPr>
          <p:cNvPr id="2" name="CuadroTexto 1">
            <a:extLst>
              <a:ext uri="{FF2B5EF4-FFF2-40B4-BE49-F238E27FC236}">
                <a16:creationId xmlns:a16="http://schemas.microsoft.com/office/drawing/2014/main" id="{33F7BA1D-AF78-6119-5EAE-6D8E306E0212}"/>
              </a:ext>
            </a:extLst>
          </p:cNvPr>
          <p:cNvSpPr txBox="1"/>
          <p:nvPr/>
        </p:nvSpPr>
        <p:spPr>
          <a:xfrm>
            <a:off x="191117" y="2742236"/>
            <a:ext cx="8079098" cy="3814352"/>
          </a:xfrm>
          <a:prstGeom prst="rect">
            <a:avLst/>
          </a:prstGeom>
        </p:spPr>
        <p:txBody>
          <a:bodyPr vert="horz" lIns="91440" tIns="45720" rIns="91440" bIns="45720" rtlCol="0" anchor="t">
            <a:noAutofit/>
          </a:bodyPr>
          <a:lstStyle>
            <a:lvl1pPr indent="0" defTabSz="914400">
              <a:lnSpc>
                <a:spcPct val="90000"/>
              </a:lnSpc>
              <a:spcBef>
                <a:spcPts val="1000"/>
              </a:spcBef>
              <a:buFont typeface="Arial" panose="020B0604020202020204" pitchFamily="34" charset="0"/>
              <a:buNone/>
              <a:defRPr>
                <a:latin typeface="Constantia"/>
                <a:ea typeface="DejaVu Sans"/>
              </a:defRPr>
            </a:lvl1pPr>
            <a:lvl2pPr marL="685800" indent="-228600" defTabSz="914400">
              <a:lnSpc>
                <a:spcPct val="90000"/>
              </a:lnSpc>
              <a:spcBef>
                <a:spcPts val="500"/>
              </a:spcBef>
              <a:buFont typeface="Arial" panose="020B0604020202020204" pitchFamily="34" charset="0"/>
              <a:buChar char="•"/>
              <a:defRPr sz="2000"/>
            </a:lvl2pPr>
            <a:lvl3pPr marL="1143000" indent="-228600" defTabSz="914400">
              <a:lnSpc>
                <a:spcPct val="90000"/>
              </a:lnSpc>
              <a:spcBef>
                <a:spcPts val="500"/>
              </a:spcBef>
              <a:buFont typeface="Arial" panose="020B0604020202020204" pitchFamily="34" charset="0"/>
              <a:buChar char="•"/>
            </a:lvl3pPr>
            <a:lvl4pPr marL="1600200" indent="-228600" defTabSz="914400">
              <a:lnSpc>
                <a:spcPct val="90000"/>
              </a:lnSpc>
              <a:spcBef>
                <a:spcPts val="500"/>
              </a:spcBef>
              <a:buFont typeface="Arial" panose="020B0604020202020204" pitchFamily="34" charset="0"/>
              <a:buChar char="•"/>
              <a:defRPr sz="1600"/>
            </a:lvl4pPr>
            <a:lvl5pPr marL="2057400" indent="-228600" defTabSz="914400">
              <a:lnSpc>
                <a:spcPct val="90000"/>
              </a:lnSpc>
              <a:spcBef>
                <a:spcPts val="500"/>
              </a:spcBef>
              <a:buFont typeface="Arial" panose="020B0604020202020204" pitchFamily="34" charset="0"/>
              <a:buChar char="•"/>
              <a:defRPr sz="1600"/>
            </a:lvl5pPr>
            <a:lvl6pPr marL="2514600" indent="-228600" defTabSz="914400">
              <a:lnSpc>
                <a:spcPct val="90000"/>
              </a:lnSpc>
              <a:spcBef>
                <a:spcPts val="500"/>
              </a:spcBef>
              <a:buFont typeface="Arial" panose="020B0604020202020204" pitchFamily="34" charset="0"/>
              <a:buChar char="•"/>
              <a:defRPr sz="1400"/>
            </a:lvl6pPr>
            <a:lvl7pPr marL="2971800" indent="-228600" defTabSz="914400">
              <a:lnSpc>
                <a:spcPct val="90000"/>
              </a:lnSpc>
              <a:spcBef>
                <a:spcPts val="500"/>
              </a:spcBef>
              <a:buFont typeface="Arial" panose="020B0604020202020204" pitchFamily="34" charset="0"/>
              <a:buChar char="•"/>
              <a:defRPr sz="1400"/>
            </a:lvl7pPr>
            <a:lvl8pPr marL="3429000" indent="-228600" defTabSz="914400">
              <a:lnSpc>
                <a:spcPct val="90000"/>
              </a:lnSpc>
              <a:spcBef>
                <a:spcPts val="500"/>
              </a:spcBef>
              <a:buFont typeface="Arial" panose="020B0604020202020204" pitchFamily="34" charset="0"/>
              <a:buChar char="•"/>
              <a:defRPr sz="1400"/>
            </a:lvl8pPr>
            <a:lvl9pPr marL="3886200" indent="-228600" defTabSz="914400">
              <a:lnSpc>
                <a:spcPct val="90000"/>
              </a:lnSpc>
              <a:spcBef>
                <a:spcPts val="500"/>
              </a:spcBef>
              <a:buFont typeface="Arial" panose="020B0604020202020204" pitchFamily="34" charset="0"/>
              <a:buChar char="•"/>
              <a:defRPr sz="1400"/>
            </a:lvl9pPr>
          </a:lstStyle>
          <a:p>
            <a:pPr algn="just"/>
            <a:r>
              <a:rPr lang="es-AR" sz="2400" b="1" dirty="0">
                <a:latin typeface="Calibri (Cuerpo)"/>
              </a:rPr>
              <a:t>Tipos de </a:t>
            </a:r>
            <a:r>
              <a:rPr lang="es-AR" sz="2400" b="1" err="1">
                <a:latin typeface="Calibri (Cuerpo)"/>
              </a:rPr>
              <a:t>Intents</a:t>
            </a:r>
            <a:r>
              <a:rPr lang="es-AR" sz="2400" b="1" dirty="0">
                <a:latin typeface="Calibri (Cuerpo)"/>
              </a:rPr>
              <a:t>:</a:t>
            </a:r>
            <a:endParaRPr lang="es-ES" sz="2400" b="1"/>
          </a:p>
          <a:p>
            <a:pPr algn="just"/>
            <a:endParaRPr lang="es-AR" sz="2000" b="1" dirty="0">
              <a:latin typeface="Calibri (Cuerpo)"/>
            </a:endParaRPr>
          </a:p>
          <a:p>
            <a:pPr algn="just"/>
            <a:r>
              <a:rPr lang="es-AR" sz="2000" dirty="0">
                <a:latin typeface="Calibri (Cuerpo)"/>
              </a:rPr>
              <a:t>Los </a:t>
            </a:r>
            <a:r>
              <a:rPr lang="es-AR" sz="2000" err="1">
                <a:latin typeface="Calibri (Cuerpo)"/>
              </a:rPr>
              <a:t>intents</a:t>
            </a:r>
            <a:r>
              <a:rPr lang="es-AR" sz="2000" dirty="0">
                <a:latin typeface="Calibri (Cuerpo)"/>
              </a:rPr>
              <a:t> </a:t>
            </a:r>
            <a:r>
              <a:rPr lang="es-AR" sz="2000" b="1" dirty="0">
                <a:solidFill>
                  <a:srgbClr val="FFFF00"/>
                </a:solidFill>
                <a:latin typeface="Calibri (Cuerpo)"/>
              </a:rPr>
              <a:t>explícitas</a:t>
            </a:r>
            <a:r>
              <a:rPr lang="es-AR" sz="2000" dirty="0">
                <a:latin typeface="Calibri (Cuerpo)"/>
              </a:rPr>
              <a:t> especifican qué aplicación las administrará, ya sea incluyendo el nombre del paquete de la app de destino o el nombre de clase del componente completamente calificado. </a:t>
            </a:r>
          </a:p>
          <a:p>
            <a:pPr algn="just"/>
            <a:endParaRPr lang="es-AR" sz="2000" dirty="0">
              <a:solidFill>
                <a:srgbClr val="FFFFFF"/>
              </a:solidFill>
              <a:latin typeface="Calibri (Cuerpo)"/>
            </a:endParaRPr>
          </a:p>
          <a:p>
            <a:pPr algn="just"/>
            <a:r>
              <a:rPr lang="es-AR" sz="2000" dirty="0">
                <a:latin typeface="Calibri (Cuerpo)"/>
              </a:rPr>
              <a:t>Los </a:t>
            </a:r>
            <a:r>
              <a:rPr lang="es-AR" sz="2000" err="1">
                <a:latin typeface="Calibri (Cuerpo)"/>
              </a:rPr>
              <a:t>intents</a:t>
            </a:r>
            <a:r>
              <a:rPr lang="es-AR" sz="2000" dirty="0">
                <a:latin typeface="Calibri (Cuerpo)"/>
              </a:rPr>
              <a:t> </a:t>
            </a:r>
            <a:r>
              <a:rPr lang="es-AR" sz="2000" b="1" dirty="0">
                <a:solidFill>
                  <a:srgbClr val="FFFF00"/>
                </a:solidFill>
                <a:latin typeface="Calibri (Cuerpo)"/>
              </a:rPr>
              <a:t>implícitas</a:t>
            </a:r>
            <a:r>
              <a:rPr lang="es-AR" sz="2000" dirty="0">
                <a:latin typeface="Calibri (Cuerpo)"/>
              </a:rPr>
              <a:t> no nombran el componente específico, pero, en cambio, declaran una acción general para realizar, lo cual permite que un componente de otra aplicación la maneje. </a:t>
            </a:r>
          </a:p>
          <a:p>
            <a:pPr algn="just"/>
            <a:r>
              <a:rPr lang="x-none" sz="2000">
                <a:solidFill>
                  <a:srgbClr val="FFFFFF"/>
                </a:solidFill>
              </a:rPr>
              <a:t>Las </a:t>
            </a:r>
            <a:r>
              <a:rPr lang="x-none" sz="2000" b="1">
                <a:solidFill>
                  <a:srgbClr val="FFFF00"/>
                </a:solidFill>
              </a:rPr>
              <a:t>Activities</a:t>
            </a:r>
            <a:r>
              <a:rPr lang="x-none" sz="2000">
                <a:solidFill>
                  <a:srgbClr val="FFFFFF"/>
                </a:solidFill>
              </a:rPr>
              <a:t>, los </a:t>
            </a:r>
            <a:r>
              <a:rPr lang="x-none" sz="2000" b="1">
                <a:solidFill>
                  <a:srgbClr val="FFFF00"/>
                </a:solidFill>
              </a:rPr>
              <a:t>Services</a:t>
            </a:r>
            <a:r>
              <a:rPr lang="x-none" sz="2000">
                <a:solidFill>
                  <a:srgbClr val="FFFFFF"/>
                </a:solidFill>
              </a:rPr>
              <a:t> y los </a:t>
            </a:r>
            <a:r>
              <a:rPr lang="x-none" sz="2000" b="1">
                <a:solidFill>
                  <a:srgbClr val="FFFF00"/>
                </a:solidFill>
              </a:rPr>
              <a:t>Broadcast</a:t>
            </a:r>
            <a:r>
              <a:rPr lang="es-AR" sz="2000" b="1" dirty="0">
                <a:solidFill>
                  <a:srgbClr val="FFFF00"/>
                </a:solidFill>
              </a:rPr>
              <a:t> </a:t>
            </a:r>
            <a:r>
              <a:rPr lang="x-none" sz="2000" b="1">
                <a:solidFill>
                  <a:srgbClr val="FFFF00"/>
                </a:solidFill>
              </a:rPr>
              <a:t>Receivers </a:t>
            </a:r>
            <a:r>
              <a:rPr lang="x-none" sz="2000">
                <a:solidFill>
                  <a:srgbClr val="FFFFFF"/>
                </a:solidFill>
              </a:rPr>
              <a:t>son iniciados por </a:t>
            </a:r>
            <a:r>
              <a:rPr lang="x-none" sz="2000" b="1">
                <a:solidFill>
                  <a:srgbClr val="FFFF00"/>
                </a:solidFill>
              </a:rPr>
              <a:t>Intents</a:t>
            </a:r>
            <a:r>
              <a:rPr lang="x-none" sz="2000">
                <a:solidFill>
                  <a:srgbClr val="FFFFFF"/>
                </a:solidFill>
              </a:rPr>
              <a:t>. </a:t>
            </a:r>
            <a:endParaRPr lang="es-AR"/>
          </a:p>
          <a:p>
            <a:endParaRPr lang="es-AR" dirty="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shade val="100000"/>
                <a:hueMod val="100000"/>
                <a:satMod val="110000"/>
                <a:lumMod val="79000"/>
                <a:lumOff val="21000"/>
              </a:schemeClr>
            </a:gs>
            <a:gs pos="100000">
              <a:schemeClr val="bg2">
                <a:shade val="78000"/>
                <a:hueMod val="44000"/>
                <a:satMod val="200000"/>
                <a:lumMod val="70000"/>
              </a:schemeClr>
            </a:gs>
          </a:gsLst>
          <a:lin ang="0" scaled="1"/>
          <a:tileRect/>
        </a:gradFill>
        <a:effectLst/>
      </p:bgPr>
    </p:bg>
    <p:spTree>
      <p:nvGrpSpPr>
        <p:cNvPr id="1" name=""/>
        <p:cNvGrpSpPr/>
        <p:nvPr/>
      </p:nvGrpSpPr>
      <p:grpSpPr>
        <a:xfrm>
          <a:off x="0" y="0"/>
          <a:ext cx="0" cy="0"/>
          <a:chOff x="0" y="0"/>
          <a:chExt cx="0" cy="0"/>
        </a:xfrm>
      </p:grpSpPr>
      <p:pic>
        <p:nvPicPr>
          <p:cNvPr id="4105" name="Picture 4104">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107" name="Picture 4106">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4109" name="Picture 4108">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4111" name="Rectangle 4110">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113" name="Rectangle 4112">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115" name="Rectangle 4114">
            <a:extLst>
              <a:ext uri="{FF2B5EF4-FFF2-40B4-BE49-F238E27FC236}">
                <a16:creationId xmlns:a16="http://schemas.microsoft.com/office/drawing/2014/main" id="{8B1B45BD-D05B-47CB-97E5-994F293A1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17" name="Picture 4116">
            <a:extLst>
              <a:ext uri="{FF2B5EF4-FFF2-40B4-BE49-F238E27FC236}">
                <a16:creationId xmlns:a16="http://schemas.microsoft.com/office/drawing/2014/main" id="{57BDE151-4F7A-4E95-939F-18B2F607C7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100" name="Rectangle 2"/>
          <p:cNvSpPr>
            <a:spLocks noGrp="1"/>
          </p:cNvSpPr>
          <p:nvPr>
            <p:ph type="title"/>
          </p:nvPr>
        </p:nvSpPr>
        <p:spPr>
          <a:xfrm>
            <a:off x="723900" y="643467"/>
            <a:ext cx="6100359" cy="3603022"/>
          </a:xfrm>
        </p:spPr>
        <p:txBody>
          <a:bodyPr vert="horz" lIns="91440" tIns="45720" rIns="91440" bIns="45720" rtlCol="0" anchor="b">
            <a:normAutofit/>
          </a:bodyPr>
          <a:lstStyle/>
          <a:p>
            <a:pPr algn="r"/>
            <a:r>
              <a:rPr lang="en-US" sz="7000" noProof="1"/>
              <a:t>Ejemplos de Código</a:t>
            </a:r>
            <a:endParaRPr lang="en-US" sz="7000" b="0" i="0" u="none" strike="noStrike" cap="none" spc="0" normalizeH="0" baseline="0" noProof="1">
              <a:cs typeface="Calibri Light"/>
            </a:endParaRPr>
          </a:p>
        </p:txBody>
      </p:sp>
      <p:sp>
        <p:nvSpPr>
          <p:cNvPr id="4119" name="Rectangle 4118">
            <a:extLst>
              <a:ext uri="{FF2B5EF4-FFF2-40B4-BE49-F238E27FC236}">
                <a16:creationId xmlns:a16="http://schemas.microsoft.com/office/drawing/2014/main" id="{2D3E1E67-68B8-49AF-8DBA-E7E08CD3F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68225"/>
            <a:ext cx="9141618" cy="2289774"/>
          </a:xfrm>
          <a:prstGeom prst="rect">
            <a:avLst/>
          </a:prstGeom>
          <a:solidFill>
            <a:srgbClr val="181717">
              <a:alpha val="89804"/>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121" name="Rectangle 4120">
            <a:extLst>
              <a:ext uri="{FF2B5EF4-FFF2-40B4-BE49-F238E27FC236}">
                <a16:creationId xmlns:a16="http://schemas.microsoft.com/office/drawing/2014/main" id="{896FDE7C-B860-44EE-B294-C8358F7A8E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67940" y="4568225"/>
            <a:ext cx="2073678" cy="22897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Tree>
    <p:extLst>
      <p:ext uri="{BB962C8B-B14F-4D97-AF65-F5344CB8AC3E}">
        <p14:creationId xmlns:p14="http://schemas.microsoft.com/office/powerpoint/2010/main" val="2540985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D6EC5AD-977D-4411-AC6F-5677D6D5CD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3DC4F7D-6CBC-4B88-80C9-3E5BBFA8D7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Rectangle 16">
            <a:extLst>
              <a:ext uri="{FF2B5EF4-FFF2-40B4-BE49-F238E27FC236}">
                <a16:creationId xmlns:a16="http://schemas.microsoft.com/office/drawing/2014/main" id="{1F5CD2AA-865E-46EF-BE02-B7F59735C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510240" y="4714194"/>
            <a:ext cx="6097015" cy="1311176"/>
          </a:xfrm>
        </p:spPr>
        <p:txBody>
          <a:bodyPr vert="horz" lIns="91440" tIns="45720" rIns="91440" bIns="45720" anchor="b">
            <a:normAutofit/>
          </a:bodyPr>
          <a:lstStyle/>
          <a:p>
            <a:pPr algn="r"/>
            <a:r>
              <a:rPr lang="es-AR" altLang="es-AR" sz="4200" noProof="1">
                <a:latin typeface="Constantia"/>
                <a:cs typeface="+mn-cs"/>
              </a:rPr>
              <a:t>Intent - Envío</a:t>
            </a:r>
            <a:endParaRPr lang="es-ES" dirty="0">
              <a:cs typeface="+mn-cs"/>
            </a:endParaRPr>
          </a:p>
        </p:txBody>
      </p:sp>
      <p:sp>
        <p:nvSpPr>
          <p:cNvPr id="19" name="Rectangle 18">
            <a:extLst>
              <a:ext uri="{FF2B5EF4-FFF2-40B4-BE49-F238E27FC236}">
                <a16:creationId xmlns:a16="http://schemas.microsoft.com/office/drawing/2014/main" id="{9836E79C-DAF3-497B-8829-B578C6330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6CBA651-59F0-4056-852B-7BA312B84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3" name="Rectangle 22">
            <a:extLst>
              <a:ext uri="{FF2B5EF4-FFF2-40B4-BE49-F238E27FC236}">
                <a16:creationId xmlns:a16="http://schemas.microsoft.com/office/drawing/2014/main" id="{86549CAF-504A-44ED-AD20-0880DCFE7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18940"/>
            <a:ext cx="6726063"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318056C-6EA6-4474-B02E-6C914AE04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Texto&#10;&#10;Descripción generada automáticamente">
            <a:extLst>
              <a:ext uri="{FF2B5EF4-FFF2-40B4-BE49-F238E27FC236}">
                <a16:creationId xmlns:a16="http://schemas.microsoft.com/office/drawing/2014/main" id="{A8D292F8-C969-6F3D-8A14-D6DF93F981DE}"/>
              </a:ext>
            </a:extLst>
          </p:cNvPr>
          <p:cNvPicPr>
            <a:picLocks noChangeAspect="1"/>
          </p:cNvPicPr>
          <p:nvPr/>
        </p:nvPicPr>
        <p:blipFill>
          <a:blip r:embed="rId5"/>
          <a:stretch>
            <a:fillRect/>
          </a:stretch>
        </p:blipFill>
        <p:spPr>
          <a:xfrm>
            <a:off x="554983" y="1142340"/>
            <a:ext cx="8020822" cy="2274107"/>
          </a:xfrm>
          <a:prstGeom prst="rect">
            <a:avLst/>
          </a:prstGeom>
          <a:ln w="38100">
            <a:solidFill>
              <a:schemeClr val="tx1">
                <a:lumMod val="95000"/>
              </a:schemeClr>
            </a:solidFill>
          </a:ln>
        </p:spPr>
      </p:pic>
    </p:spTree>
    <p:extLst>
      <p:ext uri="{BB962C8B-B14F-4D97-AF65-F5344CB8AC3E}">
        <p14:creationId xmlns:p14="http://schemas.microsoft.com/office/powerpoint/2010/main" val="245882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D6EC5AD-977D-4411-AC6F-5677D6D5CD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3DC4F7D-6CBC-4B88-80C9-3E5BBFA8D7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Rectangle 16">
            <a:extLst>
              <a:ext uri="{FF2B5EF4-FFF2-40B4-BE49-F238E27FC236}">
                <a16:creationId xmlns:a16="http://schemas.microsoft.com/office/drawing/2014/main" id="{1F5CD2AA-865E-46EF-BE02-B7F59735C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510240" y="4714194"/>
            <a:ext cx="6097015" cy="1311176"/>
          </a:xfrm>
        </p:spPr>
        <p:txBody>
          <a:bodyPr vert="horz" lIns="91440" tIns="45720" rIns="91440" bIns="45720" anchor="b">
            <a:normAutofit/>
          </a:bodyPr>
          <a:lstStyle/>
          <a:p>
            <a:pPr algn="r"/>
            <a:r>
              <a:rPr lang="es-AR" altLang="es-AR" sz="4200" noProof="1">
                <a:latin typeface="Constantia"/>
                <a:cs typeface="+mn-cs"/>
              </a:rPr>
              <a:t>Intent - Recepción</a:t>
            </a:r>
            <a:endParaRPr lang="es-ES" dirty="0">
              <a:cs typeface="+mn-cs"/>
            </a:endParaRPr>
          </a:p>
        </p:txBody>
      </p:sp>
      <p:sp>
        <p:nvSpPr>
          <p:cNvPr id="19" name="Rectangle 18">
            <a:extLst>
              <a:ext uri="{FF2B5EF4-FFF2-40B4-BE49-F238E27FC236}">
                <a16:creationId xmlns:a16="http://schemas.microsoft.com/office/drawing/2014/main" id="{9836E79C-DAF3-497B-8829-B578C6330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6CBA651-59F0-4056-852B-7BA312B84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3" name="Rectangle 22">
            <a:extLst>
              <a:ext uri="{FF2B5EF4-FFF2-40B4-BE49-F238E27FC236}">
                <a16:creationId xmlns:a16="http://schemas.microsoft.com/office/drawing/2014/main" id="{86549CAF-504A-44ED-AD20-0880DCFE7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18940"/>
            <a:ext cx="6726063"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318056C-6EA6-4474-B02E-6C914AE04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descr="Texto&#10;&#10;Descripción generada automáticamente">
            <a:extLst>
              <a:ext uri="{FF2B5EF4-FFF2-40B4-BE49-F238E27FC236}">
                <a16:creationId xmlns:a16="http://schemas.microsoft.com/office/drawing/2014/main" id="{B06C36D4-5F06-4B4E-C07A-5739BAE2553A}"/>
              </a:ext>
            </a:extLst>
          </p:cNvPr>
          <p:cNvPicPr>
            <a:picLocks noChangeAspect="1"/>
          </p:cNvPicPr>
          <p:nvPr/>
        </p:nvPicPr>
        <p:blipFill>
          <a:blip r:embed="rId5"/>
          <a:stretch>
            <a:fillRect/>
          </a:stretch>
        </p:blipFill>
        <p:spPr>
          <a:xfrm>
            <a:off x="1774376" y="328226"/>
            <a:ext cx="5582036" cy="3862691"/>
          </a:xfrm>
          <a:prstGeom prst="rect">
            <a:avLst/>
          </a:prstGeom>
          <a:ln w="38100">
            <a:solidFill>
              <a:schemeClr val="tx1">
                <a:lumMod val="95000"/>
              </a:schemeClr>
            </a:solidFill>
          </a:ln>
        </p:spPr>
      </p:pic>
    </p:spTree>
    <p:extLst>
      <p:ext uri="{BB962C8B-B14F-4D97-AF65-F5344CB8AC3E}">
        <p14:creationId xmlns:p14="http://schemas.microsoft.com/office/powerpoint/2010/main" val="1143707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1A3CA1B-1530-4046-A299-90F41FE7FB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5" name="Picture 14">
            <a:extLst>
              <a:ext uri="{FF2B5EF4-FFF2-40B4-BE49-F238E27FC236}">
                <a16:creationId xmlns:a16="http://schemas.microsoft.com/office/drawing/2014/main" id="{785DE991-651A-4067-9345-3545914532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7" name="Picture 16">
            <a:extLst>
              <a:ext uri="{FF2B5EF4-FFF2-40B4-BE49-F238E27FC236}">
                <a16:creationId xmlns:a16="http://schemas.microsoft.com/office/drawing/2014/main" id="{B1A7D09E-FC38-41AC-AD2B-A9DCCFCBE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9" name="Rectangle 18">
            <a:extLst>
              <a:ext uri="{FF2B5EF4-FFF2-40B4-BE49-F238E27FC236}">
                <a16:creationId xmlns:a16="http://schemas.microsoft.com/office/drawing/2014/main" id="{3717E301-9A1C-441F-BCE3-A7978A1C3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1" name="Rectangle 20">
            <a:extLst>
              <a:ext uri="{FF2B5EF4-FFF2-40B4-BE49-F238E27FC236}">
                <a16:creationId xmlns:a16="http://schemas.microsoft.com/office/drawing/2014/main" id="{4C92FBE1-7876-42B4-BB11-46FF68221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23" name="Rectangle 22">
            <a:extLst>
              <a:ext uri="{FF2B5EF4-FFF2-40B4-BE49-F238E27FC236}">
                <a16:creationId xmlns:a16="http://schemas.microsoft.com/office/drawing/2014/main" id="{A71C8C4C-B917-4631-9FDE-FC3A5FA26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CEBFA857-F019-4043-8918-992AED80C8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7939" y="0"/>
            <a:ext cx="9144000" cy="6858000"/>
          </a:xfrm>
          <a:prstGeom prst="rect">
            <a:avLst/>
          </a:prstGeom>
        </p:spPr>
      </p:pic>
      <p:sp>
        <p:nvSpPr>
          <p:cNvPr id="27" name="Rectangle 26">
            <a:extLst>
              <a:ext uri="{FF2B5EF4-FFF2-40B4-BE49-F238E27FC236}">
                <a16:creationId xmlns:a16="http://schemas.microsoft.com/office/drawing/2014/main" id="{A53A2C4A-7938-4419-8904-6D2453346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45570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8AC2FA8-410E-4F7D-8A38-988297147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6" name="Rectangle 2">
            <a:extLst>
              <a:ext uri="{FF2B5EF4-FFF2-40B4-BE49-F238E27FC236}">
                <a16:creationId xmlns:a16="http://schemas.microsoft.com/office/drawing/2014/main" id="{57D0C0CA-1D66-44F5-8B80-098D0B18D175}"/>
              </a:ext>
            </a:extLst>
          </p:cNvPr>
          <p:cNvSpPr>
            <a:spLocks noGrp="1"/>
          </p:cNvSpPr>
          <p:nvPr>
            <p:ph type="title"/>
          </p:nvPr>
        </p:nvSpPr>
        <p:spPr>
          <a:xfrm>
            <a:off x="174621" y="4710483"/>
            <a:ext cx="6509737" cy="940240"/>
          </a:xfrm>
        </p:spPr>
        <p:txBody>
          <a:bodyPr vert="horz" lIns="91440" tIns="45720" rIns="91440" bIns="45720" rtlCol="0" anchor="b">
            <a:normAutofit fontScale="90000"/>
          </a:bodyPr>
          <a:lstStyle/>
          <a:p>
            <a:pPr algn="r"/>
            <a:br>
              <a:rPr lang="en-US" altLang="es-AR" sz="2900" b="0" i="0" u="none" strike="noStrike" cap="none" spc="0" normalizeH="0" baseline="0" noProof="1"/>
            </a:br>
            <a:r>
              <a:rPr lang="en-US" altLang="es-AR" sz="2900" noProof="1"/>
              <a:t>Broadcast Receiver - Declaración</a:t>
            </a:r>
            <a:r>
              <a:rPr kumimoji="0" lang="en-US" altLang="es-AR" sz="2900" b="0" i="0" u="none" strike="noStrike" cap="none" spc="0" normalizeH="0" baseline="0" noProof="1"/>
              <a:t> en Contexto</a:t>
            </a:r>
          </a:p>
        </p:txBody>
      </p:sp>
      <p:pic>
        <p:nvPicPr>
          <p:cNvPr id="4" name="Imagen 3">
            <a:extLst>
              <a:ext uri="{FF2B5EF4-FFF2-40B4-BE49-F238E27FC236}">
                <a16:creationId xmlns:a16="http://schemas.microsoft.com/office/drawing/2014/main" id="{A2454EF4-4075-48D8-84FC-C15117CA8C01}"/>
              </a:ext>
            </a:extLst>
          </p:cNvPr>
          <p:cNvPicPr>
            <a:picLocks noChangeAspect="1"/>
          </p:cNvPicPr>
          <p:nvPr/>
        </p:nvPicPr>
        <p:blipFill>
          <a:blip r:embed="rId5"/>
          <a:stretch>
            <a:fillRect/>
          </a:stretch>
        </p:blipFill>
        <p:spPr>
          <a:xfrm>
            <a:off x="150458" y="161271"/>
            <a:ext cx="4204770" cy="4089139"/>
          </a:xfrm>
          <a:prstGeom prst="rect">
            <a:avLst/>
          </a:prstGeom>
          <a:ln w="38100">
            <a:solidFill>
              <a:schemeClr val="bg1">
                <a:lumMod val="50000"/>
                <a:lumOff val="50000"/>
              </a:schemeClr>
            </a:solidFill>
          </a:ln>
          <a:effectLst/>
        </p:spPr>
      </p:pic>
      <p:pic>
        <p:nvPicPr>
          <p:cNvPr id="8" name="Imagen 7">
            <a:extLst>
              <a:ext uri="{FF2B5EF4-FFF2-40B4-BE49-F238E27FC236}">
                <a16:creationId xmlns:a16="http://schemas.microsoft.com/office/drawing/2014/main" id="{4351EB7D-2172-40AB-B25C-6F2807DB406F}"/>
              </a:ext>
            </a:extLst>
          </p:cNvPr>
          <p:cNvPicPr>
            <a:picLocks noChangeAspect="1"/>
          </p:cNvPicPr>
          <p:nvPr/>
        </p:nvPicPr>
        <p:blipFill>
          <a:blip r:embed="rId6"/>
          <a:stretch>
            <a:fillRect/>
          </a:stretch>
        </p:blipFill>
        <p:spPr>
          <a:xfrm>
            <a:off x="4507799" y="163638"/>
            <a:ext cx="4481248" cy="4089139"/>
          </a:xfrm>
          <a:prstGeom prst="rect">
            <a:avLst/>
          </a:prstGeom>
          <a:ln w="38100">
            <a:solidFill>
              <a:schemeClr val="bg1">
                <a:lumMod val="50000"/>
                <a:lumOff val="50000"/>
              </a:schemeClr>
            </a:solidFill>
          </a:ln>
          <a:effectLst/>
        </p:spPr>
      </p:pic>
      <p:sp>
        <p:nvSpPr>
          <p:cNvPr id="31" name="Rectangle 30">
            <a:extLst>
              <a:ext uri="{FF2B5EF4-FFF2-40B4-BE49-F238E27FC236}">
                <a16:creationId xmlns:a16="http://schemas.microsoft.com/office/drawing/2014/main" id="{B8ABD5F6-C0F5-4646-B17F-8CDF751EA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33" name="Rectangle 32">
            <a:extLst>
              <a:ext uri="{FF2B5EF4-FFF2-40B4-BE49-F238E27FC236}">
                <a16:creationId xmlns:a16="http://schemas.microsoft.com/office/drawing/2014/main" id="{DA7F6F6D-DC70-44FC-9DB5-E57814E15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F26CDD1-21FC-474C-A2C9-7B8DB767E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1057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01A3CA1B-1530-4046-A299-90F41FE7FB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8" name="Picture 27">
            <a:extLst>
              <a:ext uri="{FF2B5EF4-FFF2-40B4-BE49-F238E27FC236}">
                <a16:creationId xmlns:a16="http://schemas.microsoft.com/office/drawing/2014/main" id="{785DE991-651A-4067-9345-3545914532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30" name="Picture 29">
            <a:extLst>
              <a:ext uri="{FF2B5EF4-FFF2-40B4-BE49-F238E27FC236}">
                <a16:creationId xmlns:a16="http://schemas.microsoft.com/office/drawing/2014/main" id="{B1A7D09E-FC38-41AC-AD2B-A9DCCFCBE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32" name="Rectangle 31">
            <a:extLst>
              <a:ext uri="{FF2B5EF4-FFF2-40B4-BE49-F238E27FC236}">
                <a16:creationId xmlns:a16="http://schemas.microsoft.com/office/drawing/2014/main" id="{3717E301-9A1C-441F-BCE3-A7978A1C3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34" name="Rectangle 33">
            <a:extLst>
              <a:ext uri="{FF2B5EF4-FFF2-40B4-BE49-F238E27FC236}">
                <a16:creationId xmlns:a16="http://schemas.microsoft.com/office/drawing/2014/main" id="{4C92FBE1-7876-42B4-BB11-46FF68221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36" name="Rectangle 35">
            <a:extLst>
              <a:ext uri="{FF2B5EF4-FFF2-40B4-BE49-F238E27FC236}">
                <a16:creationId xmlns:a16="http://schemas.microsoft.com/office/drawing/2014/main" id="{A71C8C4C-B917-4631-9FDE-FC3A5FA26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CEBFA857-F019-4043-8918-992AED80C8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7939" y="0"/>
            <a:ext cx="9144000" cy="6858000"/>
          </a:xfrm>
          <a:prstGeom prst="rect">
            <a:avLst/>
          </a:prstGeom>
        </p:spPr>
      </p:pic>
      <p:sp>
        <p:nvSpPr>
          <p:cNvPr id="40" name="Rectangle 39">
            <a:extLst>
              <a:ext uri="{FF2B5EF4-FFF2-40B4-BE49-F238E27FC236}">
                <a16:creationId xmlns:a16="http://schemas.microsoft.com/office/drawing/2014/main" id="{A53A2C4A-7938-4419-8904-6D2453346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45570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8AC2FA8-410E-4F7D-8A38-988297147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6" name="Rectangle 2">
            <a:extLst>
              <a:ext uri="{FF2B5EF4-FFF2-40B4-BE49-F238E27FC236}">
                <a16:creationId xmlns:a16="http://schemas.microsoft.com/office/drawing/2014/main" id="{57D0C0CA-1D66-44F5-8B80-098D0B18D175}"/>
              </a:ext>
            </a:extLst>
          </p:cNvPr>
          <p:cNvSpPr>
            <a:spLocks noGrp="1"/>
          </p:cNvSpPr>
          <p:nvPr>
            <p:ph type="title"/>
          </p:nvPr>
        </p:nvSpPr>
        <p:spPr>
          <a:xfrm>
            <a:off x="280332" y="4710483"/>
            <a:ext cx="6404026" cy="940240"/>
          </a:xfrm>
        </p:spPr>
        <p:txBody>
          <a:bodyPr vert="horz" lIns="91440" tIns="45720" rIns="91440" bIns="45720" rtlCol="0" anchor="b">
            <a:normAutofit fontScale="90000"/>
          </a:bodyPr>
          <a:lstStyle/>
          <a:p>
            <a:pPr algn="r"/>
            <a:br>
              <a:rPr lang="en-US" altLang="es-AR" sz="2900" b="0" i="0" u="none" strike="noStrike" cap="none" spc="0" normalizeH="0" baseline="0" noProof="1"/>
            </a:br>
            <a:r>
              <a:rPr lang="en-US" sz="2900" noProof="1"/>
              <a:t>Broadcast Receiver - </a:t>
            </a:r>
            <a:r>
              <a:rPr lang="en-US" altLang="es-AR" sz="2900" noProof="1"/>
              <a:t>Declaración en Manifest</a:t>
            </a:r>
          </a:p>
        </p:txBody>
      </p:sp>
      <p:pic>
        <p:nvPicPr>
          <p:cNvPr id="3" name="Imagen 2">
            <a:extLst>
              <a:ext uri="{FF2B5EF4-FFF2-40B4-BE49-F238E27FC236}">
                <a16:creationId xmlns:a16="http://schemas.microsoft.com/office/drawing/2014/main" id="{3458C9EC-19C5-4A89-A265-273D38A6B7C0}"/>
              </a:ext>
            </a:extLst>
          </p:cNvPr>
          <p:cNvPicPr>
            <a:picLocks noChangeAspect="1"/>
          </p:cNvPicPr>
          <p:nvPr/>
        </p:nvPicPr>
        <p:blipFill rotWithShape="1">
          <a:blip r:embed="rId5"/>
          <a:srcRect t="26758" r="3" b="3"/>
          <a:stretch/>
        </p:blipFill>
        <p:spPr>
          <a:xfrm>
            <a:off x="297171" y="959031"/>
            <a:ext cx="4273638" cy="3312236"/>
          </a:xfrm>
          <a:prstGeom prst="rect">
            <a:avLst/>
          </a:prstGeom>
          <a:ln w="38100">
            <a:solidFill>
              <a:schemeClr val="bg1">
                <a:lumMod val="50000"/>
                <a:lumOff val="50000"/>
              </a:schemeClr>
            </a:solidFill>
          </a:ln>
          <a:effectLst/>
        </p:spPr>
      </p:pic>
      <p:pic>
        <p:nvPicPr>
          <p:cNvPr id="7" name="Imagen 6">
            <a:extLst>
              <a:ext uri="{FF2B5EF4-FFF2-40B4-BE49-F238E27FC236}">
                <a16:creationId xmlns:a16="http://schemas.microsoft.com/office/drawing/2014/main" id="{6FE6DCB9-3FF8-4BB1-9394-310318006FE1}"/>
              </a:ext>
            </a:extLst>
          </p:cNvPr>
          <p:cNvPicPr>
            <a:picLocks noChangeAspect="1"/>
          </p:cNvPicPr>
          <p:nvPr/>
        </p:nvPicPr>
        <p:blipFill rotWithShape="1">
          <a:blip r:embed="rId6"/>
          <a:srcRect r="21056" b="2"/>
          <a:stretch/>
        </p:blipFill>
        <p:spPr>
          <a:xfrm>
            <a:off x="4712838" y="965418"/>
            <a:ext cx="4134174" cy="3312236"/>
          </a:xfrm>
          <a:prstGeom prst="rect">
            <a:avLst/>
          </a:prstGeom>
          <a:ln w="38100">
            <a:solidFill>
              <a:schemeClr val="bg1">
                <a:lumMod val="50000"/>
                <a:lumOff val="50000"/>
              </a:schemeClr>
            </a:solidFill>
          </a:ln>
          <a:effectLst/>
        </p:spPr>
      </p:pic>
      <p:sp>
        <p:nvSpPr>
          <p:cNvPr id="44" name="Rectangle 43">
            <a:extLst>
              <a:ext uri="{FF2B5EF4-FFF2-40B4-BE49-F238E27FC236}">
                <a16:creationId xmlns:a16="http://schemas.microsoft.com/office/drawing/2014/main" id="{B8ABD5F6-C0F5-4646-B17F-8CDF751EA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6" name="Rectangle 45">
            <a:extLst>
              <a:ext uri="{FF2B5EF4-FFF2-40B4-BE49-F238E27FC236}">
                <a16:creationId xmlns:a16="http://schemas.microsoft.com/office/drawing/2014/main" id="{DA7F6F6D-DC70-44FC-9DB5-E57814E15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F26CDD1-21FC-474C-A2C9-7B8DB767E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8380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1" name="Picture 40">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43" name="Picture 42">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45" name="Rectangle 44">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7" name="Rectangle 4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49" name="Rectangle 48">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53" name="Rectangle 52">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518181" y="4710483"/>
            <a:ext cx="6100108" cy="940240"/>
          </a:xfrm>
        </p:spPr>
        <p:txBody>
          <a:bodyPr vert="horz" lIns="91440" tIns="45720" rIns="91440" bIns="45720" rtlCol="0" anchor="b">
            <a:normAutofit/>
          </a:bodyPr>
          <a:lstStyle/>
          <a:p>
            <a:pPr algn="r"/>
            <a:r>
              <a:rPr kumimoji="0" lang="en-US" altLang="es-AR" sz="4200" b="0" i="0" u="none" strike="noStrike" cap="none" spc="0" normalizeH="0" baseline="0" noProof="1">
                <a:solidFill>
                  <a:srgbClr val="FFFFFF"/>
                </a:solidFill>
              </a:rPr>
              <a:t>Content Providers</a:t>
            </a:r>
          </a:p>
        </p:txBody>
      </p:sp>
      <p:pic>
        <p:nvPicPr>
          <p:cNvPr id="7" name="Imagen 6">
            <a:extLst>
              <a:ext uri="{FF2B5EF4-FFF2-40B4-BE49-F238E27FC236}">
                <a16:creationId xmlns:a16="http://schemas.microsoft.com/office/drawing/2014/main" id="{B78B3E36-892E-42F4-A20E-8F46E9A84712}"/>
              </a:ext>
            </a:extLst>
          </p:cNvPr>
          <p:cNvPicPr>
            <a:picLocks noChangeAspect="1"/>
          </p:cNvPicPr>
          <p:nvPr/>
        </p:nvPicPr>
        <p:blipFill>
          <a:blip r:embed="rId5"/>
          <a:stretch>
            <a:fillRect/>
          </a:stretch>
        </p:blipFill>
        <p:spPr>
          <a:xfrm>
            <a:off x="314960" y="1046038"/>
            <a:ext cx="8511698" cy="2787580"/>
          </a:xfrm>
          <a:prstGeom prst="rect">
            <a:avLst/>
          </a:prstGeom>
          <a:ln w="38100">
            <a:solidFill>
              <a:schemeClr val="tx1">
                <a:lumMod val="50000"/>
                <a:lumOff val="50000"/>
              </a:schemeClr>
            </a:solidFill>
          </a:ln>
          <a:effectLst>
            <a:outerShdw blurRad="76200" dist="63500" dir="5040000" algn="tl" rotWithShape="0">
              <a:srgbClr val="000000">
                <a:alpha val="41000"/>
              </a:srgbClr>
            </a:outerShdw>
          </a:effectLst>
        </p:spPr>
      </p:pic>
      <p:sp>
        <p:nvSpPr>
          <p:cNvPr id="57" name="Rectangle 56">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9" name="Rectangle 58">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0380243"/>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D6EC5AD-977D-4411-AC6F-5677D6D5CD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3DC4F7D-6CBC-4B88-80C9-3E5BBFA8D7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Rectangle 16">
            <a:extLst>
              <a:ext uri="{FF2B5EF4-FFF2-40B4-BE49-F238E27FC236}">
                <a16:creationId xmlns:a16="http://schemas.microsoft.com/office/drawing/2014/main" id="{1F5CD2AA-865E-46EF-BE02-B7F59735C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 name="Rectangle 2">
            <a:extLst>
              <a:ext uri="{FF2B5EF4-FFF2-40B4-BE49-F238E27FC236}">
                <a16:creationId xmlns:a16="http://schemas.microsoft.com/office/drawing/2014/main" id="{84A96DA0-B739-4F48-B4E4-CC255F2694E9}"/>
              </a:ext>
            </a:extLst>
          </p:cNvPr>
          <p:cNvSpPr>
            <a:spLocks noGrp="1"/>
          </p:cNvSpPr>
          <p:nvPr>
            <p:ph type="title"/>
          </p:nvPr>
        </p:nvSpPr>
        <p:spPr>
          <a:xfrm>
            <a:off x="510240" y="4714194"/>
            <a:ext cx="6097015" cy="1311176"/>
          </a:xfrm>
        </p:spPr>
        <p:txBody>
          <a:bodyPr vert="horz" lIns="91440" tIns="45720" rIns="91440" bIns="45720" anchor="b">
            <a:normAutofit/>
          </a:bodyPr>
          <a:lstStyle/>
          <a:p>
            <a:pPr algn="r" eaLnBrk="1" hangingPunct="1"/>
            <a:r>
              <a:rPr kumimoji="0" lang="es-AR" altLang="es-AR" sz="4200" b="0" i="0" u="none" strike="noStrike" kern="1200" cap="none" spc="0" normalizeH="0" baseline="0" noProof="1">
                <a:latin typeface="Constantia"/>
                <a:ea typeface="DejaVu Sans"/>
                <a:cs typeface="+mn-cs"/>
              </a:rPr>
              <a:t>Shared Preferences</a:t>
            </a:r>
            <a:endParaRPr kumimoji="0" lang="x-none" altLang="es-AR" sz="4200" b="0" i="0" u="none" strike="noStrike" kern="1200" cap="none" spc="0" normalizeH="0" baseline="0" noProof="1">
              <a:latin typeface="Constantia"/>
              <a:ea typeface="DejaVu Sans"/>
              <a:cs typeface="+mn-cs"/>
            </a:endParaRPr>
          </a:p>
        </p:txBody>
      </p:sp>
      <p:sp>
        <p:nvSpPr>
          <p:cNvPr id="19" name="Rectangle 18">
            <a:extLst>
              <a:ext uri="{FF2B5EF4-FFF2-40B4-BE49-F238E27FC236}">
                <a16:creationId xmlns:a16="http://schemas.microsoft.com/office/drawing/2014/main" id="{9836E79C-DAF3-497B-8829-B578C6330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6CBA651-59F0-4056-852B-7BA312B84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3" name="Rectangle 22">
            <a:extLst>
              <a:ext uri="{FF2B5EF4-FFF2-40B4-BE49-F238E27FC236}">
                <a16:creationId xmlns:a16="http://schemas.microsoft.com/office/drawing/2014/main" id="{86549CAF-504A-44ED-AD20-0880DCFE7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18940"/>
            <a:ext cx="6726063"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318056C-6EA6-4474-B02E-6C914AE04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Texto&#10;&#10;Descripción generada automáticamente">
            <a:extLst>
              <a:ext uri="{FF2B5EF4-FFF2-40B4-BE49-F238E27FC236}">
                <a16:creationId xmlns:a16="http://schemas.microsoft.com/office/drawing/2014/main" id="{370F5F3F-1059-4E4F-B1B8-F61E9A301DD5}"/>
              </a:ext>
            </a:extLst>
          </p:cNvPr>
          <p:cNvPicPr>
            <a:picLocks noChangeAspect="1"/>
          </p:cNvPicPr>
          <p:nvPr/>
        </p:nvPicPr>
        <p:blipFill>
          <a:blip r:embed="rId5"/>
          <a:stretch>
            <a:fillRect/>
          </a:stretch>
        </p:blipFill>
        <p:spPr>
          <a:xfrm>
            <a:off x="465534" y="730514"/>
            <a:ext cx="8198644" cy="1556704"/>
          </a:xfrm>
          <a:prstGeom prst="rect">
            <a:avLst/>
          </a:prstGeom>
          <a:ln w="38100">
            <a:solidFill>
              <a:schemeClr val="tx1">
                <a:lumMod val="95000"/>
              </a:schemeClr>
            </a:solidFill>
          </a:ln>
        </p:spPr>
      </p:pic>
      <p:pic>
        <p:nvPicPr>
          <p:cNvPr id="8" name="Imagen 7">
            <a:extLst>
              <a:ext uri="{FF2B5EF4-FFF2-40B4-BE49-F238E27FC236}">
                <a16:creationId xmlns:a16="http://schemas.microsoft.com/office/drawing/2014/main" id="{4CB34FD6-E91A-4018-BDF6-E02CBD60A34B}"/>
              </a:ext>
            </a:extLst>
          </p:cNvPr>
          <p:cNvPicPr>
            <a:picLocks noChangeAspect="1"/>
          </p:cNvPicPr>
          <p:nvPr/>
        </p:nvPicPr>
        <p:blipFill>
          <a:blip r:embed="rId6"/>
          <a:stretch>
            <a:fillRect/>
          </a:stretch>
        </p:blipFill>
        <p:spPr>
          <a:xfrm>
            <a:off x="465534" y="3383749"/>
            <a:ext cx="8198644" cy="779999"/>
          </a:xfrm>
          <a:prstGeom prst="rect">
            <a:avLst/>
          </a:prstGeom>
          <a:ln w="38100">
            <a:solidFill>
              <a:schemeClr val="tx1">
                <a:lumMod val="95000"/>
              </a:schemeClr>
            </a:solidFill>
          </a:ln>
        </p:spPr>
      </p:pic>
    </p:spTree>
    <p:extLst>
      <p:ext uri="{BB962C8B-B14F-4D97-AF65-F5344CB8AC3E}">
        <p14:creationId xmlns:p14="http://schemas.microsoft.com/office/powerpoint/2010/main" val="1622463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3316" name="Rectangle 2"/>
          <p:cNvSpPr>
            <a:spLocks noGrp="1"/>
          </p:cNvSpPr>
          <p:nvPr>
            <p:ph type="title"/>
          </p:nvPr>
        </p:nvSpPr>
        <p:spPr>
          <a:xfrm>
            <a:off x="217684" y="603821"/>
            <a:ext cx="7148887" cy="1325563"/>
          </a:xfrm>
        </p:spPr>
        <p:txBody>
          <a:bodyPr vert="horz" lIns="91440" tIns="45720" rIns="91440" bIns="45720">
            <a:normAutofit/>
          </a:bodyPr>
          <a:lstStyle/>
          <a:p>
            <a:pPr eaLnBrk="1" hangingPunct="1"/>
            <a:r>
              <a:rPr kumimoji="0" lang="es-AR" altLang="es-AR" sz="4700" b="0" i="0" u="none" strike="noStrike" kern="1200" cap="none" spc="0" normalizeH="0" baseline="0" noProof="1">
                <a:latin typeface="Constantia"/>
                <a:ea typeface="DejaVu Sans"/>
                <a:cs typeface="+mn-cs"/>
              </a:rPr>
              <a:t>Inicio de </a:t>
            </a:r>
            <a:r>
              <a:rPr kumimoji="0" lang="x-none" altLang="es-AR" sz="4700" b="0" i="0" u="none" strike="noStrike" kern="1200" cap="none" spc="0" normalizeH="0" baseline="0" noProof="1">
                <a:latin typeface="Constantia"/>
                <a:ea typeface="DejaVu Sans"/>
                <a:cs typeface="+mn-cs"/>
              </a:rPr>
              <a:t>componentes</a:t>
            </a:r>
          </a:p>
        </p:txBody>
      </p:sp>
      <p:sp>
        <p:nvSpPr>
          <p:cNvPr id="2" name="CuadroTexto 1">
            <a:extLst>
              <a:ext uri="{FF2B5EF4-FFF2-40B4-BE49-F238E27FC236}">
                <a16:creationId xmlns:a16="http://schemas.microsoft.com/office/drawing/2014/main" id="{0E0D0E41-C7EE-768C-9AAD-E348B1A9B4B0}"/>
              </a:ext>
            </a:extLst>
          </p:cNvPr>
          <p:cNvSpPr txBox="1"/>
          <p:nvPr/>
        </p:nvSpPr>
        <p:spPr>
          <a:xfrm>
            <a:off x="94393" y="2121775"/>
            <a:ext cx="8708634" cy="4132403"/>
          </a:xfrm>
          <a:prstGeom prst="rect">
            <a:avLst/>
          </a:prstGeom>
        </p:spPr>
        <p:txBody>
          <a:bodyPr vert="horz" lIns="91440" tIns="45720" rIns="91440" bIns="45720" rtlCol="0">
            <a:noAutofit/>
          </a:bodyPr>
          <a:lstStyle>
            <a:lvl1pPr marL="228600" indent="-228600" defTabSz="914400">
              <a:lnSpc>
                <a:spcPct val="90000"/>
              </a:lnSpc>
              <a:spcBef>
                <a:spcPts val="1000"/>
              </a:spcBef>
              <a:buFont typeface="Arial" panose="020B0604020202020204" pitchFamily="34" charset="0"/>
              <a:buChar char="•"/>
              <a:defRPr kumimoji="0" sz="1000" b="0" i="0" u="none" strike="noStrike" cap="none" spc="0" normalizeH="0" baseline="0">
                <a:latin typeface="Constantia"/>
                <a:ea typeface="DejaVu Sans"/>
              </a:defRPr>
            </a:lvl1pPr>
            <a:lvl2pPr lvl="1" indent="0" defTabSz="914400">
              <a:lnSpc>
                <a:spcPct val="90000"/>
              </a:lnSpc>
              <a:spcBef>
                <a:spcPts val="500"/>
              </a:spcBef>
              <a:buFont typeface="Arial" panose="020B0604020202020204" pitchFamily="34" charset="0"/>
              <a:buNone/>
              <a:defRPr kumimoji="0" sz="1000" b="0" i="0" u="none" strike="noStrike" cap="none" spc="0" normalizeH="0" baseline="0">
                <a:latin typeface="Constantia"/>
                <a:ea typeface="DejaVu Sans"/>
              </a:defRPr>
            </a:lvl2pPr>
            <a:lvl3pPr marL="1143000" indent="-228600" defTabSz="914400">
              <a:lnSpc>
                <a:spcPct val="90000"/>
              </a:lnSpc>
              <a:spcBef>
                <a:spcPts val="500"/>
              </a:spcBef>
              <a:buFont typeface="Arial" panose="020B0604020202020204" pitchFamily="34" charset="0"/>
              <a:buChar char="•"/>
            </a:lvl3pPr>
            <a:lvl4pPr marL="1600200" indent="-228600" defTabSz="914400">
              <a:lnSpc>
                <a:spcPct val="90000"/>
              </a:lnSpc>
              <a:spcBef>
                <a:spcPts val="500"/>
              </a:spcBef>
              <a:buFont typeface="Arial" panose="020B0604020202020204" pitchFamily="34" charset="0"/>
              <a:buChar char="•"/>
              <a:defRPr sz="1600"/>
            </a:lvl4pPr>
            <a:lvl5pPr marL="2057400" indent="-228600" defTabSz="914400">
              <a:lnSpc>
                <a:spcPct val="90000"/>
              </a:lnSpc>
              <a:spcBef>
                <a:spcPts val="500"/>
              </a:spcBef>
              <a:buFont typeface="Arial" panose="020B0604020202020204" pitchFamily="34" charset="0"/>
              <a:buChar char="•"/>
              <a:defRPr sz="1600"/>
            </a:lvl5pPr>
            <a:lvl6pPr marL="2514600" indent="-228600" defTabSz="914400">
              <a:lnSpc>
                <a:spcPct val="90000"/>
              </a:lnSpc>
              <a:spcBef>
                <a:spcPts val="500"/>
              </a:spcBef>
              <a:buFont typeface="Arial" panose="020B0604020202020204" pitchFamily="34" charset="0"/>
              <a:buChar char="•"/>
              <a:defRPr sz="1400"/>
            </a:lvl6pPr>
            <a:lvl7pPr marL="2971800" indent="-228600" defTabSz="914400">
              <a:lnSpc>
                <a:spcPct val="90000"/>
              </a:lnSpc>
              <a:spcBef>
                <a:spcPts val="500"/>
              </a:spcBef>
              <a:buFont typeface="Arial" panose="020B0604020202020204" pitchFamily="34" charset="0"/>
              <a:buChar char="•"/>
              <a:defRPr sz="1400"/>
            </a:lvl7pPr>
            <a:lvl8pPr marL="3429000" indent="-228600" defTabSz="914400">
              <a:lnSpc>
                <a:spcPct val="90000"/>
              </a:lnSpc>
              <a:spcBef>
                <a:spcPts val="500"/>
              </a:spcBef>
              <a:buFont typeface="Arial" panose="020B0604020202020204" pitchFamily="34" charset="0"/>
              <a:buChar char="•"/>
              <a:defRPr sz="1400"/>
            </a:lvl8pPr>
            <a:lvl9pPr marL="3886200" indent="-228600" defTabSz="914400">
              <a:lnSpc>
                <a:spcPct val="90000"/>
              </a:lnSpc>
              <a:spcBef>
                <a:spcPts val="500"/>
              </a:spcBef>
              <a:buFont typeface="Arial" panose="020B0604020202020204" pitchFamily="34" charset="0"/>
              <a:buChar char="•"/>
              <a:defRPr sz="1400"/>
            </a:lvl9pPr>
          </a:lstStyle>
          <a:p>
            <a:r>
              <a:rPr lang="x-none" altLang="es-AR" sz="2000" noProof="1">
                <a:latin typeface="Calibri (Cuerpo)"/>
              </a:rPr>
              <a:t>Las </a:t>
            </a:r>
            <a:r>
              <a:rPr lang="x-none" altLang="es-AR" sz="2000" b="1" noProof="1">
                <a:solidFill>
                  <a:srgbClr val="FFFF00"/>
                </a:solidFill>
                <a:latin typeface="Calibri (Cuerpo)"/>
              </a:rPr>
              <a:t>Activities</a:t>
            </a:r>
            <a:r>
              <a:rPr lang="x-none" altLang="es-AR" sz="2000" noProof="1">
                <a:latin typeface="Calibri (Cuerpo)"/>
              </a:rPr>
              <a:t>, los </a:t>
            </a:r>
            <a:r>
              <a:rPr lang="x-none" altLang="es-AR" sz="2000" b="1" noProof="1">
                <a:solidFill>
                  <a:srgbClr val="FFFF00"/>
                </a:solidFill>
                <a:latin typeface="Calibri (Cuerpo)"/>
              </a:rPr>
              <a:t>Services</a:t>
            </a:r>
            <a:r>
              <a:rPr lang="x-none" altLang="es-AR" sz="2000" noProof="1">
                <a:latin typeface="Calibri (Cuerpo)"/>
              </a:rPr>
              <a:t> y los </a:t>
            </a:r>
            <a:r>
              <a:rPr lang="x-none" altLang="es-AR" sz="2000" b="1" noProof="1">
                <a:solidFill>
                  <a:srgbClr val="FFFF00"/>
                </a:solidFill>
                <a:latin typeface="Calibri (Cuerpo)"/>
              </a:rPr>
              <a:t>Broadcast</a:t>
            </a:r>
            <a:r>
              <a:rPr lang="es-AR" altLang="es-AR" sz="2000" b="1" noProof="1">
                <a:solidFill>
                  <a:srgbClr val="FFFF00"/>
                </a:solidFill>
                <a:latin typeface="Calibri (Cuerpo)"/>
              </a:rPr>
              <a:t> </a:t>
            </a:r>
            <a:r>
              <a:rPr lang="x-none" altLang="es-AR" sz="2000" b="1" noProof="1">
                <a:solidFill>
                  <a:srgbClr val="FFFF00"/>
                </a:solidFill>
                <a:latin typeface="Calibri (Cuerpo)"/>
              </a:rPr>
              <a:t>Receivers </a:t>
            </a:r>
            <a:r>
              <a:rPr lang="x-none" altLang="es-AR" sz="2000" noProof="1">
                <a:latin typeface="Calibri (Cuerpo)"/>
              </a:rPr>
              <a:t>son iniciados por </a:t>
            </a:r>
            <a:r>
              <a:rPr lang="x-none" altLang="es-AR" sz="2000" b="1" noProof="1">
                <a:solidFill>
                  <a:srgbClr val="FFFF00"/>
                </a:solidFill>
                <a:latin typeface="Calibri (Cuerpo)"/>
              </a:rPr>
              <a:t>Intents</a:t>
            </a:r>
            <a:r>
              <a:rPr lang="x-none" altLang="es-AR" sz="2000" noProof="1">
                <a:latin typeface="Calibri (Cuerpo)"/>
              </a:rPr>
              <a:t>. </a:t>
            </a:r>
          </a:p>
          <a:p>
            <a:r>
              <a:rPr lang="x-none" altLang="es-AR" sz="2000" noProof="1">
                <a:latin typeface="Calibri (Cuerpo)"/>
              </a:rPr>
              <a:t>Una </a:t>
            </a:r>
            <a:r>
              <a:rPr lang="es-AR" altLang="es-AR" sz="2000" b="1" noProof="1">
                <a:solidFill>
                  <a:srgbClr val="FFFF00"/>
                </a:solidFill>
                <a:latin typeface="Calibri (Cuerpo)"/>
              </a:rPr>
              <a:t>A</a:t>
            </a:r>
            <a:r>
              <a:rPr lang="x-none" altLang="es-AR" sz="2000" b="1" noProof="1">
                <a:solidFill>
                  <a:srgbClr val="FFFF00"/>
                </a:solidFill>
                <a:latin typeface="Calibri (Cuerpo)"/>
              </a:rPr>
              <a:t>ctivity </a:t>
            </a:r>
            <a:r>
              <a:rPr lang="x-none" altLang="es-AR" sz="2000" noProof="1">
                <a:latin typeface="Calibri (Cuerpo)"/>
              </a:rPr>
              <a:t>es iniciada por: </a:t>
            </a:r>
            <a:endParaRPr lang="es-AR" altLang="es-AR" sz="2000" noProof="1">
              <a:latin typeface="Calibri (Cuerpo)"/>
            </a:endParaRPr>
          </a:p>
          <a:p>
            <a:pPr lvl="1"/>
            <a:r>
              <a:rPr lang="x-none" altLang="es-AR" sz="2000" noProof="1">
                <a:solidFill>
                  <a:srgbClr val="FFFF00"/>
                </a:solidFill>
                <a:latin typeface="Calibri (Cuerpo)"/>
              </a:rPr>
              <a:t>Context.startActivity(Intent intent) </a:t>
            </a:r>
            <a:endParaRPr lang="es-AR" altLang="es-AR" sz="2000" noProof="1">
              <a:solidFill>
                <a:srgbClr val="FFFF00"/>
              </a:solidFill>
              <a:latin typeface="Calibri (Cuerpo)"/>
            </a:endParaRPr>
          </a:p>
          <a:p>
            <a:pPr lvl="1"/>
            <a:r>
              <a:rPr lang="x-none" altLang="es-AR" sz="2000" noProof="1">
                <a:solidFill>
                  <a:srgbClr val="FFFF00"/>
                </a:solidFill>
                <a:latin typeface="Calibri (Cuerpo)"/>
              </a:rPr>
              <a:t>Activity.startActivityForResult(Intent intent, int RequestCode)</a:t>
            </a:r>
            <a:endParaRPr lang="es-AR" altLang="es-AR" sz="2000" noProof="1">
              <a:solidFill>
                <a:srgbClr val="FFFF00"/>
              </a:solidFill>
              <a:latin typeface="Calibri (Cuerpo)"/>
            </a:endParaRPr>
          </a:p>
          <a:p>
            <a:r>
              <a:rPr lang="x-none" altLang="es-AR" sz="2000" noProof="1">
                <a:latin typeface="Calibri (Cuerpo)"/>
              </a:rPr>
              <a:t>Un </a:t>
            </a:r>
            <a:r>
              <a:rPr lang="es-AR" altLang="es-AR" sz="2000" b="1" noProof="1">
                <a:solidFill>
                  <a:srgbClr val="FFFF00"/>
                </a:solidFill>
                <a:latin typeface="Calibri (Cuerpo)"/>
              </a:rPr>
              <a:t>S</a:t>
            </a:r>
            <a:r>
              <a:rPr lang="x-none" altLang="es-AR" sz="2000" b="1" noProof="1">
                <a:solidFill>
                  <a:srgbClr val="FFFF00"/>
                </a:solidFill>
                <a:latin typeface="Calibri (Cuerpo)"/>
              </a:rPr>
              <a:t>ervice </a:t>
            </a:r>
            <a:r>
              <a:rPr lang="x-none" altLang="es-AR" sz="2000" noProof="1">
                <a:latin typeface="Calibri (Cuerpo)"/>
              </a:rPr>
              <a:t>es iniciado por</a:t>
            </a:r>
            <a:r>
              <a:rPr lang="es-AR" altLang="es-AR" sz="2000" noProof="1">
                <a:latin typeface="Calibri (Cuerpo)"/>
              </a:rPr>
              <a:t> un </a:t>
            </a:r>
            <a:r>
              <a:rPr lang="es-AR" altLang="es-AR" sz="2000" b="1" noProof="1">
                <a:solidFill>
                  <a:srgbClr val="FFFF00"/>
                </a:solidFill>
                <a:latin typeface="Calibri (Cuerpo)"/>
              </a:rPr>
              <a:t>Intent</a:t>
            </a:r>
            <a:r>
              <a:rPr lang="x-none" altLang="es-AR" sz="2000" noProof="1">
                <a:latin typeface="Calibri (Cuerpo)"/>
              </a:rPr>
              <a:t>:</a:t>
            </a:r>
            <a:endParaRPr lang="es-AR" altLang="es-AR" sz="2000" noProof="1">
              <a:latin typeface="Calibri (Cuerpo)"/>
            </a:endParaRPr>
          </a:p>
          <a:p>
            <a:pPr lvl="1"/>
            <a:r>
              <a:rPr lang="x-none" altLang="es-AR" sz="2000" noProof="1">
                <a:solidFill>
                  <a:srgbClr val="FFFF00"/>
                </a:solidFill>
                <a:latin typeface="Calibri (Cuerpo)"/>
              </a:rPr>
              <a:t>Context.startService(Intent service)</a:t>
            </a:r>
            <a:endParaRPr lang="es-AR" altLang="es-AR" sz="2000" noProof="1">
              <a:solidFill>
                <a:srgbClr val="FFFF00"/>
              </a:solidFill>
              <a:latin typeface="Calibri (Cuerpo)"/>
            </a:endParaRPr>
          </a:p>
          <a:p>
            <a:r>
              <a:rPr lang="x-none" altLang="es-AR" sz="2000" noProof="1">
                <a:latin typeface="Calibri (Cuerpo)"/>
              </a:rPr>
              <a:t>Una aplicación puede iniciar un </a:t>
            </a:r>
            <a:r>
              <a:rPr lang="es-AR" altLang="es-AR" sz="2000" b="1" noProof="1">
                <a:solidFill>
                  <a:srgbClr val="FFFF00"/>
                </a:solidFill>
                <a:latin typeface="Calibri (Cuerpo)"/>
              </a:rPr>
              <a:t>B</a:t>
            </a:r>
            <a:r>
              <a:rPr lang="x-none" altLang="es-AR" sz="2000" b="1" noProof="1">
                <a:solidFill>
                  <a:srgbClr val="FFFF00"/>
                </a:solidFill>
                <a:latin typeface="Calibri (Cuerpo)"/>
              </a:rPr>
              <a:t>roadcast </a:t>
            </a:r>
            <a:r>
              <a:rPr lang="x-none" altLang="es-AR" sz="2000" noProof="1">
                <a:latin typeface="Calibri (Cuerpo)"/>
              </a:rPr>
              <a:t>usando un </a:t>
            </a:r>
            <a:r>
              <a:rPr lang="x-none" altLang="es-AR" sz="2000" b="1" noProof="1">
                <a:solidFill>
                  <a:srgbClr val="FFFF00"/>
                </a:solidFill>
                <a:latin typeface="Calibri (Cuerpo)"/>
              </a:rPr>
              <a:t>Intent</a:t>
            </a:r>
            <a:r>
              <a:rPr lang="x-none" altLang="es-AR" sz="2000" noProof="1">
                <a:latin typeface="Calibri (Cuerpo)"/>
              </a:rPr>
              <a:t>:</a:t>
            </a:r>
            <a:endParaRPr lang="es-AR" altLang="es-AR" sz="2000" noProof="1">
              <a:latin typeface="Calibri (Cuerpo)"/>
            </a:endParaRPr>
          </a:p>
          <a:p>
            <a:pPr lvl="1"/>
            <a:r>
              <a:rPr lang="x-none" altLang="es-AR" sz="2000" noProof="1">
                <a:solidFill>
                  <a:srgbClr val="FFFF00"/>
                </a:solidFill>
                <a:latin typeface="Calibri (Cuerpo)"/>
              </a:rPr>
              <a:t>Context.sendBroadcast(Intent intent)</a:t>
            </a:r>
            <a:endParaRPr lang="es-AR" altLang="es-AR" sz="2000" noProof="1">
              <a:solidFill>
                <a:srgbClr val="FFFF00"/>
              </a:solidFill>
              <a:latin typeface="Calibri (Cuerpo)"/>
            </a:endParaRPr>
          </a:p>
          <a:p>
            <a:pPr lvl="1"/>
            <a:r>
              <a:rPr lang="x-none" altLang="es-AR" sz="2000" noProof="1">
                <a:solidFill>
                  <a:srgbClr val="FFFF00"/>
                </a:solidFill>
                <a:latin typeface="Calibri (Cuerpo)"/>
              </a:rPr>
              <a:t>Context.sendOrderedBroadcast()</a:t>
            </a:r>
            <a:endParaRPr lang="es-AR" altLang="es-AR" sz="2000" noProof="1">
              <a:solidFill>
                <a:srgbClr val="FFFF00"/>
              </a:solidFill>
              <a:latin typeface="Calibri (Cuerpo)"/>
            </a:endParaRPr>
          </a:p>
          <a:p>
            <a:pPr lvl="1"/>
            <a:r>
              <a:rPr lang="x-none" altLang="es-AR" sz="2000" noProof="1">
                <a:solidFill>
                  <a:srgbClr val="FFFF00"/>
                </a:solidFill>
                <a:latin typeface="Calibri (Cuerpo)"/>
              </a:rPr>
              <a:t>Context.sendStickyBroadcast() </a:t>
            </a:r>
          </a:p>
          <a:p>
            <a:endParaRPr lang="es-AR" altLang="es-AR" sz="2000" noProof="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3316" name="Rectangle 2"/>
          <p:cNvSpPr>
            <a:spLocks noGrp="1"/>
          </p:cNvSpPr>
          <p:nvPr>
            <p:ph type="title"/>
          </p:nvPr>
        </p:nvSpPr>
        <p:spPr>
          <a:xfrm>
            <a:off x="217684" y="603821"/>
            <a:ext cx="7148887" cy="1325563"/>
          </a:xfrm>
        </p:spPr>
        <p:txBody>
          <a:bodyPr vert="horz" lIns="91440" tIns="45720" rIns="91440" bIns="45720">
            <a:normAutofit fontScale="90000"/>
          </a:bodyPr>
          <a:lstStyle/>
          <a:p>
            <a:pPr eaLnBrk="1" hangingPunct="1"/>
            <a:r>
              <a:rPr kumimoji="0" lang="es-AR" altLang="es-AR" sz="4700" b="0" i="0" u="none" strike="noStrike" kern="1200" cap="none" spc="0" normalizeH="0" baseline="0" noProof="1">
                <a:latin typeface="Constantia"/>
                <a:ea typeface="DejaVu Sans"/>
                <a:cs typeface="+mn-cs"/>
              </a:rPr>
              <a:t>Finalización de</a:t>
            </a:r>
            <a:r>
              <a:rPr kumimoji="0" lang="x-none" altLang="es-AR" sz="4700" b="0" i="0" u="none" strike="noStrike" kern="1200" cap="none" spc="0" normalizeH="0" baseline="0" noProof="1">
                <a:latin typeface="Constantia"/>
                <a:ea typeface="DejaVu Sans"/>
                <a:cs typeface="+mn-cs"/>
              </a:rPr>
              <a:t> componentes</a:t>
            </a:r>
          </a:p>
        </p:txBody>
      </p:sp>
      <p:sp>
        <p:nvSpPr>
          <p:cNvPr id="13317" name="Rectangle 3"/>
          <p:cNvSpPr>
            <a:spLocks noGrp="1"/>
          </p:cNvSpPr>
          <p:nvPr>
            <p:ph idx="1"/>
          </p:nvPr>
        </p:nvSpPr>
        <p:spPr>
          <a:xfrm>
            <a:off x="217684" y="2214080"/>
            <a:ext cx="7826981" cy="3282593"/>
          </a:xfrm>
        </p:spPr>
        <p:txBody>
          <a:bodyPr vert="horz" lIns="91440" tIns="45720" rIns="91440" bIns="45720" rtlCol="0">
            <a:noAutofit/>
          </a:bodyPr>
          <a:lstStyle/>
          <a:p>
            <a:r>
              <a:rPr lang="x-none" altLang="es-AR" sz="2000" b="1" noProof="1">
                <a:solidFill>
                  <a:srgbClr val="FFFF00"/>
                </a:solidFill>
                <a:latin typeface="Calibri (Cuerpo)"/>
              </a:rPr>
              <a:t>Activities</a:t>
            </a:r>
          </a:p>
          <a:p>
            <a:pPr marL="457200" lvl="1" indent="0">
              <a:buNone/>
            </a:pPr>
            <a:r>
              <a:rPr lang="x-none" altLang="es-AR" noProof="1">
                <a:latin typeface="Calibri (Cuerpo)"/>
              </a:rPr>
              <a:t>Pueden finalizar su ejecución mediante el método </a:t>
            </a:r>
            <a:r>
              <a:rPr lang="x-none" altLang="es-AR" noProof="1">
                <a:solidFill>
                  <a:srgbClr val="FFFF00"/>
                </a:solidFill>
                <a:latin typeface="Calibri (Cuerpo)"/>
              </a:rPr>
              <a:t>finish()</a:t>
            </a:r>
          </a:p>
          <a:p>
            <a:pPr marL="457200" lvl="1" indent="0">
              <a:buNone/>
            </a:pPr>
            <a:r>
              <a:rPr lang="x-none" altLang="es-AR" noProof="1">
                <a:latin typeface="Calibri (Cuerpo)"/>
              </a:rPr>
              <a:t>Pueden terminar otras activities mediante </a:t>
            </a:r>
            <a:r>
              <a:rPr lang="x-none" altLang="es-AR" noProof="1">
                <a:solidFill>
                  <a:srgbClr val="FFFF00"/>
                </a:solidFill>
                <a:latin typeface="Calibri (Cuerpo)"/>
              </a:rPr>
              <a:t>finishActivity()</a:t>
            </a:r>
          </a:p>
          <a:p>
            <a:r>
              <a:rPr lang="x-none" altLang="es-AR" sz="2000" b="1" noProof="1">
                <a:solidFill>
                  <a:srgbClr val="FFFF00"/>
                </a:solidFill>
                <a:latin typeface="Calibri (Cuerpo)"/>
              </a:rPr>
              <a:t>Services</a:t>
            </a:r>
          </a:p>
          <a:p>
            <a:pPr marL="457200" lvl="1" indent="0">
              <a:buNone/>
            </a:pPr>
            <a:r>
              <a:rPr lang="x-none" altLang="es-AR" noProof="1">
                <a:latin typeface="Calibri (Cuerpo)"/>
                <a:sym typeface="+mn-ea"/>
              </a:rPr>
              <a:t>Pueden finalizar su ejecución mediante el método </a:t>
            </a:r>
            <a:r>
              <a:rPr lang="x-none" altLang="es-AR" noProof="1">
                <a:solidFill>
                  <a:srgbClr val="FFFF00"/>
                </a:solidFill>
                <a:latin typeface="Calibri (Cuerpo)"/>
              </a:rPr>
              <a:t>stopSelf()</a:t>
            </a:r>
          </a:p>
          <a:p>
            <a:pPr marL="457200" lvl="1" indent="0">
              <a:buNone/>
            </a:pPr>
            <a:r>
              <a:rPr lang="x-none" altLang="es-AR" noProof="1">
                <a:latin typeface="Calibri (Cuerpo)"/>
                <a:sym typeface="+mn-ea"/>
              </a:rPr>
              <a:t>Pueden terminar otros services mediante </a:t>
            </a:r>
            <a:r>
              <a:rPr lang="x-none" altLang="es-AR" noProof="1">
                <a:solidFill>
                  <a:srgbClr val="FFFF00"/>
                </a:solidFill>
                <a:latin typeface="Calibri (Cuerpo)"/>
              </a:rPr>
              <a:t>Context.stopService()</a:t>
            </a:r>
          </a:p>
          <a:p>
            <a:r>
              <a:rPr lang="x-none" altLang="es-AR" sz="2000" b="1" noProof="1">
                <a:solidFill>
                  <a:srgbClr val="FFFF00"/>
                </a:solidFill>
                <a:latin typeface="Calibri (Cuerpo)"/>
                <a:sym typeface="+mn-ea"/>
              </a:rPr>
              <a:t>Content Resolvers</a:t>
            </a:r>
            <a:r>
              <a:rPr lang="x-none" altLang="es-AR" sz="2000" noProof="1">
                <a:latin typeface="Calibri (Cuerpo)"/>
                <a:sym typeface="+mn-ea"/>
              </a:rPr>
              <a:t> </a:t>
            </a:r>
            <a:r>
              <a:rPr lang="es-AR" altLang="es-AR" sz="2000" noProof="1">
                <a:latin typeface="Calibri (Cuerpo)"/>
                <a:sym typeface="+mn-ea"/>
              </a:rPr>
              <a:t>y </a:t>
            </a:r>
            <a:r>
              <a:rPr lang="x-none" altLang="es-AR" sz="2000" b="1" noProof="1">
                <a:solidFill>
                  <a:srgbClr val="FFFF00"/>
                </a:solidFill>
                <a:latin typeface="Calibri (Cuerpo)"/>
              </a:rPr>
              <a:t>Broadcast Receivers</a:t>
            </a:r>
            <a:endParaRPr lang="es-AR" altLang="es-AR" sz="2000" b="1" noProof="1">
              <a:solidFill>
                <a:srgbClr val="FFFF00"/>
              </a:solidFill>
              <a:latin typeface="Calibri (Cuerpo)"/>
              <a:sym typeface="+mn-ea"/>
            </a:endParaRPr>
          </a:p>
          <a:p>
            <a:pPr marL="457200" lvl="1" indent="0">
              <a:buNone/>
            </a:pPr>
            <a:r>
              <a:rPr lang="x-none" altLang="es-AR" noProof="1">
                <a:latin typeface="Calibri (Cuerpo)"/>
              </a:rPr>
              <a:t>Están activos solo cuando responden a los </a:t>
            </a:r>
            <a:r>
              <a:rPr lang="x-none" altLang="es-AR" sz="2000" b="1" noProof="1">
                <a:solidFill>
                  <a:srgbClr val="FFFF00"/>
                </a:solidFill>
                <a:latin typeface="Calibri (Cuerpo)"/>
                <a:sym typeface="+mn-ea"/>
              </a:rPr>
              <a:t>Content Resolvers</a:t>
            </a:r>
            <a:r>
              <a:rPr lang="x-none" altLang="es-AR" sz="2000" noProof="1">
                <a:latin typeface="Calibri (Cuerpo)"/>
                <a:sym typeface="+mn-ea"/>
              </a:rPr>
              <a:t> </a:t>
            </a:r>
            <a:r>
              <a:rPr lang="es-AR" altLang="es-AR" sz="2000" noProof="1">
                <a:latin typeface="Calibri (Cuerpo)"/>
                <a:sym typeface="+mn-ea"/>
              </a:rPr>
              <a:t>y </a:t>
            </a:r>
            <a:r>
              <a:rPr lang="x-none" altLang="es-AR" sz="2000" b="1" noProof="1">
                <a:solidFill>
                  <a:srgbClr val="FFFF00"/>
                </a:solidFill>
                <a:latin typeface="Calibri (Cuerpo)"/>
              </a:rPr>
              <a:t>Broadcast Receivers</a:t>
            </a:r>
            <a:endParaRPr lang="es-AR" altLang="es-AR" sz="2000" b="1" noProof="1">
              <a:solidFill>
                <a:srgbClr val="FFFF00"/>
              </a:solidFill>
              <a:latin typeface="Calibri (Cuerpo)"/>
              <a:sym typeface="+mn-ea"/>
            </a:endParaRPr>
          </a:p>
          <a:p>
            <a:pPr marL="457200" lvl="1" indent="0">
              <a:buNone/>
            </a:pPr>
            <a:endParaRPr lang="x-none" altLang="es-AR" noProof="1">
              <a:latin typeface="Constantia"/>
            </a:endParaRPr>
          </a:p>
        </p:txBody>
      </p:sp>
    </p:spTree>
    <p:extLst>
      <p:ext uri="{BB962C8B-B14F-4D97-AF65-F5344CB8AC3E}">
        <p14:creationId xmlns:p14="http://schemas.microsoft.com/office/powerpoint/2010/main" val="1487365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217" name="Picture 216">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19" name="Picture 218">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221" name="Picture 220">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223" name="Rectangle 222">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25" name="Rectangle 224">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227" name="Rectangle 226">
            <a:extLst>
              <a:ext uri="{FF2B5EF4-FFF2-40B4-BE49-F238E27FC236}">
                <a16:creationId xmlns:a16="http://schemas.microsoft.com/office/drawing/2014/main" id="{1DB71C54-63C1-4B83-8324-BBCEC579C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a:extLst>
              <a:ext uri="{FF2B5EF4-FFF2-40B4-BE49-F238E27FC236}">
                <a16:creationId xmlns:a16="http://schemas.microsoft.com/office/drawing/2014/main" id="{5D15D940-E187-4030-B313-FDC84AE67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284" y="0"/>
            <a:ext cx="305171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31" name="Rectangle 230">
            <a:extLst>
              <a:ext uri="{FF2B5EF4-FFF2-40B4-BE49-F238E27FC236}">
                <a16:creationId xmlns:a16="http://schemas.microsoft.com/office/drawing/2014/main" id="{76E38F34-66D8-4203-B16C-14AC20248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6726063"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2" name="CustomShape 2"/>
          <p:cNvSpPr/>
          <p:nvPr/>
        </p:nvSpPr>
        <p:spPr>
          <a:xfrm>
            <a:off x="482600" y="1286929"/>
            <a:ext cx="5756237" cy="4284129"/>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7000" strike="noStrike">
                <a:latin typeface="+mj-lt"/>
                <a:ea typeface="+mj-ea"/>
                <a:cs typeface="+mj-cs"/>
              </a:rPr>
              <a:t>Algunos Ejemplos</a:t>
            </a:r>
          </a:p>
        </p:txBody>
      </p:sp>
    </p:spTree>
    <p:extLst>
      <p:ext uri="{BB962C8B-B14F-4D97-AF65-F5344CB8AC3E}">
        <p14:creationId xmlns:p14="http://schemas.microsoft.com/office/powerpoint/2010/main" val="3588866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3321" name="Picture 13320">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323" name="Picture 13322">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3325" name="Picture 13324">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3327" name="Rectangle 13326">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3329" name="Rectangle 13328">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3331" name="Rectangle 13330">
            <a:extLst>
              <a:ext uri="{FF2B5EF4-FFF2-40B4-BE49-F238E27FC236}">
                <a16:creationId xmlns:a16="http://schemas.microsoft.com/office/drawing/2014/main" id="{87C031CB-DEB3-405F-9996-5322C24A6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33" name="Picture 13332">
            <a:extLst>
              <a:ext uri="{FF2B5EF4-FFF2-40B4-BE49-F238E27FC236}">
                <a16:creationId xmlns:a16="http://schemas.microsoft.com/office/drawing/2014/main" id="{92031F0E-C3FA-4DAF-BD13-4AC665CFF0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335" name="Picture 13334">
            <a:extLst>
              <a:ext uri="{FF2B5EF4-FFF2-40B4-BE49-F238E27FC236}">
                <a16:creationId xmlns:a16="http://schemas.microsoft.com/office/drawing/2014/main" id="{BE685C68-BF28-4330-A4FE-33ABD88511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349629"/>
            <a:ext cx="8644465" cy="275942"/>
          </a:xfrm>
          <a:prstGeom prst="rect">
            <a:avLst/>
          </a:prstGeom>
        </p:spPr>
      </p:pic>
      <p:sp>
        <p:nvSpPr>
          <p:cNvPr id="13337" name="Rectangle 13336">
            <a:extLst>
              <a:ext uri="{FF2B5EF4-FFF2-40B4-BE49-F238E27FC236}">
                <a16:creationId xmlns:a16="http://schemas.microsoft.com/office/drawing/2014/main" id="{273350E1-40B5-47D9-8DDD-3C2A17B4B6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8644466" cy="537949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316" name="Rectangle 2"/>
          <p:cNvSpPr>
            <a:spLocks noGrp="1"/>
          </p:cNvSpPr>
          <p:nvPr>
            <p:ph type="title"/>
          </p:nvPr>
        </p:nvSpPr>
        <p:spPr>
          <a:xfrm>
            <a:off x="3047334" y="1997765"/>
            <a:ext cx="4404669" cy="2696635"/>
          </a:xfrm>
        </p:spPr>
        <p:txBody>
          <a:bodyPr vert="horz" lIns="91440" tIns="45720" rIns="91440" bIns="45720" rtlCol="0" anchor="b">
            <a:normAutofit/>
          </a:bodyPr>
          <a:lstStyle/>
          <a:p>
            <a:pPr algn="r"/>
            <a:r>
              <a:rPr kumimoji="0" lang="en-US" altLang="es-AR" sz="5200" b="0" i="0" u="none" strike="noStrike" cap="none" spc="0" normalizeH="0" baseline="0" noProof="1">
                <a:solidFill>
                  <a:srgbClr val="FFFFFF"/>
                </a:solidFill>
              </a:rPr>
              <a:t>Tareas en segundo plano</a:t>
            </a:r>
          </a:p>
        </p:txBody>
      </p:sp>
      <p:pic>
        <p:nvPicPr>
          <p:cNvPr id="13339" name="Picture 13338">
            <a:extLst>
              <a:ext uri="{FF2B5EF4-FFF2-40B4-BE49-F238E27FC236}">
                <a16:creationId xmlns:a16="http://schemas.microsoft.com/office/drawing/2014/main" id="{A1500D0A-0DCA-4E06-8B25-618E6299CC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4686838"/>
            <a:ext cx="1202248" cy="144270"/>
          </a:xfrm>
          <a:prstGeom prst="rect">
            <a:avLst/>
          </a:prstGeom>
        </p:spPr>
      </p:pic>
      <p:sp>
        <p:nvSpPr>
          <p:cNvPr id="13341" name="Rectangle 13340">
            <a:extLst>
              <a:ext uri="{FF2B5EF4-FFF2-40B4-BE49-F238E27FC236}">
                <a16:creationId xmlns:a16="http://schemas.microsoft.com/office/drawing/2014/main" id="{108AC4DC-69B5-4DD1-84BC-850C5A286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3034068"/>
            <a:ext cx="1202248"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Tree>
    <p:extLst>
      <p:ext uri="{BB962C8B-B14F-4D97-AF65-F5344CB8AC3E}">
        <p14:creationId xmlns:p14="http://schemas.microsoft.com/office/powerpoint/2010/main" val="784972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5141" name="Rectangle 5129">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43" name="Picture 5131">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5145" name="Picture 5133">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5146" name="Rectangle 5135">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124" name="Rectangle 2"/>
          <p:cNvSpPr>
            <a:spLocks noGrp="1"/>
          </p:cNvSpPr>
          <p:nvPr>
            <p:ph type="title"/>
          </p:nvPr>
        </p:nvSpPr>
        <p:spPr>
          <a:xfrm>
            <a:off x="510240" y="753228"/>
            <a:ext cx="7210396" cy="1080938"/>
          </a:xfrm>
        </p:spPr>
        <p:txBody>
          <a:bodyPr vert="horz" lIns="91440" tIns="45720" rIns="91440" bIns="45720">
            <a:normAutofit/>
          </a:bodyPr>
          <a:lstStyle/>
          <a:p>
            <a:pPr eaLnBrk="1" hangingPunct="1"/>
            <a:r>
              <a:rPr kumimoji="0" lang="es-AR" b="0" i="0" u="none" strike="noStrike" kern="1200" cap="none" spc="0" normalizeH="0" baseline="0" noProof="1">
                <a:solidFill>
                  <a:srgbClr val="FFFFFF"/>
                </a:solidFill>
                <a:latin typeface="Constantia"/>
                <a:ea typeface="DejaVu Sans"/>
                <a:cs typeface="+mn-cs"/>
              </a:rPr>
              <a:t>Aplica</a:t>
            </a:r>
            <a:r>
              <a:rPr kumimoji="0" lang="x-none" altLang="es-AR" b="0" i="0" u="none" strike="noStrike" kern="1200" cap="none" spc="0" normalizeH="0" baseline="0" noProof="1">
                <a:solidFill>
                  <a:srgbClr val="FFFFFF"/>
                </a:solidFill>
                <a:latin typeface="Constantia"/>
                <a:ea typeface="DejaVu Sans"/>
                <a:cs typeface="+mn-cs"/>
              </a:rPr>
              <a:t>c</a:t>
            </a:r>
            <a:r>
              <a:rPr kumimoji="0" lang="es-AR" b="0" i="0" u="none" strike="noStrike" kern="1200" cap="none" spc="0" normalizeH="0" baseline="0" noProof="1">
                <a:solidFill>
                  <a:srgbClr val="FFFFFF"/>
                </a:solidFill>
                <a:latin typeface="Constantia"/>
                <a:ea typeface="DejaVu Sans"/>
                <a:cs typeface="+mn-cs"/>
              </a:rPr>
              <a:t>ion</a:t>
            </a:r>
            <a:r>
              <a:rPr kumimoji="0" lang="x-none" altLang="es-AR" b="0" i="0" u="none" strike="noStrike" kern="1200" cap="none" spc="0" normalizeH="0" baseline="0" noProof="1">
                <a:solidFill>
                  <a:srgbClr val="FFFFFF"/>
                </a:solidFill>
                <a:latin typeface="Constantia"/>
                <a:ea typeface="DejaVu Sans"/>
                <a:cs typeface="+mn-cs"/>
              </a:rPr>
              <a:t>e</a:t>
            </a:r>
            <a:r>
              <a:rPr kumimoji="0" lang="es-AR" b="0" i="0" u="none" strike="noStrike" kern="1200" cap="none" spc="0" normalizeH="0" baseline="0" noProof="1">
                <a:solidFill>
                  <a:srgbClr val="FFFFFF"/>
                </a:solidFill>
                <a:latin typeface="Constantia"/>
                <a:ea typeface="DejaVu Sans"/>
                <a:cs typeface="+mn-cs"/>
              </a:rPr>
              <a:t>s</a:t>
            </a:r>
            <a:br>
              <a:rPr kumimoji="0" lang="es-AR" b="0" i="0" u="none" strike="noStrike" kern="1200" cap="none" spc="0" normalizeH="0" baseline="0" noProof="1">
                <a:solidFill>
                  <a:srgbClr val="FFFFFF"/>
                </a:solidFill>
                <a:latin typeface="Constantia"/>
                <a:ea typeface="DejaVu Sans"/>
                <a:cs typeface="+mn-cs"/>
              </a:rPr>
            </a:br>
            <a:r>
              <a:rPr kumimoji="0" lang="es-AR" b="0" i="0" u="none" strike="noStrike" kern="1200" cap="none" spc="0" normalizeH="0" baseline="0" noProof="1">
                <a:solidFill>
                  <a:srgbClr val="FFFFFF"/>
                </a:solidFill>
                <a:latin typeface="Constantia"/>
                <a:ea typeface="DejaVu Sans"/>
                <a:cs typeface="+mn-cs"/>
              </a:rPr>
              <a:t>Principios Básicos</a:t>
            </a:r>
          </a:p>
        </p:txBody>
      </p:sp>
      <p:pic>
        <p:nvPicPr>
          <p:cNvPr id="5147" name="Picture 5137">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5140" name="Rectangle 5139">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5142" name="Picture 5141">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5144" name="Rectangle 5143">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125" name="Rectangle 3"/>
          <p:cNvSpPr>
            <a:spLocks noGrp="1"/>
          </p:cNvSpPr>
          <p:nvPr>
            <p:ph idx="1"/>
          </p:nvPr>
        </p:nvSpPr>
        <p:spPr>
          <a:xfrm>
            <a:off x="179735" y="2286349"/>
            <a:ext cx="7524071" cy="3425729"/>
          </a:xfrm>
        </p:spPr>
        <p:txBody>
          <a:bodyPr vert="horz" lIns="91440" tIns="45720" rIns="91440" bIns="45720" rtlCol="0" anchor="t">
            <a:noAutofit/>
          </a:bodyPr>
          <a:lstStyle/>
          <a:p>
            <a:pPr marL="0" marR="0" lvl="1" algn="just" rtl="0" eaLnBrk="1" fontAlgn="auto" latinLnBrk="0" hangingPunct="1"/>
            <a:r>
              <a:rPr kumimoji="0" lang="x-none" altLang="es-AR" sz="2600" b="0" i="0" u="none" strike="noStrike" kern="1200" cap="none" spc="0" normalizeH="0" baseline="0" noProof="1">
                <a:solidFill>
                  <a:srgbClr val="FFFFFF"/>
                </a:solidFill>
                <a:latin typeface="Calibri (Cuerpo)"/>
                <a:ea typeface="DejaVu Sans"/>
              </a:rPr>
              <a:t>Cada</a:t>
            </a:r>
            <a:r>
              <a:rPr kumimoji="0" lang="es-AR" sz="2600" b="0" i="0" u="none" strike="noStrike" kern="1200" cap="none" spc="0" normalizeH="0" baseline="0" noProof="1">
                <a:solidFill>
                  <a:srgbClr val="FFFFFF"/>
                </a:solidFill>
                <a:latin typeface="Calibri (Cuerpo)"/>
                <a:ea typeface="DejaVu Sans"/>
              </a:rPr>
              <a:t> aplica</a:t>
            </a:r>
            <a:r>
              <a:rPr kumimoji="0" lang="x-none" altLang="es-AR" sz="2600" b="0" i="0" u="none" strike="noStrike" kern="1200" cap="none" spc="0" normalizeH="0" baseline="0" noProof="1">
                <a:solidFill>
                  <a:srgbClr val="FFFFFF"/>
                </a:solidFill>
                <a:latin typeface="Calibri (Cuerpo)"/>
                <a:ea typeface="DejaVu Sans"/>
              </a:rPr>
              <a:t>c</a:t>
            </a:r>
            <a:r>
              <a:rPr kumimoji="0" lang="es-AR" sz="2600" b="0" i="0" u="none" strike="noStrike" kern="1200" cap="none" spc="0" normalizeH="0" baseline="0" noProof="1">
                <a:solidFill>
                  <a:srgbClr val="FFFFFF"/>
                </a:solidFill>
                <a:latin typeface="Calibri (Cuerpo)"/>
                <a:ea typeface="DejaVu Sans"/>
              </a:rPr>
              <a:t>i</a:t>
            </a:r>
            <a:r>
              <a:rPr kumimoji="0" lang="x-none" altLang="es-AR" sz="2600" b="0" i="0" u="none" strike="noStrike" kern="1200" cap="none" spc="0" normalizeH="0" baseline="0" noProof="1">
                <a:solidFill>
                  <a:srgbClr val="FFFFFF"/>
                </a:solidFill>
                <a:latin typeface="Calibri (Cuerpo)"/>
                <a:ea typeface="DejaVu Sans"/>
              </a:rPr>
              <a:t>ó</a:t>
            </a:r>
            <a:r>
              <a:rPr kumimoji="0" lang="es-AR" sz="2600" b="0" i="0" u="none" strike="noStrike" kern="1200" cap="none" spc="0" normalizeH="0" baseline="0" noProof="1">
                <a:solidFill>
                  <a:srgbClr val="FFFFFF"/>
                </a:solidFill>
                <a:latin typeface="Calibri (Cuerpo)"/>
                <a:ea typeface="DejaVu Sans"/>
              </a:rPr>
              <a:t>n </a:t>
            </a:r>
            <a:r>
              <a:rPr kumimoji="0" lang="x-none" altLang="es-AR" sz="2600" b="0" i="0" u="none" strike="noStrike" kern="1200" cap="none" spc="0" normalizeH="0" baseline="0" noProof="1">
                <a:solidFill>
                  <a:srgbClr val="FFFFFF"/>
                </a:solidFill>
                <a:latin typeface="Calibri (Cuerpo)"/>
                <a:ea typeface="DejaVu Sans"/>
              </a:rPr>
              <a:t>tiene su propio proceso</a:t>
            </a:r>
            <a:r>
              <a:rPr kumimoji="0" lang="es-AR" altLang="es-AR" sz="2600" b="0" i="0" u="none" strike="noStrike" kern="1200" cap="none" spc="0" normalizeH="0" baseline="0" noProof="1">
                <a:solidFill>
                  <a:srgbClr val="FFFFFF"/>
                </a:solidFill>
                <a:latin typeface="Calibri (Cuerpo)"/>
                <a:ea typeface="DejaVu Sans"/>
              </a:rPr>
              <a:t>, PID, </a:t>
            </a:r>
            <a:r>
              <a:rPr kumimoji="0" lang="x-none" altLang="es-AR" sz="2600" b="0" i="0" u="none" strike="noStrike" kern="1200" cap="none" spc="0" normalizeH="0" baseline="0" noProof="1">
                <a:solidFill>
                  <a:srgbClr val="FFFFFF"/>
                </a:solidFill>
                <a:latin typeface="Calibri (Cuerpo)"/>
                <a:ea typeface="DejaVu Sans"/>
              </a:rPr>
              <a:t>y puede tener multiples threads.</a:t>
            </a:r>
            <a:r>
              <a:rPr kumimoji="0" lang="es-AR" altLang="es-AR" sz="2600" b="0" i="0" u="none" strike="noStrike" kern="1200" cap="none" spc="0" normalizeH="0" baseline="0" noProof="1">
                <a:solidFill>
                  <a:srgbClr val="FFFFFF"/>
                </a:solidFill>
                <a:latin typeface="Calibri (Cuerpo)"/>
                <a:ea typeface="DejaVu Sans"/>
              </a:rPr>
              <a:t> </a:t>
            </a:r>
            <a:endParaRPr lang="x-none" altLang="es-AR" sz="2600" b="0" i="0" u="none" strike="noStrike" kern="1200" cap="none" spc="0" normalizeH="0" baseline="0" noProof="1">
              <a:solidFill>
                <a:srgbClr val="FFFFFF"/>
              </a:solidFill>
              <a:latin typeface="Calibri (Cuerpo)"/>
              <a:ea typeface="DejaVu Sans"/>
            </a:endParaRPr>
          </a:p>
          <a:p>
            <a:pPr marL="0" lvl="1" indent="0" algn="just">
              <a:buNone/>
            </a:pPr>
            <a:endParaRPr lang="es-AR" altLang="es-AR" sz="2600" noProof="1">
              <a:solidFill>
                <a:srgbClr val="FFFFFF"/>
              </a:solidFill>
              <a:latin typeface="Calibri (Cuerpo)"/>
              <a:ea typeface="DejaVu Sans"/>
            </a:endParaRPr>
          </a:p>
          <a:p>
            <a:pPr marL="0" marR="0" lvl="1" algn="just" rtl="0" eaLnBrk="1" fontAlgn="auto" latinLnBrk="0" hangingPunct="1"/>
            <a:r>
              <a:rPr kumimoji="0" lang="x-none" altLang="es-AR" sz="2600" b="0" i="0" u="none" strike="noStrike" kern="1200" cap="none" spc="0" normalizeH="0" baseline="0" noProof="1">
                <a:solidFill>
                  <a:srgbClr val="FFFFFF"/>
                </a:solidFill>
                <a:latin typeface="Calibri (Cuerpo)"/>
                <a:ea typeface="DejaVu Sans"/>
              </a:rPr>
              <a:t>Cada proceso tiene su propia y separada VM.</a:t>
            </a:r>
            <a:endParaRPr lang="x-none" altLang="es-AR" sz="2600" b="0" i="0" u="none" strike="noStrike" kern="1200" cap="none" spc="0" normalizeH="0" baseline="0" noProof="1">
              <a:solidFill>
                <a:srgbClr val="FFFFFF"/>
              </a:solidFill>
              <a:latin typeface="Calibri (Cuerpo)"/>
              <a:ea typeface="DejaVu Sans"/>
            </a:endParaRPr>
          </a:p>
          <a:p>
            <a:pPr marL="0" lvl="1" indent="0" algn="just">
              <a:buNone/>
            </a:pPr>
            <a:endParaRPr lang="x-none" altLang="es-AR" sz="2600" noProof="1">
              <a:solidFill>
                <a:srgbClr val="FFFFFF"/>
              </a:solidFill>
              <a:latin typeface="Calibri (Cuerpo)"/>
              <a:ea typeface="DejaVu Sans"/>
            </a:endParaRPr>
          </a:p>
          <a:p>
            <a:pPr marL="0" marR="0" lvl="1" algn="just" rtl="0" eaLnBrk="1" fontAlgn="auto" latinLnBrk="0" hangingPunct="1"/>
            <a:r>
              <a:rPr kumimoji="0" lang="es-AR" altLang="es-AR" sz="2600" b="0" i="0" u="none" strike="noStrike" kern="1200" cap="none" spc="0" normalizeH="0" baseline="0" noProof="1">
                <a:solidFill>
                  <a:srgbClr val="FFFFFF"/>
                </a:solidFill>
                <a:latin typeface="Calibri (Cuerpo)"/>
                <a:ea typeface="DejaVu Sans"/>
              </a:rPr>
              <a:t>A c</a:t>
            </a:r>
            <a:r>
              <a:rPr kumimoji="0" lang="x-none" altLang="es-AR" sz="2600" b="0" i="0" u="none" strike="noStrike" kern="1200" cap="none" spc="0" normalizeH="0" baseline="0" noProof="1">
                <a:solidFill>
                  <a:srgbClr val="FFFFFF"/>
                </a:solidFill>
                <a:latin typeface="Calibri (Cuerpo)"/>
                <a:ea typeface="DejaVu Sans"/>
              </a:rPr>
              <a:t>ada</a:t>
            </a:r>
            <a:r>
              <a:rPr kumimoji="0" lang="es-AR" sz="2600" b="0" i="0" u="none" strike="noStrike" kern="1200" cap="none" spc="0" normalizeH="0" baseline="0" noProof="1">
                <a:solidFill>
                  <a:srgbClr val="FFFFFF"/>
                </a:solidFill>
                <a:latin typeface="Calibri (Cuerpo)"/>
                <a:ea typeface="DejaVu Sans"/>
              </a:rPr>
              <a:t> aplica</a:t>
            </a:r>
            <a:r>
              <a:rPr kumimoji="0" lang="x-none" altLang="es-AR" sz="2600" b="0" i="0" u="none" strike="noStrike" kern="1200" cap="none" spc="0" normalizeH="0" baseline="0" noProof="1">
                <a:solidFill>
                  <a:srgbClr val="FFFFFF"/>
                </a:solidFill>
                <a:latin typeface="Calibri (Cuerpo)"/>
                <a:ea typeface="DejaVu Sans"/>
              </a:rPr>
              <a:t>c</a:t>
            </a:r>
            <a:r>
              <a:rPr kumimoji="0" lang="es-AR" sz="2600" b="0" i="0" u="none" strike="noStrike" kern="1200" cap="none" spc="0" normalizeH="0" baseline="0" noProof="1">
                <a:solidFill>
                  <a:srgbClr val="FFFFFF"/>
                </a:solidFill>
                <a:latin typeface="Calibri (Cuerpo)"/>
                <a:ea typeface="DejaVu Sans"/>
              </a:rPr>
              <a:t>i</a:t>
            </a:r>
            <a:r>
              <a:rPr kumimoji="0" lang="x-none" altLang="es-AR" sz="2600" b="0" i="0" u="none" strike="noStrike" kern="1200" cap="none" spc="0" normalizeH="0" baseline="0" noProof="1">
                <a:solidFill>
                  <a:srgbClr val="FFFFFF"/>
                </a:solidFill>
                <a:latin typeface="Calibri (Cuerpo)"/>
                <a:ea typeface="DejaVu Sans"/>
              </a:rPr>
              <a:t>ó</a:t>
            </a:r>
            <a:r>
              <a:rPr kumimoji="0" lang="es-AR" sz="2600" b="0" i="0" u="none" strike="noStrike" kern="1200" cap="none" spc="0" normalizeH="0" baseline="0" noProof="1">
                <a:solidFill>
                  <a:srgbClr val="FFFFFF"/>
                </a:solidFill>
                <a:latin typeface="Calibri (Cuerpo)"/>
                <a:ea typeface="DejaVu Sans"/>
              </a:rPr>
              <a:t>n se le asign</a:t>
            </a:r>
            <a:r>
              <a:rPr kumimoji="0" lang="x-none" altLang="es-AR" sz="2600" b="0" i="0" u="none" strike="noStrike" kern="1200" cap="none" spc="0" normalizeH="0" baseline="0" noProof="1">
                <a:solidFill>
                  <a:srgbClr val="FFFFFF"/>
                </a:solidFill>
                <a:latin typeface="Calibri (Cuerpo)"/>
                <a:ea typeface="DejaVu Sans"/>
              </a:rPr>
              <a:t>a</a:t>
            </a:r>
            <a:r>
              <a:rPr kumimoji="0" lang="es-AR" sz="2600" b="0" i="0" u="none" strike="noStrike" kern="1200" cap="none" spc="0" normalizeH="0" baseline="0" noProof="1">
                <a:solidFill>
                  <a:srgbClr val="FFFFFF"/>
                </a:solidFill>
                <a:latin typeface="Calibri (Cuerpo)"/>
                <a:ea typeface="DejaVu Sans"/>
              </a:rPr>
              <a:t>d</a:t>
            </a:r>
            <a:r>
              <a:rPr kumimoji="0" lang="x-none" altLang="es-AR" sz="2600" b="0" i="0" u="none" strike="noStrike" kern="1200" cap="none" spc="0" normalizeH="0" baseline="0" noProof="1">
                <a:solidFill>
                  <a:srgbClr val="FFFFFF"/>
                </a:solidFill>
                <a:latin typeface="Calibri (Cuerpo)"/>
                <a:ea typeface="DejaVu Sans"/>
              </a:rPr>
              <a:t>a</a:t>
            </a:r>
            <a:r>
              <a:rPr kumimoji="0" lang="es-AR" altLang="es-AR" sz="2600" b="0" i="0" u="none" strike="noStrike" kern="1200" cap="none" spc="0" normalizeH="0" baseline="0" noProof="1">
                <a:solidFill>
                  <a:srgbClr val="FFFFFF"/>
                </a:solidFill>
                <a:latin typeface="Calibri (Cuerpo)"/>
                <a:ea typeface="DejaVu Sans"/>
              </a:rPr>
              <a:t> </a:t>
            </a:r>
            <a:r>
              <a:rPr kumimoji="0" lang="x-none" altLang="es-AR" sz="2600" b="0" i="0" u="none" strike="noStrike" kern="1200" cap="none" spc="0" normalizeH="0" baseline="0" noProof="1">
                <a:solidFill>
                  <a:srgbClr val="FFFFFF"/>
                </a:solidFill>
                <a:latin typeface="Calibri (Cuerpo)"/>
                <a:ea typeface="DejaVu Sans"/>
              </a:rPr>
              <a:t>un unico "</a:t>
            </a:r>
            <a:r>
              <a:rPr kumimoji="0" lang="es-AR" sz="2600" b="0" i="0" u="none" strike="noStrike" kern="1200" cap="none" spc="0" normalizeH="0" baseline="0" noProof="1">
                <a:solidFill>
                  <a:srgbClr val="FFFFFF"/>
                </a:solidFill>
                <a:latin typeface="Calibri (Cuerpo)"/>
                <a:ea typeface="DejaVu Sans"/>
              </a:rPr>
              <a:t>Linux </a:t>
            </a:r>
            <a:r>
              <a:rPr lang="es-AR" sz="2600" noProof="1">
                <a:solidFill>
                  <a:srgbClr val="FFFFFF"/>
                </a:solidFill>
                <a:latin typeface="Calibri (Cuerpo)"/>
                <a:ea typeface="DejaVu Sans"/>
              </a:rPr>
              <a:t>User</a:t>
            </a:r>
            <a:r>
              <a:rPr kumimoji="0" lang="es-AR" sz="2600" b="0" i="0" u="none" strike="noStrike" kern="1200" cap="none" spc="0" normalizeH="0" baseline="0" noProof="1">
                <a:solidFill>
                  <a:srgbClr val="FFFFFF"/>
                </a:solidFill>
                <a:latin typeface="Calibri (Cuerpo)"/>
                <a:ea typeface="DejaVu Sans"/>
              </a:rPr>
              <a:t> ID - UID</a:t>
            </a:r>
            <a:r>
              <a:rPr kumimoji="0" lang="x-none" altLang="es-AR" sz="2600" b="0" i="0" u="none" strike="noStrike" kern="1200" cap="none" spc="0" normalizeH="0" baseline="0" noProof="1">
                <a:solidFill>
                  <a:srgbClr val="FFFFFF"/>
                </a:solidFill>
                <a:latin typeface="Calibri (Cuerpo)"/>
                <a:ea typeface="DejaVu Sans"/>
              </a:rPr>
              <a:t>"</a:t>
            </a:r>
            <a:r>
              <a:rPr kumimoji="0" lang="es-AR" sz="2600" b="0" i="0" u="none" strike="noStrike" kern="1200" cap="none" spc="0" normalizeH="0" baseline="0" noProof="1">
                <a:solidFill>
                  <a:srgbClr val="FFFFFF"/>
                </a:solidFill>
                <a:latin typeface="Calibri (Cuerpo)"/>
                <a:ea typeface="DejaVu Sans"/>
              </a:rPr>
              <a:t> – </a:t>
            </a:r>
            <a:r>
              <a:rPr kumimoji="0" lang="x-none" altLang="es-AR" sz="2600" b="0" i="0" u="none" strike="noStrike" kern="1200" cap="none" spc="0" normalizeH="0" baseline="0" noProof="1">
                <a:solidFill>
                  <a:srgbClr val="FFFFFF"/>
                </a:solidFill>
                <a:latin typeface="Calibri (Cuerpo)"/>
                <a:ea typeface="DejaVu Sans"/>
              </a:rPr>
              <a:t>por</a:t>
            </a:r>
            <a:r>
              <a:rPr kumimoji="0" lang="es-AR" sz="2600" b="0" i="0" u="none" strike="noStrike" kern="1200" cap="none" spc="0" normalizeH="0" baseline="0" noProof="1">
                <a:solidFill>
                  <a:srgbClr val="FFFFFF"/>
                </a:solidFill>
                <a:latin typeface="Calibri (Cuerpo)"/>
                <a:ea typeface="DejaVu Sans"/>
              </a:rPr>
              <a:t> default </a:t>
            </a:r>
            <a:r>
              <a:rPr kumimoji="0" lang="x-none" altLang="es-AR" sz="2600" b="0" i="0" u="none" strike="noStrike" kern="1200" cap="none" spc="0" normalizeH="0" baseline="0" noProof="1">
                <a:solidFill>
                  <a:srgbClr val="FFFFFF"/>
                </a:solidFill>
                <a:latin typeface="Calibri (Cuerpo)"/>
                <a:ea typeface="DejaVu Sans"/>
              </a:rPr>
              <a:t>los archivos de cada aplicación son solo visibles por esa aplicación pero pueden explicitamente exportarse a otras aplicaciones.</a:t>
            </a:r>
            <a:endParaRPr lang="es-AR" sz="2600" b="0" i="0" u="none" strike="noStrike" kern="1200" cap="none" spc="0" normalizeH="0" baseline="0" noProof="1">
              <a:solidFill>
                <a:srgbClr val="FFFFFF"/>
              </a:solidFill>
              <a:latin typeface="Calibri (Cuerpo)"/>
              <a:ea typeface="DejaVu Sans"/>
            </a:endParaRPr>
          </a:p>
        </p:txBody>
      </p:sp>
    </p:spTree>
    <p:extLst>
      <p:ext uri="{BB962C8B-B14F-4D97-AF65-F5344CB8AC3E}">
        <p14:creationId xmlns:p14="http://schemas.microsoft.com/office/powerpoint/2010/main" val="2304824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2" name="Picture 11">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4" name="Rectangle 13">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6" name="Rectangle 15">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8" name="Rectangle 17">
            <a:extLst>
              <a:ext uri="{FF2B5EF4-FFF2-40B4-BE49-F238E27FC236}">
                <a16:creationId xmlns:a16="http://schemas.microsoft.com/office/drawing/2014/main" id="{1DB71C54-63C1-4B83-8324-BBCEC579C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15D940-E187-4030-B313-FDC84AE67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284" y="0"/>
            <a:ext cx="305171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2" name="Rectangle 21">
            <a:extLst>
              <a:ext uri="{FF2B5EF4-FFF2-40B4-BE49-F238E27FC236}">
                <a16:creationId xmlns:a16="http://schemas.microsoft.com/office/drawing/2014/main" id="{76E38F34-66D8-4203-B16C-14AC20248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6726063"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itle 2">
            <a:extLst>
              <a:ext uri="{FF2B5EF4-FFF2-40B4-BE49-F238E27FC236}">
                <a16:creationId xmlns:a16="http://schemas.microsoft.com/office/drawing/2014/main" id="{83A1E344-5691-4C71-A3DD-4AF7A2B77F93}"/>
              </a:ext>
            </a:extLst>
          </p:cNvPr>
          <p:cNvSpPr>
            <a:spLocks noGrp="1" noChangeArrowheads="1"/>
          </p:cNvSpPr>
          <p:nvPr>
            <p:ph type="title"/>
          </p:nvPr>
        </p:nvSpPr>
        <p:spPr bwMode="auto">
          <a:xfrm>
            <a:off x="165867" y="309182"/>
            <a:ext cx="6377607" cy="6227682"/>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indent="-342900" eaLnBrk="1" hangingPunct="1">
              <a:buFont typeface="Arial"/>
              <a:buChar char="•"/>
            </a:pPr>
            <a:br>
              <a:rPr lang="en-US" altLang="es-AR" sz="2000" dirty="0">
                <a:latin typeface="Calibri (Cuerpo)"/>
              </a:rPr>
            </a:br>
            <a:br>
              <a:rPr lang="en-US" altLang="es-AR" sz="2000" dirty="0">
                <a:latin typeface="Calibri (Cuerpo)"/>
              </a:rPr>
            </a:br>
            <a:r>
              <a:rPr lang="en-US" altLang="es-AR" sz="2000" dirty="0">
                <a:latin typeface="Calibri (Cuerpo)"/>
              </a:rPr>
              <a:t>Al </a:t>
            </a:r>
            <a:r>
              <a:rPr lang="en-US" altLang="es-AR" sz="2000" err="1">
                <a:latin typeface="Calibri (Cuerpo)"/>
              </a:rPr>
              <a:t>momento</a:t>
            </a:r>
            <a:r>
              <a:rPr lang="en-US" altLang="es-AR" sz="2000" dirty="0">
                <a:latin typeface="Calibri (Cuerpo)"/>
              </a:rPr>
              <a:t> de </a:t>
            </a:r>
            <a:r>
              <a:rPr lang="en-US" altLang="es-AR" sz="2000" err="1">
                <a:latin typeface="Calibri (Cuerpo)"/>
              </a:rPr>
              <a:t>iniciar</a:t>
            </a:r>
            <a:r>
              <a:rPr lang="en-US" altLang="es-AR" sz="2000" dirty="0">
                <a:latin typeface="Calibri (Cuerpo)"/>
              </a:rPr>
              <a:t> </a:t>
            </a:r>
            <a:r>
              <a:rPr lang="en-US" altLang="es-AR" sz="2000" err="1">
                <a:latin typeface="Calibri (Cuerpo)"/>
              </a:rPr>
              <a:t>una</a:t>
            </a:r>
            <a:r>
              <a:rPr lang="en-US" altLang="es-AR" sz="2000" dirty="0">
                <a:latin typeface="Calibri (Cuerpo)"/>
              </a:rPr>
              <a:t> </a:t>
            </a:r>
            <a:r>
              <a:rPr lang="en-US" altLang="es-AR" sz="2000" err="1">
                <a:latin typeface="Calibri (Cuerpo)"/>
              </a:rPr>
              <a:t>aplicación</a:t>
            </a:r>
            <a:r>
              <a:rPr lang="en-US" altLang="es-AR" sz="2000" dirty="0">
                <a:latin typeface="Calibri (Cuerpo)"/>
              </a:rPr>
              <a:t>, </a:t>
            </a:r>
            <a:r>
              <a:rPr lang="en-US" altLang="es-AR" sz="2000" err="1">
                <a:latin typeface="Calibri (Cuerpo)"/>
              </a:rPr>
              <a:t>el</a:t>
            </a:r>
            <a:r>
              <a:rPr lang="en-US" altLang="es-AR" sz="2000" dirty="0">
                <a:latin typeface="Calibri (Cuerpo)"/>
              </a:rPr>
              <a:t> SO </a:t>
            </a:r>
            <a:r>
              <a:rPr lang="en-US" altLang="es-AR" sz="2000" err="1">
                <a:latin typeface="Calibri (Cuerpo)"/>
              </a:rPr>
              <a:t>crea</a:t>
            </a:r>
            <a:r>
              <a:rPr lang="en-US" altLang="es-AR" sz="2000" dirty="0">
                <a:latin typeface="Calibri (Cuerpo)"/>
              </a:rPr>
              <a:t> un </a:t>
            </a:r>
            <a:r>
              <a:rPr lang="en-US" altLang="es-AR" sz="2000" err="1">
                <a:latin typeface="Calibri (Cuerpo)"/>
              </a:rPr>
              <a:t>subproceso</a:t>
            </a:r>
            <a:r>
              <a:rPr lang="en-US" altLang="es-AR" sz="2000" dirty="0">
                <a:latin typeface="Calibri (Cuerpo)"/>
              </a:rPr>
              <a:t> de </a:t>
            </a:r>
            <a:r>
              <a:rPr lang="en-US" altLang="es-AR" sz="2000" err="1">
                <a:latin typeface="Calibri (Cuerpo)"/>
              </a:rPr>
              <a:t>ejecución</a:t>
            </a:r>
            <a:r>
              <a:rPr lang="en-US" altLang="es-AR" sz="2000" dirty="0">
                <a:latin typeface="Calibri (Cuerpo)"/>
              </a:rPr>
              <a:t> </a:t>
            </a:r>
            <a:r>
              <a:rPr lang="en-US" altLang="es-AR" sz="2000" err="1">
                <a:latin typeface="Calibri (Cuerpo)"/>
              </a:rPr>
              <a:t>denominado</a:t>
            </a:r>
            <a:r>
              <a:rPr lang="en-US" altLang="es-AR" sz="2000" dirty="0">
                <a:latin typeface="Calibri (Cuerpo)"/>
              </a:rPr>
              <a:t> "Principal/Main"</a:t>
            </a:r>
            <a:br>
              <a:rPr lang="en-US" altLang="es-AR" sz="2000" dirty="0">
                <a:latin typeface="Calibri (Cuerpo)"/>
              </a:rPr>
            </a:br>
            <a:br>
              <a:rPr lang="en-US" altLang="es-AR" sz="2000" dirty="0">
                <a:latin typeface="Calibri (Cuerpo)"/>
              </a:rPr>
            </a:br>
            <a:r>
              <a:rPr kumimoji="0" lang="en-US" altLang="es-AR" sz="2000" b="0" i="0" u="none" strike="noStrike" cap="none" normalizeH="0" baseline="0" dirty="0">
                <a:ln>
                  <a:noFill/>
                </a:ln>
                <a:effectLst/>
                <a:latin typeface="Calibri (Cuerpo)"/>
              </a:rPr>
              <a:t>El </a:t>
            </a:r>
            <a:r>
              <a:rPr lang="en-US" altLang="es-AR" sz="2000" dirty="0">
                <a:latin typeface="Calibri (Cuerpo)"/>
              </a:rPr>
              <a:t>S.O. </a:t>
            </a:r>
            <a:r>
              <a:rPr lang="en-US" altLang="es-AR" sz="2000" b="1" dirty="0">
                <a:solidFill>
                  <a:srgbClr val="FFFF00"/>
                </a:solidFill>
                <a:latin typeface="Calibri (Cuerpo)"/>
              </a:rPr>
              <a:t>NO</a:t>
            </a:r>
            <a:r>
              <a:rPr kumimoji="0" lang="en-US" altLang="es-AR" sz="2000" b="1" i="0" u="none" strike="noStrike" cap="none" normalizeH="0" baseline="0" dirty="0">
                <a:ln>
                  <a:noFill/>
                </a:ln>
                <a:solidFill>
                  <a:srgbClr val="FFFF00"/>
                </a:solidFill>
                <a:effectLst/>
                <a:latin typeface="Calibri (Cuerpo)"/>
              </a:rPr>
              <a:t> </a:t>
            </a:r>
            <a:r>
              <a:rPr kumimoji="0" lang="en-US" altLang="es-AR" sz="2000" b="1" i="0" u="none" strike="noStrike" cap="none" normalizeH="0" baseline="0" err="1">
                <a:ln>
                  <a:noFill/>
                </a:ln>
                <a:solidFill>
                  <a:srgbClr val="FFFF00"/>
                </a:solidFill>
                <a:effectLst/>
                <a:latin typeface="Calibri (Cuerpo)"/>
              </a:rPr>
              <a:t>crea</a:t>
            </a:r>
            <a:r>
              <a:rPr kumimoji="0" lang="en-US" altLang="es-AR" sz="2000" b="1" i="0" u="none" strike="noStrike" cap="none" normalizeH="0" baseline="0" dirty="0">
                <a:ln>
                  <a:noFill/>
                </a:ln>
                <a:solidFill>
                  <a:srgbClr val="FFFF00"/>
                </a:solidFill>
                <a:effectLst/>
                <a:latin typeface="Calibri (Cuerpo)"/>
              </a:rPr>
              <a:t> un </a:t>
            </a:r>
            <a:r>
              <a:rPr kumimoji="0" lang="en-US" altLang="es-AR" sz="2000" b="1" i="0" u="none" strike="noStrike" cap="none" normalizeH="0" baseline="0" err="1">
                <a:ln>
                  <a:noFill/>
                </a:ln>
                <a:solidFill>
                  <a:srgbClr val="FFFF00"/>
                </a:solidFill>
                <a:effectLst/>
                <a:latin typeface="Calibri (Cuerpo)"/>
              </a:rPr>
              <a:t>subproceso</a:t>
            </a:r>
            <a:r>
              <a:rPr kumimoji="0" lang="en-US" altLang="es-AR" sz="2000" b="1" i="0" u="none" strike="noStrike" cap="none" normalizeH="0" baseline="0" dirty="0">
                <a:ln>
                  <a:noFill/>
                </a:ln>
                <a:solidFill>
                  <a:srgbClr val="FFFF00"/>
                </a:solidFill>
                <a:effectLst/>
                <a:latin typeface="Calibri (Cuerpo)"/>
              </a:rPr>
              <a:t> </a:t>
            </a:r>
            <a:r>
              <a:rPr kumimoji="0" lang="en-US" altLang="es-AR" sz="2000" b="1" i="0" u="none" strike="noStrike" cap="none" normalizeH="0" baseline="0" err="1">
                <a:ln>
                  <a:noFill/>
                </a:ln>
                <a:solidFill>
                  <a:srgbClr val="FFFF00"/>
                </a:solidFill>
                <a:effectLst/>
                <a:latin typeface="Calibri (Cuerpo)"/>
              </a:rPr>
              <a:t>separado</a:t>
            </a:r>
            <a:r>
              <a:rPr kumimoji="0" lang="en-US" altLang="es-AR" sz="2000" b="1" i="0" u="none" strike="noStrike" cap="none" normalizeH="0" baseline="0" dirty="0">
                <a:ln>
                  <a:noFill/>
                </a:ln>
                <a:solidFill>
                  <a:srgbClr val="FFFF00"/>
                </a:solidFill>
                <a:effectLst/>
                <a:latin typeface="Calibri (Cuerpo)"/>
              </a:rPr>
              <a:t> </a:t>
            </a:r>
            <a:r>
              <a:rPr kumimoji="0" lang="en-US" altLang="es-AR" sz="2000" b="0" i="0" u="none" strike="noStrike" cap="none" normalizeH="0" baseline="0" dirty="0">
                <a:ln>
                  <a:noFill/>
                </a:ln>
                <a:effectLst/>
                <a:latin typeface="Calibri (Cuerpo)"/>
              </a:rPr>
              <a:t>para </a:t>
            </a:r>
            <a:r>
              <a:rPr kumimoji="0" lang="en-US" altLang="es-AR" sz="2000" b="0" i="0" u="none" strike="noStrike" cap="none" normalizeH="0" baseline="0" err="1">
                <a:ln>
                  <a:noFill/>
                </a:ln>
                <a:effectLst/>
                <a:latin typeface="Calibri (Cuerpo)"/>
              </a:rPr>
              <a:t>cada</a:t>
            </a:r>
            <a:r>
              <a:rPr kumimoji="0" lang="en-US" altLang="es-AR" sz="2000" b="0" i="0" u="none" strike="noStrike" cap="none" normalizeH="0" baseline="0" dirty="0">
                <a:ln>
                  <a:noFill/>
                </a:ln>
                <a:effectLst/>
                <a:latin typeface="Calibri (Cuerpo)"/>
              </a:rPr>
              <a:t> </a:t>
            </a:r>
            <a:r>
              <a:rPr kumimoji="0" lang="en-US" altLang="es-AR" sz="2000" b="0" i="0" u="none" strike="noStrike" cap="none" normalizeH="0" baseline="0" err="1">
                <a:ln>
                  <a:noFill/>
                </a:ln>
                <a:effectLst/>
                <a:latin typeface="Calibri (Cuerpo)"/>
              </a:rPr>
              <a:t>instancia</a:t>
            </a:r>
            <a:r>
              <a:rPr kumimoji="0" lang="en-US" altLang="es-AR" sz="2000" b="0" i="0" u="none" strike="noStrike" cap="none" normalizeH="0" baseline="0" dirty="0">
                <a:ln>
                  <a:noFill/>
                </a:ln>
                <a:effectLst/>
                <a:latin typeface="Calibri (Cuerpo)"/>
              </a:rPr>
              <a:t> de un </a:t>
            </a:r>
            <a:r>
              <a:rPr kumimoji="0" lang="en-US" altLang="es-AR" sz="2000" b="0" i="0" u="none" strike="noStrike" cap="none" normalizeH="0" baseline="0" err="1">
                <a:ln>
                  <a:noFill/>
                </a:ln>
                <a:effectLst/>
                <a:latin typeface="Calibri (Cuerpo)"/>
              </a:rPr>
              <a:t>componente</a:t>
            </a:r>
            <a:r>
              <a:rPr lang="en-US" altLang="es-AR" sz="2000" dirty="0">
                <a:latin typeface="Calibri (Cuerpo)"/>
              </a:rPr>
              <a:t>.</a:t>
            </a:r>
            <a:r>
              <a:rPr kumimoji="0" lang="en-US" altLang="es-AR" sz="2000" b="0" i="0" u="none" strike="noStrike" cap="none" normalizeH="0" baseline="0" dirty="0">
                <a:ln>
                  <a:noFill/>
                </a:ln>
                <a:effectLst/>
                <a:latin typeface="Calibri (Cuerpo)"/>
              </a:rPr>
              <a:t> </a:t>
            </a:r>
            <a:br>
              <a:rPr lang="en-US" altLang="es-AR" sz="2000" b="0" i="0" u="none" strike="noStrike" cap="none" normalizeH="0" baseline="0" dirty="0">
                <a:ln>
                  <a:noFill/>
                </a:ln>
                <a:effectLst/>
                <a:latin typeface="Calibri (Cuerpo)"/>
              </a:rPr>
            </a:br>
            <a:br>
              <a:rPr lang="en-US" altLang="es-AR" sz="2000" b="0" i="0" u="none" strike="noStrike" cap="none" normalizeH="0" baseline="0" dirty="0">
                <a:ln>
                  <a:noFill/>
                </a:ln>
                <a:effectLst/>
                <a:latin typeface="Calibri (Cuerpo)"/>
              </a:rPr>
            </a:br>
            <a:r>
              <a:rPr kumimoji="0" lang="en-US" altLang="es-AR" sz="2000" b="0" i="0" u="none" strike="noStrike" cap="none" normalizeH="0" baseline="0" dirty="0">
                <a:ln>
                  <a:noFill/>
                </a:ln>
                <a:effectLst/>
                <a:latin typeface="Calibri (Cuerpo)"/>
              </a:rPr>
              <a:t>Se </a:t>
            </a:r>
            <a:r>
              <a:rPr kumimoji="0" lang="en-US" altLang="es-AR" sz="2000" b="0" i="0" u="none" strike="noStrike" cap="none" normalizeH="0" baseline="0" err="1">
                <a:ln>
                  <a:noFill/>
                </a:ln>
                <a:effectLst/>
                <a:latin typeface="Calibri (Cuerpo)"/>
              </a:rPr>
              <a:t>crean</a:t>
            </a:r>
            <a:r>
              <a:rPr kumimoji="0" lang="en-US" altLang="es-AR" sz="2000" b="0" i="0" u="none" strike="noStrike" cap="none" normalizeH="0" baseline="0" dirty="0">
                <a:ln>
                  <a:noFill/>
                </a:ln>
                <a:effectLst/>
                <a:latin typeface="Calibri (Cuerpo)"/>
              </a:rPr>
              <a:t> las </a:t>
            </a:r>
            <a:r>
              <a:rPr kumimoji="0" lang="en-US" altLang="es-AR" sz="2000" b="0" i="0" u="none" strike="noStrike" cap="none" normalizeH="0" baseline="0" err="1">
                <a:ln>
                  <a:noFill/>
                </a:ln>
                <a:effectLst/>
                <a:latin typeface="Calibri (Cuerpo)"/>
              </a:rPr>
              <a:t>instancias</a:t>
            </a:r>
            <a:r>
              <a:rPr kumimoji="0" lang="en-US" altLang="es-AR" sz="2000" b="0" i="0" u="none" strike="noStrike" cap="none" normalizeH="0" baseline="0" dirty="0">
                <a:ln>
                  <a:noFill/>
                </a:ln>
                <a:effectLst/>
                <a:latin typeface="Calibri (Cuerpo)"/>
              </a:rPr>
              <a:t> de </a:t>
            </a:r>
            <a:r>
              <a:rPr kumimoji="0" lang="en-US" altLang="es-AR" sz="2000" b="0" i="0" u="none" strike="noStrike" cap="none" normalizeH="0" baseline="0" err="1">
                <a:ln>
                  <a:noFill/>
                </a:ln>
                <a:effectLst/>
                <a:latin typeface="Calibri (Cuerpo)"/>
              </a:rPr>
              <a:t>todos</a:t>
            </a:r>
            <a:r>
              <a:rPr kumimoji="0" lang="en-US" altLang="es-AR" sz="2000" b="0" i="0" u="none" strike="noStrike" cap="none" normalizeH="0" baseline="0" dirty="0">
                <a:ln>
                  <a:noFill/>
                </a:ln>
                <a:effectLst/>
                <a:latin typeface="Calibri (Cuerpo)"/>
              </a:rPr>
              <a:t> </a:t>
            </a:r>
            <a:r>
              <a:rPr kumimoji="0" lang="en-US" altLang="es-AR" sz="2000" b="0" i="0" u="none" strike="noStrike" cap="none" normalizeH="0" baseline="0" err="1">
                <a:ln>
                  <a:noFill/>
                </a:ln>
                <a:effectLst/>
                <a:latin typeface="Calibri (Cuerpo)"/>
              </a:rPr>
              <a:t>los</a:t>
            </a:r>
            <a:r>
              <a:rPr kumimoji="0" lang="en-US" altLang="es-AR" sz="2000" b="0" i="0" u="none" strike="noStrike" cap="none" normalizeH="0" baseline="0" dirty="0">
                <a:ln>
                  <a:noFill/>
                </a:ln>
                <a:effectLst/>
                <a:latin typeface="Calibri (Cuerpo)"/>
              </a:rPr>
              <a:t> </a:t>
            </a:r>
            <a:r>
              <a:rPr kumimoji="0" lang="en-US" altLang="es-AR" sz="2000" b="0" i="0" u="none" strike="noStrike" cap="none" normalizeH="0" baseline="0" err="1">
                <a:ln>
                  <a:noFill/>
                </a:ln>
                <a:effectLst/>
                <a:latin typeface="Calibri (Cuerpo)"/>
              </a:rPr>
              <a:t>componentes</a:t>
            </a:r>
            <a:r>
              <a:rPr kumimoji="0" lang="en-US" altLang="es-AR" sz="2000" b="0" i="0" u="none" strike="noStrike" cap="none" normalizeH="0" baseline="0" dirty="0">
                <a:ln>
                  <a:noFill/>
                </a:ln>
                <a:effectLst/>
                <a:latin typeface="Calibri (Cuerpo)"/>
              </a:rPr>
              <a:t> </a:t>
            </a:r>
            <a:r>
              <a:rPr kumimoji="0" lang="en-US" altLang="es-AR" sz="2000" b="0" i="0" u="none" strike="noStrike" cap="none" normalizeH="0" baseline="0" err="1">
                <a:ln>
                  <a:noFill/>
                </a:ln>
                <a:effectLst/>
                <a:latin typeface="Calibri (Cuerpo)"/>
              </a:rPr>
              <a:t>en</a:t>
            </a:r>
            <a:r>
              <a:rPr kumimoji="0" lang="en-US" altLang="es-AR" sz="2000" b="0" i="0" u="none" strike="noStrike" cap="none" normalizeH="0" baseline="0" dirty="0">
                <a:ln>
                  <a:noFill/>
                </a:ln>
                <a:effectLst/>
                <a:latin typeface="Calibri (Cuerpo)"/>
              </a:rPr>
              <a:t> </a:t>
            </a:r>
            <a:r>
              <a:rPr kumimoji="0" lang="en-US" altLang="es-AR" sz="2000" b="0" i="0" u="none" strike="noStrike" cap="none" normalizeH="0" baseline="0" err="1">
                <a:ln>
                  <a:noFill/>
                </a:ln>
                <a:effectLst/>
                <a:latin typeface="Calibri (Cuerpo)"/>
              </a:rPr>
              <a:t>el</a:t>
            </a:r>
            <a:r>
              <a:rPr kumimoji="0" lang="en-US" altLang="es-AR" sz="2000" b="0" i="0" u="none" strike="noStrike" cap="none" normalizeH="0" baseline="0" dirty="0">
                <a:ln>
                  <a:noFill/>
                </a:ln>
                <a:effectLst/>
                <a:latin typeface="Calibri (Cuerpo)"/>
              </a:rPr>
              <a:t> </a:t>
            </a:r>
            <a:r>
              <a:rPr kumimoji="0" lang="en-US" altLang="es-AR" sz="2000" b="1" i="0" u="none" strike="noStrike" cap="none" normalizeH="0" baseline="0" err="1">
                <a:ln>
                  <a:noFill/>
                </a:ln>
                <a:solidFill>
                  <a:srgbClr val="FFFF00"/>
                </a:solidFill>
                <a:effectLst/>
                <a:latin typeface="Calibri (Cuerpo)"/>
              </a:rPr>
              <a:t>mismo</a:t>
            </a:r>
            <a:r>
              <a:rPr kumimoji="0" lang="en-US" altLang="es-AR" sz="2000" b="1" i="0" u="none" strike="noStrike" cap="none" normalizeH="0" baseline="0" dirty="0">
                <a:ln>
                  <a:noFill/>
                </a:ln>
                <a:solidFill>
                  <a:srgbClr val="FFFF00"/>
                </a:solidFill>
                <a:effectLst/>
                <a:latin typeface="Calibri (Cuerpo)"/>
              </a:rPr>
              <a:t>  </a:t>
            </a:r>
            <a:r>
              <a:rPr kumimoji="0" lang="en-US" altLang="es-AR" sz="2000" b="1" i="0" u="none" strike="noStrike" cap="none" normalizeH="0" baseline="0" err="1">
                <a:ln>
                  <a:noFill/>
                </a:ln>
                <a:solidFill>
                  <a:srgbClr val="FFFF00"/>
                </a:solidFill>
                <a:effectLst/>
                <a:latin typeface="Calibri (Cuerpo)"/>
              </a:rPr>
              <a:t>subproceso</a:t>
            </a:r>
            <a:r>
              <a:rPr kumimoji="0" lang="en-US" altLang="es-AR" sz="2000" b="1" i="0" u="none" strike="noStrike" cap="none" normalizeH="0" baseline="0" dirty="0">
                <a:ln>
                  <a:noFill/>
                </a:ln>
                <a:solidFill>
                  <a:srgbClr val="FFFF00"/>
                </a:solidFill>
                <a:effectLst/>
                <a:latin typeface="Calibri (Cuerpo)"/>
              </a:rPr>
              <a:t> de IU </a:t>
            </a:r>
            <a:r>
              <a:rPr kumimoji="0" lang="en-US" altLang="es-AR" sz="2000" b="1" i="0" u="none" strike="noStrike" cap="none" normalizeH="0" baseline="0" err="1">
                <a:ln>
                  <a:noFill/>
                </a:ln>
                <a:solidFill>
                  <a:srgbClr val="FFFF00"/>
                </a:solidFill>
                <a:effectLst/>
                <a:latin typeface="Calibri (Cuerpo)"/>
              </a:rPr>
              <a:t>si</a:t>
            </a:r>
            <a:r>
              <a:rPr kumimoji="0" lang="en-US" altLang="es-AR" sz="2000" b="1" i="0" u="none" strike="noStrike" cap="none" normalizeH="0" baseline="0" dirty="0">
                <a:ln>
                  <a:noFill/>
                </a:ln>
                <a:solidFill>
                  <a:srgbClr val="FFFF00"/>
                </a:solidFill>
                <a:effectLst/>
                <a:latin typeface="Calibri (Cuerpo)"/>
              </a:rPr>
              <a:t> no se </a:t>
            </a:r>
            <a:r>
              <a:rPr kumimoji="0" lang="en-US" altLang="es-AR" sz="2000" b="1" i="0" u="none" strike="noStrike" cap="none" normalizeH="0" baseline="0" err="1">
                <a:ln>
                  <a:noFill/>
                </a:ln>
                <a:solidFill>
                  <a:srgbClr val="FFFF00"/>
                </a:solidFill>
                <a:effectLst/>
                <a:latin typeface="Calibri (Cuerpo)"/>
              </a:rPr>
              <a:t>especifica</a:t>
            </a:r>
            <a:r>
              <a:rPr kumimoji="0" lang="en-US" altLang="es-AR" sz="2000" b="1" i="0" u="none" strike="noStrike" cap="none" normalizeH="0" baseline="0" dirty="0">
                <a:ln>
                  <a:noFill/>
                </a:ln>
                <a:solidFill>
                  <a:srgbClr val="FFFF00"/>
                </a:solidFill>
                <a:effectLst/>
                <a:latin typeface="Calibri (Cuerpo)"/>
              </a:rPr>
              <a:t> </a:t>
            </a:r>
            <a:r>
              <a:rPr kumimoji="0" lang="en-US" altLang="es-AR" sz="2000" b="1" i="0" u="none" strike="noStrike" cap="none" normalizeH="0" baseline="0" err="1">
                <a:ln>
                  <a:noFill/>
                </a:ln>
                <a:solidFill>
                  <a:srgbClr val="FFFF00"/>
                </a:solidFill>
                <a:effectLst/>
                <a:latin typeface="Calibri (Cuerpo)"/>
              </a:rPr>
              <a:t>explícitamente</a:t>
            </a:r>
            <a:r>
              <a:rPr kumimoji="0" lang="en-US" altLang="es-AR" sz="2000" b="0" i="0" u="none" strike="noStrike" cap="none" normalizeH="0" baseline="0" dirty="0">
                <a:ln>
                  <a:noFill/>
                </a:ln>
                <a:effectLst/>
                <a:latin typeface="Calibri (Cuerpo)"/>
              </a:rPr>
              <a:t>, </a:t>
            </a:r>
            <a:r>
              <a:rPr kumimoji="0" lang="en-US" altLang="es-AR" sz="2000" b="0" i="0" u="none" strike="noStrike" cap="none" normalizeH="0" baseline="0" err="1">
                <a:ln>
                  <a:noFill/>
                </a:ln>
                <a:effectLst/>
                <a:latin typeface="Calibri (Cuerpo)"/>
              </a:rPr>
              <a:t>ósea</a:t>
            </a:r>
            <a:r>
              <a:rPr kumimoji="0" lang="en-US" altLang="es-AR" sz="2000" b="0" i="0" u="none" strike="noStrike" cap="none" normalizeH="0" baseline="0" dirty="0">
                <a:ln>
                  <a:noFill/>
                </a:ln>
                <a:effectLst/>
                <a:latin typeface="Calibri (Cuerpo)"/>
              </a:rPr>
              <a:t> </a:t>
            </a:r>
            <a:r>
              <a:rPr kumimoji="0" lang="en-US" altLang="es-AR" sz="2000" b="0" i="0" u="none" strike="noStrike" cap="none" normalizeH="0" baseline="0" err="1">
                <a:ln>
                  <a:noFill/>
                </a:ln>
                <a:effectLst/>
                <a:latin typeface="Calibri (Cuerpo)"/>
              </a:rPr>
              <a:t>si</a:t>
            </a:r>
            <a:r>
              <a:rPr kumimoji="0" lang="en-US" altLang="es-AR" sz="2000" b="0" i="0" u="none" strike="noStrike" cap="none" normalizeH="0" baseline="0" dirty="0">
                <a:ln>
                  <a:noFill/>
                </a:ln>
                <a:effectLst/>
                <a:latin typeface="Calibri (Cuerpo)"/>
              </a:rPr>
              <a:t> no se </a:t>
            </a:r>
            <a:r>
              <a:rPr kumimoji="0" lang="en-US" altLang="es-AR" sz="2000" b="0" i="0" u="none" strike="noStrike" cap="none" normalizeH="0" baseline="0" err="1">
                <a:ln>
                  <a:noFill/>
                </a:ln>
                <a:effectLst/>
                <a:latin typeface="Calibri (Cuerpo)"/>
              </a:rPr>
              <a:t>crea</a:t>
            </a:r>
            <a:r>
              <a:rPr kumimoji="0" lang="en-US" altLang="es-AR" sz="2000" b="0" i="0" u="none" strike="noStrike" cap="none" normalizeH="0" baseline="0" dirty="0">
                <a:ln>
                  <a:noFill/>
                </a:ln>
                <a:effectLst/>
                <a:latin typeface="Calibri (Cuerpo)"/>
              </a:rPr>
              <a:t> un nuevo thread</a:t>
            </a:r>
            <a:br>
              <a:rPr lang="en-US" altLang="es-AR" sz="2000" b="0" i="0" u="none" strike="noStrike" cap="none" normalizeH="0" baseline="0" dirty="0">
                <a:ln>
                  <a:noFill/>
                </a:ln>
                <a:effectLst/>
                <a:latin typeface="Calibri (Cuerpo)"/>
              </a:rPr>
            </a:br>
            <a:br>
              <a:rPr lang="en-US" altLang="es-AR" sz="2000" b="0" i="0" u="none" strike="noStrike" cap="none" normalizeH="0" baseline="0" dirty="0">
                <a:ln>
                  <a:noFill/>
                </a:ln>
                <a:effectLst/>
                <a:latin typeface="Calibri (Cuerpo)"/>
              </a:rPr>
            </a:br>
            <a:r>
              <a:rPr kumimoji="0" lang="en-US" altLang="es-AR" sz="2000" b="0" i="0" u="none" strike="noStrike" cap="none" normalizeH="0" baseline="0" dirty="0">
                <a:ln>
                  <a:noFill/>
                </a:ln>
                <a:effectLst/>
                <a:latin typeface="Calibri (Cuerpo)"/>
              </a:rPr>
              <a:t>Por lo tanto, </a:t>
            </a:r>
            <a:r>
              <a:rPr kumimoji="0" lang="en-US" altLang="es-AR" sz="2000" b="0" i="0" u="none" strike="noStrike" cap="none" normalizeH="0" baseline="0" err="1">
                <a:ln>
                  <a:noFill/>
                </a:ln>
                <a:effectLst/>
                <a:latin typeface="Calibri (Cuerpo)"/>
              </a:rPr>
              <a:t>los</a:t>
            </a:r>
            <a:r>
              <a:rPr kumimoji="0" lang="en-US" altLang="es-AR" sz="2000" b="0" i="0" u="none" strike="noStrike" cap="none" normalizeH="0" baseline="0" dirty="0">
                <a:ln>
                  <a:noFill/>
                </a:ln>
                <a:effectLst/>
                <a:latin typeface="Calibri (Cuerpo)"/>
              </a:rPr>
              <a:t> </a:t>
            </a:r>
            <a:r>
              <a:rPr kumimoji="0" lang="en-US" altLang="es-AR" sz="2000" b="0" i="0" u="none" strike="noStrike" cap="none" normalizeH="0" baseline="0" err="1">
                <a:ln>
                  <a:noFill/>
                </a:ln>
                <a:effectLst/>
                <a:latin typeface="Calibri (Cuerpo)"/>
              </a:rPr>
              <a:t>métodos</a:t>
            </a:r>
            <a:r>
              <a:rPr kumimoji="0" lang="en-US" altLang="es-AR" sz="2000" b="0" i="0" u="none" strike="noStrike" cap="none" normalizeH="0" baseline="0" dirty="0">
                <a:ln>
                  <a:noFill/>
                </a:ln>
                <a:effectLst/>
                <a:latin typeface="Calibri (Cuerpo)"/>
              </a:rPr>
              <a:t> que </a:t>
            </a:r>
            <a:r>
              <a:rPr kumimoji="0" lang="en-US" altLang="es-AR" sz="2000" b="0" i="0" u="none" strike="noStrike" cap="none" normalizeH="0" baseline="0" err="1">
                <a:ln>
                  <a:noFill/>
                </a:ln>
                <a:effectLst/>
                <a:latin typeface="Calibri (Cuerpo)"/>
              </a:rPr>
              <a:t>responden</a:t>
            </a:r>
            <a:r>
              <a:rPr kumimoji="0" lang="en-US" altLang="es-AR" sz="2000" b="0" i="0" u="none" strike="noStrike" cap="none" normalizeH="0" baseline="0" dirty="0">
                <a:ln>
                  <a:noFill/>
                </a:ln>
                <a:effectLst/>
                <a:latin typeface="Calibri (Cuerpo)"/>
              </a:rPr>
              <a:t> a las </a:t>
            </a:r>
            <a:r>
              <a:rPr kumimoji="0" lang="en-US" altLang="es-AR" sz="2000" b="0" i="0" u="none" strike="noStrike" cap="none" normalizeH="0" baseline="0" err="1">
                <a:ln>
                  <a:noFill/>
                </a:ln>
                <a:effectLst/>
                <a:latin typeface="Calibri (Cuerpo)"/>
              </a:rPr>
              <a:t>devoluciones</a:t>
            </a:r>
            <a:r>
              <a:rPr kumimoji="0" lang="en-US" altLang="es-AR" sz="2000" b="0" i="0" u="none" strike="noStrike" cap="none" normalizeH="0" baseline="0" dirty="0">
                <a:ln>
                  <a:noFill/>
                </a:ln>
                <a:effectLst/>
                <a:latin typeface="Calibri (Cuerpo)"/>
              </a:rPr>
              <a:t> de </a:t>
            </a:r>
            <a:r>
              <a:rPr kumimoji="0" lang="en-US" altLang="es-AR" sz="2000" b="0" i="0" u="none" strike="noStrike" cap="none" normalizeH="0" baseline="0" err="1">
                <a:ln>
                  <a:noFill/>
                </a:ln>
                <a:effectLst/>
                <a:latin typeface="Calibri (Cuerpo)"/>
              </a:rPr>
              <a:t>llamada</a:t>
            </a:r>
            <a:r>
              <a:rPr kumimoji="0" lang="en-US" altLang="es-AR" sz="2000" b="0" i="0" u="none" strike="noStrike" cap="none" normalizeH="0" baseline="0" dirty="0">
                <a:ln>
                  <a:noFill/>
                </a:ln>
                <a:effectLst/>
                <a:latin typeface="Calibri (Cuerpo)"/>
              </a:rPr>
              <a:t> del </a:t>
            </a:r>
            <a:r>
              <a:rPr kumimoji="0" lang="en-US" altLang="es-AR" sz="2000" b="0" i="0" u="none" strike="noStrike" cap="none" normalizeH="0" baseline="0" err="1">
                <a:ln>
                  <a:noFill/>
                </a:ln>
                <a:effectLst/>
                <a:latin typeface="Calibri (Cuerpo)"/>
              </a:rPr>
              <a:t>sistema</a:t>
            </a:r>
            <a:r>
              <a:rPr kumimoji="0" lang="en-US" altLang="es-AR" sz="2000" b="0" i="0" u="none" strike="noStrike" cap="none" normalizeH="0" baseline="0" dirty="0">
                <a:ln>
                  <a:noFill/>
                </a:ln>
                <a:effectLst/>
                <a:latin typeface="Calibri (Cuerpo)"/>
              </a:rPr>
              <a:t> (</a:t>
            </a:r>
            <a:r>
              <a:rPr kumimoji="0" lang="en-US" altLang="es-AR" sz="2000" b="0" i="0" u="none" strike="noStrike" cap="none" normalizeH="0" baseline="0" err="1">
                <a:ln>
                  <a:noFill/>
                </a:ln>
                <a:effectLst/>
                <a:latin typeface="Calibri (Cuerpo)"/>
              </a:rPr>
              <a:t>los</a:t>
            </a:r>
            <a:r>
              <a:rPr kumimoji="0" lang="en-US" altLang="es-AR" sz="2000" b="0" i="0" u="none" strike="noStrike" cap="none" normalizeH="0" baseline="0" dirty="0">
                <a:ln>
                  <a:noFill/>
                </a:ln>
                <a:effectLst/>
                <a:latin typeface="Calibri (Cuerpo)"/>
              </a:rPr>
              <a:t> handlers) </a:t>
            </a:r>
            <a:r>
              <a:rPr kumimoji="0" lang="en-US" altLang="es-AR" sz="2000" b="1" i="0" u="none" strike="noStrike" cap="none" normalizeH="0" baseline="0" err="1">
                <a:ln>
                  <a:noFill/>
                </a:ln>
                <a:solidFill>
                  <a:srgbClr val="FFFF00"/>
                </a:solidFill>
                <a:effectLst/>
                <a:latin typeface="Calibri (Cuerpo)"/>
              </a:rPr>
              <a:t>siempre</a:t>
            </a:r>
            <a:r>
              <a:rPr kumimoji="0" lang="en-US" altLang="es-AR" sz="2000" b="1" i="0" u="none" strike="noStrike" cap="none" normalizeH="0" baseline="0" dirty="0">
                <a:ln>
                  <a:noFill/>
                </a:ln>
                <a:solidFill>
                  <a:srgbClr val="FFFF00"/>
                </a:solidFill>
                <a:effectLst/>
                <a:latin typeface="Calibri (Cuerpo)"/>
              </a:rPr>
              <a:t> se </a:t>
            </a:r>
            <a:r>
              <a:rPr kumimoji="0" lang="en-US" altLang="es-AR" sz="2000" b="1" i="0" u="none" strike="noStrike" cap="none" normalizeH="0" baseline="0" err="1">
                <a:ln>
                  <a:noFill/>
                </a:ln>
                <a:solidFill>
                  <a:srgbClr val="FFFF00"/>
                </a:solidFill>
                <a:effectLst/>
                <a:latin typeface="Calibri (Cuerpo)"/>
              </a:rPr>
              <a:t>ejecutan</a:t>
            </a:r>
            <a:r>
              <a:rPr kumimoji="0" lang="en-US" altLang="es-AR" sz="2000" b="1" i="0" u="none" strike="noStrike" cap="none" normalizeH="0" baseline="0" dirty="0">
                <a:ln>
                  <a:noFill/>
                </a:ln>
                <a:solidFill>
                  <a:srgbClr val="FFFF00"/>
                </a:solidFill>
                <a:effectLst/>
                <a:latin typeface="Calibri (Cuerpo)"/>
              </a:rPr>
              <a:t> </a:t>
            </a:r>
            <a:r>
              <a:rPr kumimoji="0" lang="en-US" altLang="es-AR" sz="2000" b="1" i="0" u="none" strike="noStrike" cap="none" normalizeH="0" baseline="0" err="1">
                <a:ln>
                  <a:noFill/>
                </a:ln>
                <a:solidFill>
                  <a:srgbClr val="FFFF00"/>
                </a:solidFill>
                <a:effectLst/>
                <a:latin typeface="Calibri (Cuerpo)"/>
              </a:rPr>
              <a:t>en</a:t>
            </a:r>
            <a:r>
              <a:rPr kumimoji="0" lang="en-US" altLang="es-AR" sz="2000" b="1" i="0" u="none" strike="noStrike" cap="none" normalizeH="0" baseline="0" dirty="0">
                <a:ln>
                  <a:noFill/>
                </a:ln>
                <a:solidFill>
                  <a:srgbClr val="FFFF00"/>
                </a:solidFill>
                <a:effectLst/>
                <a:latin typeface="Calibri (Cuerpo)"/>
              </a:rPr>
              <a:t> </a:t>
            </a:r>
            <a:r>
              <a:rPr kumimoji="0" lang="en-US" altLang="es-AR" sz="2000" b="1" i="0" u="none" strike="noStrike" cap="none" normalizeH="0" baseline="0" err="1">
                <a:ln>
                  <a:noFill/>
                </a:ln>
                <a:solidFill>
                  <a:srgbClr val="FFFF00"/>
                </a:solidFill>
                <a:effectLst/>
                <a:latin typeface="Calibri (Cuerpo)"/>
              </a:rPr>
              <a:t>el</a:t>
            </a:r>
            <a:r>
              <a:rPr kumimoji="0" lang="en-US" altLang="es-AR" sz="2000" b="1" i="0" u="none" strike="noStrike" cap="none" normalizeH="0" baseline="0" dirty="0">
                <a:ln>
                  <a:noFill/>
                </a:ln>
                <a:solidFill>
                  <a:srgbClr val="FFFF00"/>
                </a:solidFill>
                <a:effectLst/>
                <a:latin typeface="Calibri (Cuerpo)"/>
              </a:rPr>
              <a:t> </a:t>
            </a:r>
            <a:r>
              <a:rPr kumimoji="0" lang="en-US" altLang="es-AR" sz="2000" b="1" i="0" u="none" strike="noStrike" cap="none" normalizeH="0" baseline="0" err="1">
                <a:ln>
                  <a:noFill/>
                </a:ln>
                <a:solidFill>
                  <a:srgbClr val="FFFF00"/>
                </a:solidFill>
                <a:effectLst/>
                <a:latin typeface="Calibri (Cuerpo)"/>
              </a:rPr>
              <a:t>subproceso</a:t>
            </a:r>
            <a:r>
              <a:rPr kumimoji="0" lang="en-US" altLang="es-AR" sz="2000" b="1" i="0" u="none" strike="noStrike" cap="none" normalizeH="0" baseline="0" dirty="0">
                <a:ln>
                  <a:noFill/>
                </a:ln>
                <a:solidFill>
                  <a:srgbClr val="FFFF00"/>
                </a:solidFill>
                <a:effectLst/>
                <a:latin typeface="Calibri (Cuerpo)"/>
              </a:rPr>
              <a:t> de IU del </a:t>
            </a:r>
            <a:r>
              <a:rPr kumimoji="0" lang="en-US" altLang="es-AR" sz="2000" b="1" i="0" u="none" strike="noStrike" cap="none" normalizeH="0" baseline="0" err="1">
                <a:ln>
                  <a:noFill/>
                </a:ln>
                <a:solidFill>
                  <a:srgbClr val="FFFF00"/>
                </a:solidFill>
                <a:effectLst/>
                <a:latin typeface="Calibri (Cuerpo)"/>
              </a:rPr>
              <a:t>proceso</a:t>
            </a:r>
            <a:r>
              <a:rPr kumimoji="0" lang="en-US" altLang="es-AR" sz="2000" b="0" i="0" u="none" strike="noStrike" cap="none" normalizeH="0" baseline="0" dirty="0">
                <a:ln>
                  <a:noFill/>
                </a:ln>
                <a:effectLst/>
                <a:latin typeface="Calibri (Cuerpo)"/>
              </a:rPr>
              <a:t>.</a:t>
            </a:r>
            <a:r>
              <a:rPr lang="en-US" altLang="es-AR" sz="2000" dirty="0">
                <a:latin typeface="Calibri (Cuerpo)"/>
              </a:rPr>
              <a:t> </a:t>
            </a:r>
            <a:r>
              <a:rPr lang="en-US" sz="2000" dirty="0">
                <a:latin typeface="Arial"/>
                <a:cs typeface="Arial"/>
              </a:rPr>
              <a:t>Sin embargo, </a:t>
            </a:r>
            <a:r>
              <a:rPr lang="en-US" sz="2000" err="1">
                <a:latin typeface="Arial"/>
                <a:cs typeface="Arial"/>
              </a:rPr>
              <a:t>en</a:t>
            </a:r>
            <a:r>
              <a:rPr lang="en-US" sz="2000" dirty="0">
                <a:latin typeface="Arial"/>
                <a:cs typeface="Arial"/>
              </a:rPr>
              <a:t> </a:t>
            </a:r>
            <a:r>
              <a:rPr lang="en-US" sz="2000" err="1">
                <a:latin typeface="Arial"/>
                <a:cs typeface="Arial"/>
              </a:rPr>
              <a:t>circunstancias</a:t>
            </a:r>
            <a:r>
              <a:rPr lang="en-US" sz="2000" dirty="0">
                <a:latin typeface="Arial"/>
                <a:cs typeface="Arial"/>
              </a:rPr>
              <a:t> </a:t>
            </a:r>
            <a:r>
              <a:rPr lang="en-US" sz="2000" err="1">
                <a:latin typeface="Arial"/>
                <a:cs typeface="Arial"/>
              </a:rPr>
              <a:t>especiales</a:t>
            </a:r>
            <a:r>
              <a:rPr lang="en-US" sz="2000" dirty="0">
                <a:latin typeface="Arial"/>
                <a:cs typeface="Arial"/>
              </a:rPr>
              <a:t>, es </a:t>
            </a:r>
            <a:r>
              <a:rPr lang="en-US" sz="2000" err="1">
                <a:latin typeface="Arial"/>
                <a:cs typeface="Arial"/>
              </a:rPr>
              <a:t>posible</a:t>
            </a:r>
            <a:r>
              <a:rPr lang="en-US" sz="2000" dirty="0">
                <a:latin typeface="Arial"/>
                <a:cs typeface="Arial"/>
              </a:rPr>
              <a:t> que </a:t>
            </a:r>
            <a:r>
              <a:rPr lang="en-US" sz="2000" err="1">
                <a:latin typeface="Arial"/>
                <a:cs typeface="Arial"/>
              </a:rPr>
              <a:t>el</a:t>
            </a:r>
            <a:r>
              <a:rPr lang="en-US" sz="2000" dirty="0">
                <a:latin typeface="Arial"/>
                <a:cs typeface="Arial"/>
              </a:rPr>
              <a:t> </a:t>
            </a:r>
            <a:r>
              <a:rPr lang="en-US" sz="2000" err="1">
                <a:latin typeface="Arial"/>
                <a:cs typeface="Arial"/>
              </a:rPr>
              <a:t>subproceso</a:t>
            </a:r>
            <a:r>
              <a:rPr lang="en-US" sz="2000" dirty="0">
                <a:latin typeface="Arial"/>
                <a:cs typeface="Arial"/>
              </a:rPr>
              <a:t> principal de </a:t>
            </a:r>
            <a:r>
              <a:rPr lang="en-US" sz="2000" err="1">
                <a:latin typeface="Arial"/>
                <a:cs typeface="Arial"/>
              </a:rPr>
              <a:t>una</a:t>
            </a:r>
            <a:r>
              <a:rPr lang="en-US" sz="2000" dirty="0">
                <a:latin typeface="Arial"/>
                <a:cs typeface="Arial"/>
              </a:rPr>
              <a:t> app no sea </a:t>
            </a:r>
            <a:r>
              <a:rPr lang="en-US" sz="2000" err="1">
                <a:latin typeface="Arial"/>
                <a:cs typeface="Arial"/>
              </a:rPr>
              <a:t>el</a:t>
            </a:r>
            <a:r>
              <a:rPr lang="en-US" sz="2000" dirty="0">
                <a:latin typeface="Arial"/>
                <a:cs typeface="Arial"/>
              </a:rPr>
              <a:t> de la IU.</a:t>
            </a:r>
            <a:br>
              <a:rPr lang="en-US" sz="2000" b="0" i="0" u="none" strike="noStrike" cap="none" normalizeH="0" baseline="0" dirty="0">
                <a:ln>
                  <a:noFill/>
                </a:ln>
                <a:effectLst/>
                <a:latin typeface="Arial"/>
                <a:cs typeface="Arial"/>
              </a:rPr>
            </a:br>
            <a:br>
              <a:rPr lang="en-US" sz="2000" dirty="0">
                <a:latin typeface="Arial"/>
                <a:cs typeface="Arial"/>
              </a:rPr>
            </a:br>
            <a:r>
              <a:rPr lang="en-US" sz="2000" dirty="0">
                <a:latin typeface="Arial"/>
                <a:cs typeface="Arial"/>
              </a:rPr>
              <a:t>Para </a:t>
            </a:r>
            <a:r>
              <a:rPr lang="en-US" sz="2000" err="1">
                <a:latin typeface="Arial"/>
                <a:cs typeface="Arial"/>
              </a:rPr>
              <a:t>obtener</a:t>
            </a:r>
            <a:r>
              <a:rPr lang="en-US" sz="2000" dirty="0">
                <a:latin typeface="Arial"/>
                <a:cs typeface="Arial"/>
              </a:rPr>
              <a:t> </a:t>
            </a:r>
            <a:r>
              <a:rPr lang="en-US" sz="2000" err="1">
                <a:latin typeface="Arial"/>
                <a:cs typeface="Arial"/>
              </a:rPr>
              <a:t>más</a:t>
            </a:r>
            <a:r>
              <a:rPr lang="en-US" sz="2000" dirty="0">
                <a:latin typeface="Arial"/>
                <a:cs typeface="Arial"/>
              </a:rPr>
              <a:t> </a:t>
            </a:r>
            <a:r>
              <a:rPr lang="en-US" sz="2000" err="1">
                <a:latin typeface="Arial"/>
                <a:cs typeface="Arial"/>
              </a:rPr>
              <a:t>información</a:t>
            </a:r>
            <a:r>
              <a:rPr lang="en-US" sz="2000" dirty="0">
                <a:latin typeface="Arial"/>
                <a:cs typeface="Arial"/>
              </a:rPr>
              <a:t>, consulta </a:t>
            </a:r>
            <a:r>
              <a:rPr lang="en-US" sz="2000" dirty="0">
                <a:solidFill>
                  <a:schemeClr val="tx1">
                    <a:lumMod val="95000"/>
                  </a:schemeClr>
                </a:solidFill>
                <a:latin typeface="Segoe UI"/>
                <a:cs typeface="Segoe UI"/>
                <a:hlinkClick r:id="rId5">
                  <a:extLst>
                    <a:ext uri="{A12FA001-AC4F-418D-AE19-62706E023703}">
                      <ahyp:hlinkClr xmlns:ahyp="http://schemas.microsoft.com/office/drawing/2018/hyperlinkcolor" val="tx"/>
                    </a:ext>
                  </a:extLst>
                </a:hlinkClick>
              </a:rPr>
              <a:t>Anotaciones de los subprocesos</a:t>
            </a:r>
            <a:r>
              <a:rPr lang="en-US" sz="2000" dirty="0">
                <a:latin typeface="Arial"/>
                <a:cs typeface="Arial"/>
              </a:rPr>
              <a:t>.</a:t>
            </a:r>
            <a:br>
              <a:rPr kumimoji="0" lang="en-US" altLang="es-AR" sz="2000" b="0" i="0" u="none" strike="noStrike" cap="none" normalizeH="0" baseline="0" dirty="0">
                <a:ln>
                  <a:noFill/>
                </a:ln>
                <a:effectLst/>
                <a:latin typeface="+mj-lt"/>
              </a:rPr>
            </a:br>
            <a:br>
              <a:rPr lang="en-US" altLang="es-AR" sz="2000" dirty="0">
                <a:latin typeface="+mj-lt"/>
              </a:rPr>
            </a:br>
            <a:endParaRPr lang="en-US" altLang="es-AR" sz="2000" b="0" i="0" u="none" strike="noStrike" cap="none" normalizeH="0" baseline="0" dirty="0">
              <a:ln>
                <a:noFill/>
              </a:ln>
              <a:effectLst/>
              <a:latin typeface="+mj-lt"/>
              <a:cs typeface="Calibri Light" panose="020F0302020204030204"/>
            </a:endParaRPr>
          </a:p>
        </p:txBody>
      </p:sp>
    </p:spTree>
    <p:extLst>
      <p:ext uri="{BB962C8B-B14F-4D97-AF65-F5344CB8AC3E}">
        <p14:creationId xmlns:p14="http://schemas.microsoft.com/office/powerpoint/2010/main" val="2062332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A1E344-5691-4C71-A3DD-4AF7A2B77F93}"/>
              </a:ext>
            </a:extLst>
          </p:cNvPr>
          <p:cNvSpPr>
            <a:spLocks noGrp="1" noChangeArrowheads="1"/>
          </p:cNvSpPr>
          <p:nvPr>
            <p:ph type="title"/>
          </p:nvPr>
        </p:nvSpPr>
        <p:spPr bwMode="auto">
          <a:xfrm>
            <a:off x="4958515" y="2229492"/>
            <a:ext cx="4062195" cy="3801437"/>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1" fontAlgn="base" hangingPunct="1">
              <a:lnSpc>
                <a:spcPct val="90000"/>
              </a:lnSpc>
              <a:spcAft>
                <a:spcPct val="0"/>
              </a:spcAft>
              <a:buClrTx/>
              <a:buSzTx/>
              <a:tabLst/>
            </a:pPr>
            <a:r>
              <a:rPr lang="en-US" sz="1600" b="0" i="0" dirty="0" err="1">
                <a:latin typeface="Calibri (Cuerpo)"/>
              </a:rPr>
              <a:t>Específicamente</a:t>
            </a:r>
            <a:r>
              <a:rPr lang="en-US" sz="1600" b="0" i="0" dirty="0">
                <a:latin typeface="Calibri (Cuerpo)"/>
              </a:rPr>
              <a:t>, </a:t>
            </a:r>
            <a:r>
              <a:rPr lang="en-US" sz="1600" b="0" i="0" dirty="0" err="1">
                <a:latin typeface="Calibri (Cuerpo)"/>
              </a:rPr>
              <a:t>si</a:t>
            </a:r>
            <a:r>
              <a:rPr lang="en-US" sz="1600" b="0" i="0" dirty="0">
                <a:latin typeface="Calibri (Cuerpo)"/>
              </a:rPr>
              <a:t> </a:t>
            </a:r>
            <a:r>
              <a:rPr lang="en-US" sz="1600" b="0" i="0" dirty="0" err="1">
                <a:latin typeface="Calibri (Cuerpo)"/>
              </a:rPr>
              <a:t>todo</a:t>
            </a:r>
            <a:r>
              <a:rPr lang="en-US" sz="1600" b="0" i="0" dirty="0">
                <a:latin typeface="Calibri (Cuerpo)"/>
              </a:rPr>
              <a:t> </a:t>
            </a:r>
            <a:r>
              <a:rPr lang="en-US" sz="1600" b="0" i="0" dirty="0" err="1">
                <a:latin typeface="Calibri (Cuerpo)"/>
              </a:rPr>
              <a:t>sucede</a:t>
            </a:r>
            <a:r>
              <a:rPr lang="en-US" sz="1600" b="0" i="0" dirty="0">
                <a:latin typeface="Calibri (Cuerpo)"/>
              </a:rPr>
              <a:t> </a:t>
            </a:r>
            <a:r>
              <a:rPr lang="en-US" sz="1600" b="0" i="0" dirty="0" err="1">
                <a:latin typeface="Calibri (Cuerpo)"/>
              </a:rPr>
              <a:t>en</a:t>
            </a:r>
            <a:r>
              <a:rPr lang="en-US" sz="1600" b="0" i="0" dirty="0">
                <a:latin typeface="Calibri (Cuerpo)"/>
              </a:rPr>
              <a:t> </a:t>
            </a:r>
            <a:r>
              <a:rPr lang="en-US" sz="1600" b="0" i="0" dirty="0" err="1">
                <a:latin typeface="Calibri (Cuerpo)"/>
              </a:rPr>
              <a:t>el</a:t>
            </a:r>
            <a:r>
              <a:rPr lang="en-US" sz="1600" b="0" i="0" dirty="0">
                <a:latin typeface="Calibri (Cuerpo)"/>
              </a:rPr>
              <a:t> </a:t>
            </a:r>
            <a:r>
              <a:rPr lang="en-US" sz="1600" b="0" i="0" dirty="0" err="1">
                <a:latin typeface="Calibri (Cuerpo)"/>
              </a:rPr>
              <a:t>subproceso</a:t>
            </a:r>
            <a:r>
              <a:rPr lang="en-US" sz="1600" b="0" i="0" dirty="0">
                <a:latin typeface="Calibri (Cuerpo)"/>
              </a:rPr>
              <a:t> de IU, </a:t>
            </a:r>
            <a:r>
              <a:rPr lang="en-US" sz="1600" b="0" i="0" dirty="0" err="1">
                <a:latin typeface="Calibri (Cuerpo)"/>
              </a:rPr>
              <a:t>realizar</a:t>
            </a:r>
            <a:r>
              <a:rPr lang="en-US" sz="1600" b="0" i="0" dirty="0">
                <a:latin typeface="Calibri (Cuerpo)"/>
              </a:rPr>
              <a:t> </a:t>
            </a:r>
            <a:r>
              <a:rPr lang="en-US" sz="1600" b="0" i="0" dirty="0" err="1">
                <a:latin typeface="Calibri (Cuerpo)"/>
              </a:rPr>
              <a:t>operaciones</a:t>
            </a:r>
            <a:r>
              <a:rPr lang="en-US" sz="1600" b="0" i="0" dirty="0">
                <a:latin typeface="Calibri (Cuerpo)"/>
              </a:rPr>
              <a:t> </a:t>
            </a:r>
            <a:r>
              <a:rPr lang="en-US" sz="1600" b="0" i="0" dirty="0" err="1">
                <a:latin typeface="Calibri (Cuerpo)"/>
              </a:rPr>
              <a:t>prolongadas</a:t>
            </a:r>
            <a:r>
              <a:rPr lang="en-US" sz="1600" b="0" i="0" dirty="0">
                <a:latin typeface="Calibri (Cuerpo)"/>
              </a:rPr>
              <a:t>, </a:t>
            </a:r>
            <a:r>
              <a:rPr lang="en-US" sz="1600" b="0" i="0" dirty="0" err="1">
                <a:latin typeface="Calibri (Cuerpo)"/>
              </a:rPr>
              <a:t>como</a:t>
            </a:r>
            <a:r>
              <a:rPr lang="en-US" sz="1600" b="0" i="0" dirty="0">
                <a:latin typeface="Calibri (Cuerpo)"/>
              </a:rPr>
              <a:t> acceder a la red o </a:t>
            </a:r>
            <a:r>
              <a:rPr lang="en-US" sz="1600" b="0" i="0" dirty="0" err="1">
                <a:latin typeface="Calibri (Cuerpo)"/>
              </a:rPr>
              <a:t>consultar</a:t>
            </a:r>
            <a:r>
              <a:rPr lang="en-US" sz="1600" b="0" i="0" dirty="0">
                <a:latin typeface="Calibri (Cuerpo)"/>
              </a:rPr>
              <a:t> la base de </a:t>
            </a:r>
            <a:r>
              <a:rPr lang="en-US" sz="1600" b="0" i="0" dirty="0" err="1">
                <a:latin typeface="Calibri (Cuerpo)"/>
              </a:rPr>
              <a:t>datos</a:t>
            </a:r>
            <a:r>
              <a:rPr lang="en-US" sz="1600" b="0" i="0" dirty="0">
                <a:latin typeface="Calibri (Cuerpo)"/>
              </a:rPr>
              <a:t>, </a:t>
            </a:r>
            <a:r>
              <a:rPr lang="en-US" sz="1600" b="0" i="0" dirty="0" err="1">
                <a:latin typeface="Calibri (Cuerpo)"/>
              </a:rPr>
              <a:t>bloqueará</a:t>
            </a:r>
            <a:r>
              <a:rPr lang="en-US" sz="1600" b="0" i="0" dirty="0">
                <a:latin typeface="Calibri (Cuerpo)"/>
              </a:rPr>
              <a:t> </a:t>
            </a:r>
            <a:r>
              <a:rPr lang="en-US" sz="1600" b="0" i="0" dirty="0" err="1">
                <a:latin typeface="Calibri (Cuerpo)"/>
              </a:rPr>
              <a:t>toda</a:t>
            </a:r>
            <a:r>
              <a:rPr lang="en-US" sz="1600" b="0" i="0" dirty="0">
                <a:latin typeface="Calibri (Cuerpo)"/>
              </a:rPr>
              <a:t> la IU </a:t>
            </a:r>
            <a:br>
              <a:rPr lang="en-US" sz="1600" b="0" i="0" dirty="0">
                <a:latin typeface="Calibri (Cuerpo)"/>
              </a:rPr>
            </a:br>
            <a:br>
              <a:rPr lang="en-US" sz="1600" b="0" i="0" dirty="0">
                <a:latin typeface="Calibri (Cuerpo)"/>
              </a:rPr>
            </a:br>
            <a:r>
              <a:rPr lang="en-US" sz="1600" b="0" i="0" dirty="0" err="1">
                <a:latin typeface="Calibri (Cuerpo)"/>
              </a:rPr>
              <a:t>Cuando</a:t>
            </a:r>
            <a:r>
              <a:rPr lang="en-US" sz="1600" b="0" i="0" dirty="0">
                <a:latin typeface="Calibri (Cuerpo)"/>
              </a:rPr>
              <a:t> se </a:t>
            </a:r>
            <a:r>
              <a:rPr lang="en-US" sz="1600" b="0" i="0" dirty="0" err="1">
                <a:latin typeface="Calibri (Cuerpo)"/>
              </a:rPr>
              <a:t>bloquea</a:t>
            </a:r>
            <a:r>
              <a:rPr lang="en-US" sz="1600" b="0" i="0" dirty="0">
                <a:latin typeface="Calibri (Cuerpo)"/>
              </a:rPr>
              <a:t> </a:t>
            </a:r>
            <a:r>
              <a:rPr lang="en-US" sz="1600" b="0" i="0" dirty="0" err="1">
                <a:latin typeface="Calibri (Cuerpo)"/>
              </a:rPr>
              <a:t>el</a:t>
            </a:r>
            <a:r>
              <a:rPr lang="en-US" sz="1600" b="0" i="0" dirty="0">
                <a:latin typeface="Calibri (Cuerpo)"/>
              </a:rPr>
              <a:t> </a:t>
            </a:r>
            <a:r>
              <a:rPr lang="en-US" sz="1600" b="0" i="0" dirty="0" err="1">
                <a:latin typeface="Calibri (Cuerpo)"/>
              </a:rPr>
              <a:t>subproceso</a:t>
            </a:r>
            <a:r>
              <a:rPr lang="en-US" sz="1600" b="0" i="0" dirty="0">
                <a:latin typeface="Calibri (Cuerpo)"/>
              </a:rPr>
              <a:t> de la UI, no se </a:t>
            </a:r>
            <a:r>
              <a:rPr lang="en-US" sz="1600" b="0" i="0" dirty="0" err="1">
                <a:latin typeface="Calibri (Cuerpo)"/>
              </a:rPr>
              <a:t>pueden</a:t>
            </a:r>
            <a:r>
              <a:rPr lang="en-US" sz="1600" b="0" i="0" dirty="0">
                <a:latin typeface="Calibri (Cuerpo)"/>
              </a:rPr>
              <a:t> </a:t>
            </a:r>
            <a:r>
              <a:rPr lang="en-US" sz="1600" b="0" i="0" dirty="0" err="1">
                <a:latin typeface="Calibri (Cuerpo)"/>
              </a:rPr>
              <a:t>distribuir</a:t>
            </a:r>
            <a:r>
              <a:rPr lang="en-US" sz="1600" b="0" i="0" dirty="0">
                <a:latin typeface="Calibri (Cuerpo)"/>
              </a:rPr>
              <a:t> </a:t>
            </a:r>
            <a:r>
              <a:rPr lang="en-US" sz="1600" b="0" i="0" dirty="0" err="1">
                <a:latin typeface="Calibri (Cuerpo)"/>
              </a:rPr>
              <a:t>los</a:t>
            </a:r>
            <a:r>
              <a:rPr lang="en-US" sz="1600" b="0" i="0" dirty="0">
                <a:latin typeface="Calibri (Cuerpo)"/>
              </a:rPr>
              <a:t> </a:t>
            </a:r>
            <a:r>
              <a:rPr lang="en-US" sz="1600" b="0" i="0" dirty="0" err="1">
                <a:latin typeface="Calibri (Cuerpo)"/>
              </a:rPr>
              <a:t>eventos</a:t>
            </a:r>
            <a:r>
              <a:rPr lang="en-US" sz="1600" b="0" i="0" dirty="0">
                <a:latin typeface="Calibri (Cuerpo)"/>
              </a:rPr>
              <a:t>, </a:t>
            </a:r>
            <a:r>
              <a:rPr lang="en-US" sz="1600" b="0" i="0" dirty="0" err="1">
                <a:latin typeface="Calibri (Cuerpo)"/>
              </a:rPr>
              <a:t>ni</a:t>
            </a:r>
            <a:r>
              <a:rPr lang="en-US" sz="1600" b="0" i="0" dirty="0">
                <a:latin typeface="Calibri (Cuerpo)"/>
              </a:rPr>
              <a:t> </a:t>
            </a:r>
            <a:r>
              <a:rPr lang="en-US" sz="1600" b="0" i="0" dirty="0" err="1">
                <a:latin typeface="Calibri (Cuerpo)"/>
              </a:rPr>
              <a:t>siquiera</a:t>
            </a:r>
            <a:r>
              <a:rPr lang="en-US" sz="1600" b="0" i="0" dirty="0">
                <a:latin typeface="Calibri (Cuerpo)"/>
              </a:rPr>
              <a:t> </a:t>
            </a:r>
            <a:r>
              <a:rPr lang="en-US" sz="1600" b="0" i="0" dirty="0" err="1">
                <a:latin typeface="Calibri (Cuerpo)"/>
              </a:rPr>
              <a:t>los</a:t>
            </a:r>
            <a:r>
              <a:rPr lang="en-US" sz="1600" b="0" i="0" dirty="0">
                <a:latin typeface="Calibri (Cuerpo)"/>
              </a:rPr>
              <a:t> de </a:t>
            </a:r>
            <a:r>
              <a:rPr lang="en-US" sz="1600" b="0" i="0" dirty="0" err="1">
                <a:latin typeface="Calibri (Cuerpo)"/>
              </a:rPr>
              <a:t>dibujo</a:t>
            </a:r>
            <a:r>
              <a:rPr lang="en-US" sz="1600" b="0" i="0" dirty="0">
                <a:latin typeface="Calibri (Cuerpo)"/>
              </a:rPr>
              <a:t>. </a:t>
            </a:r>
            <a:r>
              <a:rPr lang="en-US" sz="1600" b="0" i="0" dirty="0" err="1">
                <a:latin typeface="Calibri (Cuerpo)"/>
              </a:rPr>
              <a:t>Desde</a:t>
            </a:r>
            <a:r>
              <a:rPr lang="en-US" sz="1600" b="0" i="0" dirty="0">
                <a:latin typeface="Calibri (Cuerpo)"/>
              </a:rPr>
              <a:t> la </a:t>
            </a:r>
            <a:r>
              <a:rPr lang="en-US" sz="1600" b="0" i="0" dirty="0" err="1">
                <a:latin typeface="Calibri (Cuerpo)"/>
              </a:rPr>
              <a:t>perspectiva</a:t>
            </a:r>
            <a:r>
              <a:rPr lang="en-US" sz="1600" b="0" i="0" dirty="0">
                <a:latin typeface="Calibri (Cuerpo)"/>
              </a:rPr>
              <a:t> del </a:t>
            </a:r>
            <a:r>
              <a:rPr lang="en-US" sz="1600" b="0" i="0" dirty="0" err="1">
                <a:latin typeface="Calibri (Cuerpo)"/>
              </a:rPr>
              <a:t>usuario</a:t>
            </a:r>
            <a:r>
              <a:rPr lang="en-US" sz="1600" b="0" i="0" dirty="0">
                <a:latin typeface="Calibri (Cuerpo)"/>
              </a:rPr>
              <a:t>, la </a:t>
            </a:r>
            <a:r>
              <a:rPr lang="en-US" sz="1600" b="0" i="0" dirty="0" err="1">
                <a:latin typeface="Calibri (Cuerpo)"/>
              </a:rPr>
              <a:t>aplicación</a:t>
            </a:r>
            <a:r>
              <a:rPr lang="en-US" sz="1600" b="0" i="0" dirty="0">
                <a:latin typeface="Calibri (Cuerpo)"/>
              </a:rPr>
              <a:t> no </a:t>
            </a:r>
            <a:r>
              <a:rPr lang="en-US" sz="1600" b="0" i="0" dirty="0" err="1">
                <a:latin typeface="Calibri (Cuerpo)"/>
              </a:rPr>
              <a:t>responde</a:t>
            </a:r>
            <a:r>
              <a:rPr lang="en-US" sz="1600" b="0" i="0" dirty="0">
                <a:latin typeface="Calibri (Cuerpo)"/>
              </a:rPr>
              <a:t>. </a:t>
            </a:r>
            <a:r>
              <a:rPr lang="en-US" sz="1600" b="0" i="0" dirty="0" err="1">
                <a:latin typeface="Calibri (Cuerpo)"/>
              </a:rPr>
              <a:t>Aún</a:t>
            </a:r>
            <a:r>
              <a:rPr lang="en-US" sz="1600" b="0" i="0" dirty="0">
                <a:latin typeface="Calibri (Cuerpo)"/>
              </a:rPr>
              <a:t> </a:t>
            </a:r>
            <a:r>
              <a:rPr lang="en-US" sz="1600" b="0" i="0" dirty="0" err="1">
                <a:latin typeface="Calibri (Cuerpo)"/>
              </a:rPr>
              <a:t>peor</a:t>
            </a:r>
            <a:r>
              <a:rPr lang="en-US" sz="1600" b="0" i="0" dirty="0">
                <a:latin typeface="Calibri (Cuerpo)"/>
              </a:rPr>
              <a:t>, </a:t>
            </a:r>
            <a:r>
              <a:rPr lang="en-US" sz="1600" b="0" i="0" dirty="0" err="1">
                <a:latin typeface="Calibri (Cuerpo)"/>
              </a:rPr>
              <a:t>si</a:t>
            </a:r>
            <a:r>
              <a:rPr lang="en-US" sz="1600" b="0" i="0" dirty="0">
                <a:latin typeface="Calibri (Cuerpo)"/>
              </a:rPr>
              <a:t> se </a:t>
            </a:r>
            <a:r>
              <a:rPr lang="en-US" sz="1600" b="0" i="0" dirty="0" err="1">
                <a:latin typeface="Calibri (Cuerpo)"/>
              </a:rPr>
              <a:t>bloquea</a:t>
            </a:r>
            <a:r>
              <a:rPr lang="en-US" sz="1600" b="0" i="0" dirty="0">
                <a:latin typeface="Calibri (Cuerpo)"/>
              </a:rPr>
              <a:t> </a:t>
            </a:r>
            <a:r>
              <a:rPr lang="en-US" sz="1600" b="0" i="0" dirty="0" err="1">
                <a:latin typeface="Calibri (Cuerpo)"/>
              </a:rPr>
              <a:t>el</a:t>
            </a:r>
            <a:r>
              <a:rPr lang="en-US" sz="1600" b="0" i="0" dirty="0">
                <a:latin typeface="Calibri (Cuerpo)"/>
              </a:rPr>
              <a:t> </a:t>
            </a:r>
            <a:r>
              <a:rPr lang="en-US" sz="1600" b="0" i="0" dirty="0" err="1">
                <a:latin typeface="Calibri (Cuerpo)"/>
              </a:rPr>
              <a:t>subproceso</a:t>
            </a:r>
            <a:r>
              <a:rPr lang="en-US" sz="1600" b="0" i="0" dirty="0">
                <a:latin typeface="Calibri (Cuerpo)"/>
              </a:rPr>
              <a:t> de IU </a:t>
            </a:r>
            <a:r>
              <a:rPr lang="en-US" sz="1600" b="0" i="0" dirty="0" err="1">
                <a:latin typeface="Calibri (Cuerpo)"/>
              </a:rPr>
              <a:t>durante</a:t>
            </a:r>
            <a:r>
              <a:rPr lang="en-US" sz="1600" b="0" i="0" dirty="0">
                <a:latin typeface="Calibri (Cuerpo)"/>
              </a:rPr>
              <a:t> </a:t>
            </a:r>
            <a:r>
              <a:rPr lang="en-US" sz="1600" b="0" i="0" dirty="0" err="1">
                <a:latin typeface="Calibri (Cuerpo)"/>
              </a:rPr>
              <a:t>más</a:t>
            </a:r>
            <a:r>
              <a:rPr lang="en-US" sz="1600" b="0" i="0" dirty="0">
                <a:latin typeface="Calibri (Cuerpo)"/>
              </a:rPr>
              <a:t> de </a:t>
            </a:r>
            <a:r>
              <a:rPr lang="en-US" sz="1600" b="0" i="0" dirty="0" err="1">
                <a:latin typeface="Calibri (Cuerpo)"/>
              </a:rPr>
              <a:t>unos</a:t>
            </a:r>
            <a:r>
              <a:rPr lang="en-US" sz="1600" b="0" i="0" dirty="0">
                <a:latin typeface="Calibri (Cuerpo)"/>
              </a:rPr>
              <a:t> </a:t>
            </a:r>
            <a:r>
              <a:rPr lang="en-US" sz="1600" b="0" i="0" dirty="0" err="1">
                <a:latin typeface="Calibri (Cuerpo)"/>
              </a:rPr>
              <a:t>segundos</a:t>
            </a:r>
            <a:r>
              <a:rPr lang="en-US" sz="1600" b="0" i="0" dirty="0">
                <a:latin typeface="Calibri (Cuerpo)"/>
              </a:rPr>
              <a:t> (</a:t>
            </a:r>
            <a:r>
              <a:rPr lang="en-US" sz="1600" b="0" i="0" dirty="0" err="1">
                <a:latin typeface="Calibri (Cuerpo)"/>
              </a:rPr>
              <a:t>específicamente</a:t>
            </a:r>
            <a:r>
              <a:rPr lang="en-US" sz="1600" b="0" i="0" dirty="0">
                <a:latin typeface="Calibri (Cuerpo)"/>
              </a:rPr>
              <a:t>, </a:t>
            </a:r>
            <a:r>
              <a:rPr lang="en-US" sz="1600" b="0" i="0" dirty="0" err="1">
                <a:latin typeface="Calibri (Cuerpo)"/>
              </a:rPr>
              <a:t>unos</a:t>
            </a:r>
            <a:r>
              <a:rPr lang="en-US" sz="1600" b="0" i="0" dirty="0">
                <a:latin typeface="Calibri (Cuerpo)"/>
              </a:rPr>
              <a:t> 5), al </a:t>
            </a:r>
            <a:r>
              <a:rPr lang="en-US" sz="1600" b="0" i="0" dirty="0" err="1">
                <a:latin typeface="Calibri (Cuerpo)"/>
              </a:rPr>
              <a:t>usuario</a:t>
            </a:r>
            <a:r>
              <a:rPr lang="en-US" sz="1600" b="0" i="0" dirty="0">
                <a:latin typeface="Calibri (Cuerpo)"/>
              </a:rPr>
              <a:t> se le </a:t>
            </a:r>
            <a:r>
              <a:rPr lang="en-US" sz="1600" b="0" i="0" dirty="0" err="1">
                <a:latin typeface="Calibri (Cuerpo)"/>
              </a:rPr>
              <a:t>presenta</a:t>
            </a:r>
            <a:r>
              <a:rPr lang="en-US" sz="1600" b="0" i="0" dirty="0">
                <a:latin typeface="Calibri (Cuerpo)"/>
              </a:rPr>
              <a:t> </a:t>
            </a:r>
            <a:r>
              <a:rPr lang="en-US" sz="1600" b="0" i="0" dirty="0" err="1">
                <a:latin typeface="Calibri (Cuerpo)"/>
              </a:rPr>
              <a:t>el</a:t>
            </a:r>
            <a:r>
              <a:rPr lang="en-US" sz="1600" b="0" i="0" dirty="0">
                <a:latin typeface="Calibri (Cuerpo)"/>
              </a:rPr>
              <a:t> infame </a:t>
            </a:r>
            <a:r>
              <a:rPr lang="en-US" sz="1600" b="0" i="0" dirty="0" err="1">
                <a:latin typeface="Calibri (Cuerpo)"/>
              </a:rPr>
              <a:t>cuadro</a:t>
            </a:r>
            <a:r>
              <a:rPr lang="en-US" sz="1600" b="0" i="0" dirty="0">
                <a:latin typeface="Calibri (Cuerpo)"/>
              </a:rPr>
              <a:t> de </a:t>
            </a:r>
            <a:r>
              <a:rPr lang="en-US" sz="1600" b="0" i="0" dirty="0" err="1">
                <a:latin typeface="Calibri (Cuerpo)"/>
              </a:rPr>
              <a:t>diálogo</a:t>
            </a:r>
            <a:r>
              <a:rPr lang="en-US" sz="1600" b="0" i="0" dirty="0">
                <a:latin typeface="Calibri (Cuerpo)"/>
              </a:rPr>
              <a:t> "</a:t>
            </a:r>
            <a:r>
              <a:rPr lang="en-US" sz="1600" b="0" i="0" dirty="0">
                <a:latin typeface="Calibri (Cuerpo)"/>
                <a:hlinkClick r:id="rId2">
                  <a:extLst>
                    <a:ext uri="{A12FA001-AC4F-418D-AE19-62706E023703}">
                      <ahyp:hlinkClr xmlns:ahyp="http://schemas.microsoft.com/office/drawing/2018/hyperlinkcolor" val="tx"/>
                    </a:ext>
                  </a:extLst>
                </a:hlinkClick>
              </a:rPr>
              <a:t>la </a:t>
            </a:r>
            <a:r>
              <a:rPr lang="en-US" sz="1600" b="0" i="0" dirty="0" err="1">
                <a:solidFill>
                  <a:srgbClr val="FFAE3E"/>
                </a:solidFill>
                <a:latin typeface="Calibri (Cuerpo)"/>
                <a:hlinkClick r:id="rId2">
                  <a:extLst>
                    <a:ext uri="{A12FA001-AC4F-418D-AE19-62706E023703}">
                      <ahyp:hlinkClr xmlns:ahyp="http://schemas.microsoft.com/office/drawing/2018/hyperlinkcolor" val="tx"/>
                    </a:ext>
                  </a:extLst>
                </a:hlinkClick>
              </a:rPr>
              <a:t>aplicación</a:t>
            </a:r>
            <a:r>
              <a:rPr lang="en-US" sz="1600" b="0" i="0" dirty="0">
                <a:solidFill>
                  <a:srgbClr val="FFAE3E"/>
                </a:solidFill>
                <a:latin typeface="Calibri (Cuerpo)"/>
                <a:hlinkClick r:id="rId2">
                  <a:extLst>
                    <a:ext uri="{A12FA001-AC4F-418D-AE19-62706E023703}">
                      <ahyp:hlinkClr xmlns:ahyp="http://schemas.microsoft.com/office/drawing/2018/hyperlinkcolor" val="tx"/>
                    </a:ext>
                  </a:extLst>
                </a:hlinkClick>
              </a:rPr>
              <a:t> no </a:t>
            </a:r>
            <a:r>
              <a:rPr lang="en-US" sz="1600" b="0" i="0" dirty="0" err="1">
                <a:solidFill>
                  <a:srgbClr val="FFAE3E"/>
                </a:solidFill>
                <a:latin typeface="Calibri (Cuerpo)"/>
                <a:hlinkClick r:id="rId2">
                  <a:extLst>
                    <a:ext uri="{A12FA001-AC4F-418D-AE19-62706E023703}">
                      <ahyp:hlinkClr xmlns:ahyp="http://schemas.microsoft.com/office/drawing/2018/hyperlinkcolor" val="tx"/>
                    </a:ext>
                  </a:extLst>
                </a:hlinkClick>
              </a:rPr>
              <a:t>responde</a:t>
            </a:r>
            <a:r>
              <a:rPr lang="en-US" sz="1600" b="0" i="0" dirty="0">
                <a:latin typeface="Calibri (Cuerpo)"/>
              </a:rPr>
              <a:t>" (ANR).</a:t>
            </a:r>
            <a:br>
              <a:rPr lang="en-US" sz="1600" b="0" i="0" dirty="0">
                <a:latin typeface="Calibri (Cuerpo)"/>
              </a:rPr>
            </a:br>
            <a:br>
              <a:rPr lang="en-US" sz="1600" b="0" i="0" dirty="0">
                <a:latin typeface="Calibri (Cuerpo)"/>
              </a:rPr>
            </a:br>
            <a:r>
              <a:rPr lang="en-US" sz="1600" b="0" i="0" dirty="0" err="1">
                <a:latin typeface="Calibri (Cuerpo)"/>
              </a:rPr>
              <a:t>Puede</a:t>
            </a:r>
            <a:r>
              <a:rPr lang="en-US" sz="1600" b="0" i="0" dirty="0">
                <a:latin typeface="Calibri (Cuerpo)"/>
              </a:rPr>
              <a:t> que </a:t>
            </a:r>
            <a:r>
              <a:rPr lang="en-US" sz="1600" b="0" i="0" dirty="0" err="1">
                <a:latin typeface="Calibri (Cuerpo)"/>
              </a:rPr>
              <a:t>el</a:t>
            </a:r>
            <a:r>
              <a:rPr lang="en-US" sz="1600" b="0" i="0" dirty="0">
                <a:latin typeface="Calibri (Cuerpo)"/>
              </a:rPr>
              <a:t> </a:t>
            </a:r>
            <a:r>
              <a:rPr lang="en-US" sz="1600" b="0" i="0" dirty="0" err="1">
                <a:latin typeface="Calibri (Cuerpo)"/>
              </a:rPr>
              <a:t>usuario</a:t>
            </a:r>
            <a:r>
              <a:rPr lang="en-US" sz="1600" b="0" i="0" dirty="0">
                <a:latin typeface="Calibri (Cuerpo)"/>
              </a:rPr>
              <a:t> </a:t>
            </a:r>
            <a:r>
              <a:rPr lang="en-US" sz="1600" b="0" i="0" dirty="0" err="1">
                <a:latin typeface="Calibri (Cuerpo)"/>
              </a:rPr>
              <a:t>decida</a:t>
            </a:r>
            <a:r>
              <a:rPr lang="en-US" sz="1600" b="0" i="0" dirty="0">
                <a:latin typeface="Calibri (Cuerpo)"/>
              </a:rPr>
              <a:t> </a:t>
            </a:r>
            <a:r>
              <a:rPr lang="en-US" sz="1600" b="0" i="0" dirty="0" err="1">
                <a:latin typeface="Calibri (Cuerpo)"/>
              </a:rPr>
              <a:t>salir</a:t>
            </a:r>
            <a:r>
              <a:rPr lang="en-US" sz="1600" b="0" i="0" dirty="0">
                <a:latin typeface="Calibri (Cuerpo)"/>
              </a:rPr>
              <a:t> de la </a:t>
            </a:r>
            <a:r>
              <a:rPr lang="en-US" sz="1600" b="0" i="0" dirty="0" err="1">
                <a:latin typeface="Calibri (Cuerpo)"/>
              </a:rPr>
              <a:t>aplicación</a:t>
            </a:r>
            <a:r>
              <a:rPr lang="en-US" sz="1600" b="0" i="0" dirty="0">
                <a:latin typeface="Calibri (Cuerpo)"/>
              </a:rPr>
              <a:t> y </a:t>
            </a:r>
            <a:r>
              <a:rPr lang="en-US" sz="1600" b="0" i="0" dirty="0" err="1">
                <a:latin typeface="Calibri (Cuerpo)"/>
              </a:rPr>
              <a:t>desinstalarla</a:t>
            </a:r>
            <a:r>
              <a:rPr lang="en-US" sz="1600" b="0" i="0" dirty="0">
                <a:latin typeface="Calibri (Cuerpo)"/>
              </a:rPr>
              <a:t> </a:t>
            </a:r>
            <a:r>
              <a:rPr lang="en-US" sz="1600" b="0" i="0" dirty="0" err="1">
                <a:latin typeface="Calibri (Cuerpo)"/>
              </a:rPr>
              <a:t>si</a:t>
            </a:r>
            <a:r>
              <a:rPr lang="en-US" sz="1600" b="0" i="0" dirty="0">
                <a:latin typeface="Calibri (Cuerpo)"/>
              </a:rPr>
              <a:t> no </a:t>
            </a:r>
            <a:r>
              <a:rPr lang="en-US" sz="1600" b="0" i="0" dirty="0" err="1">
                <a:latin typeface="Calibri (Cuerpo)"/>
              </a:rPr>
              <a:t>está</a:t>
            </a:r>
            <a:r>
              <a:rPr lang="en-US" sz="1600" b="0" i="0" dirty="0">
                <a:latin typeface="Calibri (Cuerpo)"/>
              </a:rPr>
              <a:t> </a:t>
            </a:r>
            <a:r>
              <a:rPr lang="en-US" sz="1600" b="0" i="0" dirty="0" err="1">
                <a:latin typeface="Calibri (Cuerpo)"/>
              </a:rPr>
              <a:t>contento</a:t>
            </a:r>
            <a:r>
              <a:rPr lang="en-US" sz="1600" b="0" i="0" dirty="0">
                <a:latin typeface="+mj-lt"/>
              </a:rPr>
              <a:t>.</a:t>
            </a:r>
            <a:endParaRPr kumimoji="0" lang="en-US" altLang="es-AR" sz="1600" b="0" i="0" u="none" strike="noStrike" cap="none" normalizeH="0" baseline="0" dirty="0">
              <a:ln>
                <a:noFill/>
              </a:ln>
              <a:latin typeface="+mj-lt"/>
            </a:endParaRPr>
          </a:p>
        </p:txBody>
      </p:sp>
      <p:pic>
        <p:nvPicPr>
          <p:cNvPr id="6" name="Imagen 5">
            <a:extLst>
              <a:ext uri="{FF2B5EF4-FFF2-40B4-BE49-F238E27FC236}">
                <a16:creationId xmlns:a16="http://schemas.microsoft.com/office/drawing/2014/main" id="{9D525FDF-A614-42DC-B2A9-F2248359DC76}"/>
              </a:ext>
            </a:extLst>
          </p:cNvPr>
          <p:cNvPicPr>
            <a:picLocks noChangeAspect="1"/>
          </p:cNvPicPr>
          <p:nvPr/>
        </p:nvPicPr>
        <p:blipFill rotWithShape="1">
          <a:blip r:embed="rId3"/>
          <a:srcRect t="19209" b="26609"/>
          <a:stretch/>
        </p:blipFill>
        <p:spPr>
          <a:xfrm>
            <a:off x="650018" y="1216968"/>
            <a:ext cx="4062196"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Tree>
    <p:extLst>
      <p:ext uri="{BB962C8B-B14F-4D97-AF65-F5344CB8AC3E}">
        <p14:creationId xmlns:p14="http://schemas.microsoft.com/office/powerpoint/2010/main" val="4094496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5" name="Picture 34">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37" name="Picture 36">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39" name="Rectangle 38">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41" name="Rectangle 40">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43" name="Rectangle 42">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47" name="Rectangle 46">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51" name="Rectangle 50">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Title 1">
            <a:extLst>
              <a:ext uri="{FF2B5EF4-FFF2-40B4-BE49-F238E27FC236}">
                <a16:creationId xmlns:a16="http://schemas.microsoft.com/office/drawing/2014/main" id="{8A703C5E-6CF9-4B6F-879E-73D79680A9A3}"/>
              </a:ext>
            </a:extLst>
          </p:cNvPr>
          <p:cNvSpPr>
            <a:spLocks noGrp="1" noChangeArrowheads="1"/>
          </p:cNvSpPr>
          <p:nvPr>
            <p:ph type="title"/>
          </p:nvPr>
        </p:nvSpPr>
        <p:spPr bwMode="auto">
          <a:xfrm>
            <a:off x="2382" y="1838764"/>
            <a:ext cx="3634670" cy="318047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1" fontAlgn="base" hangingPunct="1">
              <a:spcAft>
                <a:spcPct val="0"/>
              </a:spcAft>
              <a:buClrTx/>
              <a:buSzTx/>
              <a:tabLst/>
            </a:pPr>
            <a:r>
              <a:rPr kumimoji="0" lang="en-US" altLang="es-AR" sz="1500" b="0" i="0" u="none" strike="noStrike" cap="none" normalizeH="0" baseline="0" dirty="0" err="1">
                <a:ln>
                  <a:noFill/>
                </a:ln>
                <a:effectLst/>
                <a:latin typeface="Calibri (Cuerpo)"/>
              </a:rPr>
              <a:t>Debido</a:t>
            </a:r>
            <a:r>
              <a:rPr kumimoji="0" lang="en-US" altLang="es-AR" sz="1500" b="0" i="0" u="none" strike="noStrike" cap="none" normalizeH="0" baseline="0" dirty="0">
                <a:ln>
                  <a:noFill/>
                </a:ln>
                <a:effectLst/>
                <a:latin typeface="Calibri (Cuerpo)"/>
              </a:rPr>
              <a:t> al </a:t>
            </a:r>
            <a:r>
              <a:rPr kumimoji="0" lang="en-US" altLang="es-AR" sz="1500" b="0" i="0" u="none" strike="noStrike" cap="none" normalizeH="0" baseline="0" dirty="0" err="1">
                <a:ln>
                  <a:noFill/>
                </a:ln>
                <a:effectLst/>
                <a:latin typeface="Calibri (Cuerpo)"/>
              </a:rPr>
              <a:t>modelo</a:t>
            </a:r>
            <a:r>
              <a:rPr kumimoji="0" lang="en-US" altLang="es-AR" sz="1500" b="0" i="0" u="none" strike="noStrike" cap="none" normalizeH="0" baseline="0" dirty="0">
                <a:ln>
                  <a:noFill/>
                </a:ln>
                <a:effectLst/>
                <a:latin typeface="Calibri (Cuerpo)"/>
              </a:rPr>
              <a:t> de </a:t>
            </a:r>
            <a:r>
              <a:rPr kumimoji="0" lang="en-US" altLang="es-AR" sz="1500" b="0" i="0" u="none" strike="noStrike" cap="none" normalizeH="0" baseline="0" dirty="0" err="1">
                <a:ln>
                  <a:noFill/>
                </a:ln>
                <a:effectLst/>
                <a:latin typeface="Calibri (Cuerpo)"/>
              </a:rPr>
              <a:t>subproceso</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único</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descrito</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previamente</a:t>
            </a:r>
            <a:r>
              <a:rPr kumimoji="0" lang="en-US" altLang="es-AR" sz="1500" b="0" i="0" u="none" strike="noStrike" cap="none" normalizeH="0" baseline="0" dirty="0">
                <a:ln>
                  <a:noFill/>
                </a:ln>
                <a:effectLst/>
                <a:latin typeface="Calibri (Cuerpo)"/>
              </a:rPr>
              <a:t>, es fundamental para la </a:t>
            </a:r>
            <a:r>
              <a:rPr kumimoji="0" lang="en-US" altLang="es-AR" sz="1500" b="0" i="0" u="none" strike="noStrike" cap="none" normalizeH="0" baseline="0" dirty="0" err="1">
                <a:ln>
                  <a:noFill/>
                </a:ln>
                <a:effectLst/>
                <a:latin typeface="Calibri (Cuerpo)"/>
              </a:rPr>
              <a:t>capacidad</a:t>
            </a:r>
            <a:r>
              <a:rPr kumimoji="0" lang="en-US" altLang="es-AR" sz="1500" b="0" i="0" u="none" strike="noStrike" cap="none" normalizeH="0" baseline="0" dirty="0">
                <a:ln>
                  <a:noFill/>
                </a:ln>
                <a:effectLst/>
                <a:latin typeface="Calibri (Cuerpo)"/>
              </a:rPr>
              <a:t> de </a:t>
            </a:r>
            <a:r>
              <a:rPr kumimoji="0" lang="en-US" altLang="es-AR" sz="1500" b="0" i="0" u="none" strike="noStrike" cap="none" normalizeH="0" baseline="0" dirty="0" err="1">
                <a:ln>
                  <a:noFill/>
                </a:ln>
                <a:effectLst/>
                <a:latin typeface="Calibri (Cuerpo)"/>
              </a:rPr>
              <a:t>respuesta</a:t>
            </a:r>
            <a:r>
              <a:rPr kumimoji="0" lang="en-US" altLang="es-AR" sz="1500" b="0" i="0" u="none" strike="noStrike" cap="none" normalizeH="0" baseline="0" dirty="0">
                <a:ln>
                  <a:noFill/>
                </a:ln>
                <a:effectLst/>
                <a:latin typeface="Calibri (Cuerpo)"/>
              </a:rPr>
              <a:t> de la IU de la </a:t>
            </a:r>
            <a:r>
              <a:rPr kumimoji="0" lang="en-US" altLang="es-AR" sz="1500" b="0" i="0" u="none" strike="noStrike" cap="none" normalizeH="0" baseline="0" dirty="0" err="1">
                <a:ln>
                  <a:noFill/>
                </a:ln>
                <a:effectLst/>
                <a:latin typeface="Calibri (Cuerpo)"/>
              </a:rPr>
              <a:t>aplicación</a:t>
            </a:r>
            <a:r>
              <a:rPr kumimoji="0" lang="en-US" altLang="es-AR" sz="1500" b="0" i="0" u="none" strike="noStrike" cap="none" normalizeH="0" baseline="0" dirty="0">
                <a:ln>
                  <a:noFill/>
                </a:ln>
                <a:effectLst/>
                <a:latin typeface="Calibri (Cuerpo)"/>
              </a:rPr>
              <a:t> que no </a:t>
            </a:r>
            <a:r>
              <a:rPr kumimoji="0" lang="en-US" altLang="es-AR" sz="1500" b="0" i="0" u="none" strike="noStrike" cap="none" normalizeH="0" baseline="0" dirty="0" err="1">
                <a:ln>
                  <a:noFill/>
                </a:ln>
                <a:effectLst/>
                <a:latin typeface="Calibri (Cuerpo)"/>
              </a:rPr>
              <a:t>bloquees</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el</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subproceso</a:t>
            </a:r>
            <a:r>
              <a:rPr kumimoji="0" lang="en-US" altLang="es-AR" sz="1500" b="0" i="0" u="none" strike="noStrike" cap="none" normalizeH="0" baseline="0" dirty="0">
                <a:ln>
                  <a:noFill/>
                </a:ln>
                <a:effectLst/>
                <a:latin typeface="Calibri (Cuerpo)"/>
              </a:rPr>
              <a:t> de IU </a:t>
            </a:r>
            <a:br>
              <a:rPr kumimoji="0" lang="en-US" altLang="es-AR" sz="1500" b="0" i="0" u="none" strike="noStrike" cap="none" normalizeH="0" baseline="0" dirty="0">
                <a:ln>
                  <a:noFill/>
                </a:ln>
                <a:effectLst/>
                <a:latin typeface="Calibri (Cuerpo)"/>
              </a:rPr>
            </a:br>
            <a:br>
              <a:rPr kumimoji="0" lang="en-US" altLang="es-AR" sz="1500" b="0" i="0" u="none" strike="noStrike" cap="none" normalizeH="0" baseline="0" dirty="0">
                <a:ln>
                  <a:noFill/>
                </a:ln>
                <a:effectLst/>
                <a:latin typeface="Calibri (Cuerpo)"/>
              </a:rPr>
            </a:br>
            <a:r>
              <a:rPr kumimoji="0" lang="en-US" altLang="es-AR" sz="1500" b="0" i="0" u="none" strike="noStrike" cap="none" normalizeH="0" baseline="0" dirty="0">
                <a:ln>
                  <a:noFill/>
                </a:ln>
                <a:effectLst/>
                <a:latin typeface="Calibri (Cuerpo)"/>
              </a:rPr>
              <a:t>Si </a:t>
            </a:r>
            <a:r>
              <a:rPr kumimoji="0" lang="en-US" altLang="es-AR" sz="1500" b="0" i="0" u="none" strike="noStrike" cap="none" normalizeH="0" baseline="0" dirty="0" err="1">
                <a:ln>
                  <a:noFill/>
                </a:ln>
                <a:effectLst/>
                <a:latin typeface="Calibri (Cuerpo)"/>
              </a:rPr>
              <a:t>tienes</a:t>
            </a:r>
            <a:r>
              <a:rPr kumimoji="0" lang="en-US" altLang="es-AR" sz="1500" b="0" i="0" u="none" strike="noStrike" cap="none" normalizeH="0" baseline="0" dirty="0">
                <a:ln>
                  <a:noFill/>
                </a:ln>
                <a:effectLst/>
                <a:latin typeface="Calibri (Cuerpo)"/>
              </a:rPr>
              <a:t> que </a:t>
            </a:r>
            <a:r>
              <a:rPr kumimoji="0" lang="en-US" altLang="es-AR" sz="1500" b="0" i="0" u="none" strike="noStrike" cap="none" normalizeH="0" baseline="0" dirty="0" err="1">
                <a:ln>
                  <a:noFill/>
                </a:ln>
                <a:effectLst/>
                <a:latin typeface="Calibri (Cuerpo)"/>
              </a:rPr>
              <a:t>realizar</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operaciones</a:t>
            </a:r>
            <a:r>
              <a:rPr kumimoji="0" lang="en-US" altLang="es-AR" sz="1500" b="0" i="0" u="none" strike="noStrike" cap="none" normalizeH="0" baseline="0" dirty="0">
                <a:ln>
                  <a:noFill/>
                </a:ln>
                <a:effectLst/>
                <a:latin typeface="Calibri (Cuerpo)"/>
              </a:rPr>
              <a:t> que no son </a:t>
            </a:r>
            <a:r>
              <a:rPr kumimoji="0" lang="en-US" altLang="es-AR" sz="1500" b="0" i="0" u="none" strike="noStrike" cap="none" normalizeH="0" baseline="0" dirty="0" err="1">
                <a:ln>
                  <a:noFill/>
                </a:ln>
                <a:effectLst/>
                <a:latin typeface="Calibri (Cuerpo)"/>
              </a:rPr>
              <a:t>inmediatas</a:t>
            </a:r>
            <a:r>
              <a:rPr kumimoji="0" lang="en-US" altLang="es-AR" sz="1500" b="0" i="0" u="none" strike="noStrike" cap="none" normalizeH="0" baseline="0" dirty="0">
                <a:ln>
                  <a:noFill/>
                </a:ln>
                <a:effectLst/>
                <a:latin typeface="Calibri (Cuerpo)"/>
              </a:rPr>
              <a:t>, </a:t>
            </a:r>
            <a:r>
              <a:rPr kumimoji="0" lang="en-US" altLang="es-AR" sz="1500" b="1" i="0" u="none" strike="noStrike" cap="none" normalizeH="0" baseline="0" dirty="0" err="1">
                <a:ln>
                  <a:noFill/>
                </a:ln>
                <a:solidFill>
                  <a:srgbClr val="FFFF00"/>
                </a:solidFill>
                <a:effectLst/>
                <a:latin typeface="Calibri (Cuerpo)"/>
              </a:rPr>
              <a:t>debes</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asegurarte</a:t>
            </a:r>
            <a:r>
              <a:rPr kumimoji="0" lang="en-US" altLang="es-AR" sz="1500" b="1" i="0" u="none" strike="noStrike" cap="none" normalizeH="0" baseline="0" dirty="0">
                <a:ln>
                  <a:noFill/>
                </a:ln>
                <a:solidFill>
                  <a:srgbClr val="FFFF00"/>
                </a:solidFill>
                <a:effectLst/>
                <a:latin typeface="Calibri (Cuerpo)"/>
              </a:rPr>
              <a:t> de </a:t>
            </a:r>
            <a:r>
              <a:rPr kumimoji="0" lang="en-US" altLang="es-AR" sz="1500" b="1" i="0" u="none" strike="noStrike" cap="none" normalizeH="0" baseline="0" dirty="0" err="1">
                <a:ln>
                  <a:noFill/>
                </a:ln>
                <a:solidFill>
                  <a:srgbClr val="FFFF00"/>
                </a:solidFill>
                <a:effectLst/>
                <a:latin typeface="Calibri (Cuerpo)"/>
              </a:rPr>
              <a:t>hacerlo</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en</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subprocesos</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separados</a:t>
            </a:r>
            <a:r>
              <a:rPr kumimoji="0" lang="en-US" altLang="es-AR" sz="1500" b="1" i="0" u="none" strike="noStrike" cap="none" normalizeH="0" baseline="0" dirty="0">
                <a:ln>
                  <a:noFill/>
                </a:ln>
                <a:solidFill>
                  <a:srgbClr val="FFFF00"/>
                </a:solidFill>
                <a:effectLst/>
                <a:latin typeface="Calibri (Cuerpo)"/>
              </a:rPr>
              <a:t> </a:t>
            </a:r>
            <a:r>
              <a:rPr kumimoji="0" lang="en-US" altLang="es-AR" sz="1500" b="0" i="0" u="none" strike="noStrike" cap="none" normalizeH="0" baseline="0" dirty="0">
                <a:ln>
                  <a:noFill/>
                </a:ln>
                <a:effectLst/>
                <a:latin typeface="Calibri (Cuerpo)"/>
              </a:rPr>
              <a:t>(</a:t>
            </a:r>
            <a:r>
              <a:rPr kumimoji="0" lang="en-US" altLang="es-AR" sz="1500" b="0" i="0" u="none" strike="noStrike" cap="none" normalizeH="0" baseline="0" dirty="0" err="1">
                <a:ln>
                  <a:noFill/>
                </a:ln>
                <a:effectLst/>
                <a:latin typeface="Calibri (Cuerpo)"/>
              </a:rPr>
              <a:t>subprocesos</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en</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segundo</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plano</a:t>
            </a:r>
            <a:r>
              <a:rPr kumimoji="0" lang="en-US" altLang="es-AR" sz="1500" b="0" i="0" u="none" strike="noStrike" cap="none" normalizeH="0" baseline="0" dirty="0">
                <a:ln>
                  <a:noFill/>
                </a:ln>
                <a:effectLst/>
                <a:latin typeface="Calibri (Cuerpo)"/>
              </a:rPr>
              <a:t>" o "de </a:t>
            </a:r>
            <a:r>
              <a:rPr kumimoji="0" lang="en-US" altLang="es-AR" sz="1500" b="0" i="0" u="none" strike="noStrike" cap="none" normalizeH="0" baseline="0" dirty="0" err="1">
                <a:ln>
                  <a:noFill/>
                </a:ln>
                <a:effectLst/>
                <a:latin typeface="Calibri (Cuerpo)"/>
              </a:rPr>
              <a:t>trabajo</a:t>
            </a:r>
            <a:r>
              <a:rPr kumimoji="0" lang="en-US" altLang="es-AR" sz="1500" b="0" i="0" u="none" strike="noStrike" cap="none" normalizeH="0" baseline="0" dirty="0">
                <a:ln>
                  <a:noFill/>
                </a:ln>
                <a:effectLst/>
                <a:latin typeface="Calibri (Cuerpo)"/>
              </a:rPr>
              <a:t>")</a:t>
            </a:r>
            <a:br>
              <a:rPr kumimoji="0" lang="en-US" altLang="es-AR" sz="1500" b="0" i="0" u="none" strike="noStrike" cap="none" normalizeH="0" baseline="0" dirty="0">
                <a:ln>
                  <a:noFill/>
                </a:ln>
                <a:effectLst/>
                <a:latin typeface="Calibri (Cuerpo)"/>
              </a:rPr>
            </a:br>
            <a:endParaRPr kumimoji="0" lang="en-US" altLang="es-AR" sz="1500" b="0" i="0" u="none" strike="noStrike" cap="none" normalizeH="0" baseline="0" dirty="0">
              <a:ln>
                <a:noFill/>
              </a:ln>
              <a:effectLst/>
              <a:latin typeface="Calibri (Cuerpo)"/>
            </a:endParaRPr>
          </a:p>
          <a:p>
            <a:pPr marL="0" marR="0" lvl="0" indent="0" eaLnBrk="1" fontAlgn="base" hangingPunct="1">
              <a:spcAft>
                <a:spcPct val="0"/>
              </a:spcAft>
              <a:buClrTx/>
              <a:buSzTx/>
              <a:tabLst/>
            </a:pPr>
            <a:r>
              <a:rPr kumimoji="0" lang="en-US" altLang="es-AR" sz="1500" b="0" i="0" u="none" strike="noStrike" cap="none" normalizeH="0" baseline="0" dirty="0">
                <a:ln>
                  <a:noFill/>
                </a:ln>
                <a:effectLst/>
                <a:latin typeface="Calibri (Cuerpo)"/>
              </a:rPr>
              <a:t>Sin embargo, ten </a:t>
            </a:r>
            <a:r>
              <a:rPr kumimoji="0" lang="en-US" altLang="es-AR" sz="1500" b="0" i="0" u="none" strike="noStrike" cap="none" normalizeH="0" baseline="0" dirty="0" err="1">
                <a:ln>
                  <a:noFill/>
                </a:ln>
                <a:effectLst/>
                <a:latin typeface="Calibri (Cuerpo)"/>
              </a:rPr>
              <a:t>en</a:t>
            </a:r>
            <a:r>
              <a:rPr kumimoji="0" lang="en-US" altLang="es-AR" sz="1500" b="0" i="0" u="none" strike="noStrike" cap="none" normalizeH="0" baseline="0" dirty="0">
                <a:ln>
                  <a:noFill/>
                </a:ln>
                <a:effectLst/>
                <a:latin typeface="Calibri (Cuerpo)"/>
              </a:rPr>
              <a:t> </a:t>
            </a:r>
            <a:r>
              <a:rPr kumimoji="0" lang="en-US" altLang="es-AR" sz="1500" b="0" i="0" u="none" strike="noStrike" cap="none" normalizeH="0" baseline="0" dirty="0" err="1">
                <a:ln>
                  <a:noFill/>
                </a:ln>
                <a:effectLst/>
                <a:latin typeface="Calibri (Cuerpo)"/>
              </a:rPr>
              <a:t>cuenta</a:t>
            </a:r>
            <a:r>
              <a:rPr kumimoji="0" lang="en-US" altLang="es-AR" sz="1500" b="0" i="0" u="none" strike="noStrike" cap="none" normalizeH="0" baseline="0" dirty="0">
                <a:ln>
                  <a:noFill/>
                </a:ln>
                <a:effectLst/>
                <a:latin typeface="Calibri (Cuerpo)"/>
              </a:rPr>
              <a:t> que </a:t>
            </a:r>
            <a:r>
              <a:rPr kumimoji="0" lang="en-US" altLang="es-AR" sz="1500" b="1" i="0" u="none" strike="noStrike" cap="none" normalizeH="0" baseline="0" dirty="0">
                <a:ln>
                  <a:noFill/>
                </a:ln>
                <a:solidFill>
                  <a:srgbClr val="FFFF00"/>
                </a:solidFill>
                <a:effectLst/>
                <a:latin typeface="Calibri (Cuerpo)"/>
              </a:rPr>
              <a:t>NO </a:t>
            </a:r>
            <a:r>
              <a:rPr kumimoji="0" lang="en-US" altLang="es-AR" sz="1500" b="1" i="0" u="none" strike="noStrike" cap="none" normalizeH="0" baseline="0" dirty="0" err="1">
                <a:ln>
                  <a:noFill/>
                </a:ln>
                <a:solidFill>
                  <a:srgbClr val="FFFF00"/>
                </a:solidFill>
                <a:effectLst/>
                <a:latin typeface="Calibri (Cuerpo)"/>
              </a:rPr>
              <a:t>puedes</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actualizar</a:t>
            </a:r>
            <a:r>
              <a:rPr kumimoji="0" lang="en-US" altLang="es-AR" sz="1500" b="1" i="0" u="none" strike="noStrike" cap="none" normalizeH="0" baseline="0" dirty="0">
                <a:ln>
                  <a:noFill/>
                </a:ln>
                <a:solidFill>
                  <a:srgbClr val="FFFF00"/>
                </a:solidFill>
                <a:effectLst/>
                <a:latin typeface="Calibri (Cuerpo)"/>
              </a:rPr>
              <a:t> la IU </a:t>
            </a:r>
            <a:r>
              <a:rPr kumimoji="0" lang="en-US" altLang="es-AR" sz="1500" b="1" i="0" u="none" strike="noStrike" cap="none" normalizeH="0" baseline="0" dirty="0" err="1">
                <a:ln>
                  <a:noFill/>
                </a:ln>
                <a:solidFill>
                  <a:srgbClr val="FFFF00"/>
                </a:solidFill>
                <a:effectLst/>
                <a:latin typeface="Calibri (Cuerpo)"/>
              </a:rPr>
              <a:t>desde</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ningún</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otro</a:t>
            </a:r>
            <a:r>
              <a:rPr kumimoji="0" lang="en-US" altLang="es-AR" sz="1500" b="1" i="0" u="none" strike="noStrike" cap="none" normalizeH="0" baseline="0" dirty="0">
                <a:ln>
                  <a:noFill/>
                </a:ln>
                <a:solidFill>
                  <a:srgbClr val="FFFF00"/>
                </a:solidFill>
                <a:effectLst/>
                <a:latin typeface="Calibri (Cuerpo)"/>
              </a:rPr>
              <a:t> </a:t>
            </a:r>
            <a:r>
              <a:rPr kumimoji="0" lang="en-US" altLang="es-AR" sz="1500" b="1" i="0" u="none" strike="noStrike" cap="none" normalizeH="0" baseline="0" dirty="0" err="1">
                <a:ln>
                  <a:noFill/>
                </a:ln>
                <a:solidFill>
                  <a:srgbClr val="FFFF00"/>
                </a:solidFill>
                <a:effectLst/>
                <a:latin typeface="Calibri (Cuerpo)"/>
              </a:rPr>
              <a:t>subproceso</a:t>
            </a:r>
            <a:r>
              <a:rPr kumimoji="0" lang="en-US" altLang="es-AR" sz="1500" b="1" i="0" u="none" strike="noStrike" cap="none" normalizeH="0" baseline="0" dirty="0">
                <a:ln>
                  <a:noFill/>
                </a:ln>
                <a:solidFill>
                  <a:srgbClr val="FFFF00"/>
                </a:solidFill>
                <a:effectLst/>
                <a:latin typeface="Calibri (Cuerpo)"/>
              </a:rPr>
              <a:t> que no sea </a:t>
            </a:r>
            <a:r>
              <a:rPr kumimoji="0" lang="en-US" altLang="es-AR" sz="1500" b="1" i="0" u="none" strike="noStrike" cap="none" normalizeH="0" baseline="0" dirty="0" err="1">
                <a:ln>
                  <a:noFill/>
                </a:ln>
                <a:solidFill>
                  <a:srgbClr val="FFFF00"/>
                </a:solidFill>
                <a:effectLst/>
                <a:latin typeface="Calibri (Cuerpo)"/>
              </a:rPr>
              <a:t>el</a:t>
            </a:r>
            <a:r>
              <a:rPr kumimoji="0" lang="en-US" altLang="es-AR" sz="1500" b="1" i="0" u="none" strike="noStrike" cap="none" normalizeH="0" baseline="0" dirty="0">
                <a:ln>
                  <a:noFill/>
                </a:ln>
                <a:solidFill>
                  <a:srgbClr val="FFFF00"/>
                </a:solidFill>
                <a:effectLst/>
                <a:latin typeface="Calibri (Cuerpo)"/>
              </a:rPr>
              <a:t> de la IU</a:t>
            </a:r>
          </a:p>
        </p:txBody>
      </p:sp>
      <p:pic>
        <p:nvPicPr>
          <p:cNvPr id="5" name="Imagen 4">
            <a:extLst>
              <a:ext uri="{FF2B5EF4-FFF2-40B4-BE49-F238E27FC236}">
                <a16:creationId xmlns:a16="http://schemas.microsoft.com/office/drawing/2014/main" id="{7B5B0C13-4769-40C6-9BF0-F03F08645460}"/>
              </a:ext>
            </a:extLst>
          </p:cNvPr>
          <p:cNvPicPr>
            <a:picLocks noChangeAspect="1"/>
          </p:cNvPicPr>
          <p:nvPr/>
        </p:nvPicPr>
        <p:blipFill>
          <a:blip r:embed="rId6"/>
          <a:stretch>
            <a:fillRect/>
          </a:stretch>
        </p:blipFill>
        <p:spPr>
          <a:xfrm>
            <a:off x="3963454" y="1979196"/>
            <a:ext cx="4695722" cy="2899607"/>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6492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59" name="Picture 58">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61" name="Rectangle 60">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 name="Rectangle 2"/>
          <p:cNvSpPr>
            <a:spLocks noGrp="1"/>
          </p:cNvSpPr>
          <p:nvPr>
            <p:ph type="title"/>
          </p:nvPr>
        </p:nvSpPr>
        <p:spPr>
          <a:xfrm>
            <a:off x="510240" y="753228"/>
            <a:ext cx="7210396" cy="1080938"/>
          </a:xfrm>
        </p:spPr>
        <p:txBody>
          <a:bodyPr vert="horz" lIns="91440" tIns="45720" rIns="91440" bIns="45720" rtlCol="0" anchor="ctr">
            <a:normAutofit/>
          </a:bodyPr>
          <a:lstStyle/>
          <a:p>
            <a:r>
              <a:rPr kumimoji="0" lang="en-US" altLang="es-AR" b="0" i="0" u="none" strike="noStrike" cap="none" spc="0" normalizeH="0" baseline="0" noProof="1">
                <a:solidFill>
                  <a:srgbClr val="FFFFFF"/>
                </a:solidFill>
              </a:rPr>
              <a:t>Ejecución en background</a:t>
            </a:r>
          </a:p>
        </p:txBody>
      </p:sp>
      <p:pic>
        <p:nvPicPr>
          <p:cNvPr id="63" name="Picture 62">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65" name="Rectangle 64">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67" name="Picture 66">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69" name="Rectangle 68">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2" name="CuadroTexto 11">
            <a:extLst>
              <a:ext uri="{FF2B5EF4-FFF2-40B4-BE49-F238E27FC236}">
                <a16:creationId xmlns:a16="http://schemas.microsoft.com/office/drawing/2014/main" id="{9F9B8934-42B5-0D75-A553-77ED7EDCD965}"/>
              </a:ext>
            </a:extLst>
          </p:cNvPr>
          <p:cNvSpPr txBox="1"/>
          <p:nvPr/>
        </p:nvSpPr>
        <p:spPr>
          <a:xfrm>
            <a:off x="85596" y="2204539"/>
            <a:ext cx="7657165" cy="3604694"/>
          </a:xfrm>
          <a:prstGeom prst="rect">
            <a:avLst/>
          </a:prstGeom>
        </p:spPr>
        <p:txBody>
          <a:bodyPr vert="horz" lIns="91440" tIns="45720" rIns="91440" bIns="45720" rtlCol="0">
            <a:noAutofit/>
          </a:bodyPr>
          <a:lstStyle>
            <a:defPPr>
              <a:defRPr lang="en-US"/>
            </a:defPPr>
            <a:lvl2pPr marL="742950" lvl="1" indent="-285750" algn="just">
              <a:buFont typeface="Arial" panose="02080604020202020204" charset="0"/>
              <a:buChar char="•"/>
              <a:defRPr sz="1100"/>
            </a:lvl2pPr>
          </a:lstStyle>
          <a:p>
            <a:pPr defTabSz="914400">
              <a:lnSpc>
                <a:spcPct val="90000"/>
              </a:lnSpc>
              <a:spcAft>
                <a:spcPts val="600"/>
              </a:spcAft>
            </a:pPr>
            <a:r>
              <a:rPr lang="en-US" b="1" dirty="0">
                <a:solidFill>
                  <a:srgbClr val="FFFF00"/>
                </a:solidFill>
              </a:rPr>
              <a:t>Thread / Handler Thread</a:t>
            </a:r>
          </a:p>
          <a:p>
            <a:pPr marL="285750" indent="-285750">
              <a:lnSpc>
                <a:spcPct val="90000"/>
              </a:lnSpc>
              <a:spcAft>
                <a:spcPts val="600"/>
              </a:spcAft>
              <a:buFont typeface="Arial" panose="020B0604020202020204" pitchFamily="34" charset="0"/>
              <a:buChar char="•"/>
            </a:pPr>
            <a:r>
              <a:rPr lang="en-US" b="1" dirty="0">
                <a:solidFill>
                  <a:schemeClr val="lt1"/>
                </a:solidFill>
              </a:rPr>
              <a:t>Unidad </a:t>
            </a:r>
            <a:r>
              <a:rPr lang="en-US" b="1" dirty="0" err="1">
                <a:solidFill>
                  <a:schemeClr val="lt1"/>
                </a:solidFill>
              </a:rPr>
              <a:t>en</a:t>
            </a:r>
            <a:r>
              <a:rPr lang="en-US" b="1" dirty="0">
                <a:solidFill>
                  <a:schemeClr val="lt1"/>
                </a:solidFill>
              </a:rPr>
              <a:t> </a:t>
            </a:r>
            <a:r>
              <a:rPr lang="en-US" b="1" dirty="0" err="1">
                <a:solidFill>
                  <a:schemeClr val="lt1"/>
                </a:solidFill>
              </a:rPr>
              <a:t>ejecución</a:t>
            </a:r>
            <a:r>
              <a:rPr lang="en-US" b="1" dirty="0">
                <a:solidFill>
                  <a:schemeClr val="lt1"/>
                </a:solidFill>
              </a:rPr>
              <a:t> que </a:t>
            </a:r>
            <a:r>
              <a:rPr lang="en-US" b="1" dirty="0" err="1">
                <a:solidFill>
                  <a:schemeClr val="lt1"/>
                </a:solidFill>
              </a:rPr>
              <a:t>corre</a:t>
            </a:r>
            <a:r>
              <a:rPr lang="en-US" b="1" dirty="0">
                <a:solidFill>
                  <a:schemeClr val="lt1"/>
                </a:solidFill>
              </a:rPr>
              <a:t> </a:t>
            </a:r>
            <a:r>
              <a:rPr lang="en-US" b="1" dirty="0" err="1">
                <a:solidFill>
                  <a:schemeClr val="lt1"/>
                </a:solidFill>
              </a:rPr>
              <a:t>concurrente</a:t>
            </a:r>
            <a:r>
              <a:rPr lang="en-US" b="1" dirty="0">
                <a:solidFill>
                  <a:schemeClr val="lt1"/>
                </a:solidFill>
              </a:rPr>
              <a:t> al Hilo principal (GUI)</a:t>
            </a:r>
          </a:p>
          <a:p>
            <a:pPr defTabSz="914400">
              <a:lnSpc>
                <a:spcPct val="90000"/>
              </a:lnSpc>
              <a:spcAft>
                <a:spcPts val="600"/>
              </a:spcAft>
            </a:pPr>
            <a:r>
              <a:rPr lang="en-US" b="1" dirty="0" err="1">
                <a:solidFill>
                  <a:srgbClr val="FFFF00"/>
                </a:solidFill>
              </a:rPr>
              <a:t>Asynctask</a:t>
            </a:r>
            <a:endParaRPr lang="en-US" b="1" dirty="0">
              <a:solidFill>
                <a:srgbClr val="FFFF00"/>
              </a:solidFill>
            </a:endParaRPr>
          </a:p>
          <a:p>
            <a:pPr marL="285750" indent="-285750">
              <a:lnSpc>
                <a:spcPct val="90000"/>
              </a:lnSpc>
              <a:spcAft>
                <a:spcPts val="600"/>
              </a:spcAft>
              <a:buFont typeface="Arial" panose="020B0604020202020204" pitchFamily="34" charset="0"/>
              <a:buChar char="•"/>
            </a:pPr>
            <a:r>
              <a:rPr lang="en-US" b="1" dirty="0" err="1">
                <a:solidFill>
                  <a:schemeClr val="lt1"/>
                </a:solidFill>
              </a:rPr>
              <a:t>Permite</a:t>
            </a:r>
            <a:r>
              <a:rPr lang="en-US" b="1" dirty="0">
                <a:solidFill>
                  <a:schemeClr val="lt1"/>
                </a:solidFill>
              </a:rPr>
              <a:t> </a:t>
            </a:r>
            <a:r>
              <a:rPr lang="en-US" b="1" dirty="0" err="1">
                <a:solidFill>
                  <a:schemeClr val="lt1"/>
                </a:solidFill>
              </a:rPr>
              <a:t>realizar</a:t>
            </a:r>
            <a:r>
              <a:rPr lang="en-US" b="1" dirty="0">
                <a:solidFill>
                  <a:schemeClr val="lt1"/>
                </a:solidFill>
              </a:rPr>
              <a:t> </a:t>
            </a:r>
            <a:r>
              <a:rPr lang="en-US" b="1" dirty="0" err="1">
                <a:solidFill>
                  <a:schemeClr val="lt1"/>
                </a:solidFill>
              </a:rPr>
              <a:t>operaciones</a:t>
            </a:r>
            <a:r>
              <a:rPr lang="en-US" b="1" dirty="0">
                <a:solidFill>
                  <a:schemeClr val="lt1"/>
                </a:solidFill>
              </a:rPr>
              <a:t> </a:t>
            </a:r>
            <a:r>
              <a:rPr lang="en-US" b="1" dirty="0" err="1">
                <a:solidFill>
                  <a:schemeClr val="lt1"/>
                </a:solidFill>
              </a:rPr>
              <a:t>en</a:t>
            </a:r>
            <a:r>
              <a:rPr lang="en-US" b="1" dirty="0">
                <a:solidFill>
                  <a:schemeClr val="lt1"/>
                </a:solidFill>
              </a:rPr>
              <a:t> </a:t>
            </a:r>
            <a:r>
              <a:rPr lang="en-US" b="1" dirty="0" err="1">
                <a:solidFill>
                  <a:schemeClr val="lt1"/>
                </a:solidFill>
              </a:rPr>
              <a:t>segundo</a:t>
            </a:r>
            <a:r>
              <a:rPr lang="en-US" b="1" dirty="0">
                <a:solidFill>
                  <a:schemeClr val="lt1"/>
                </a:solidFill>
              </a:rPr>
              <a:t> </a:t>
            </a:r>
            <a:r>
              <a:rPr lang="en-US" b="1" dirty="0" err="1">
                <a:solidFill>
                  <a:schemeClr val="lt1"/>
                </a:solidFill>
              </a:rPr>
              <a:t>plano</a:t>
            </a:r>
            <a:r>
              <a:rPr lang="en-US" b="1" dirty="0">
                <a:solidFill>
                  <a:schemeClr val="lt1"/>
                </a:solidFill>
              </a:rPr>
              <a:t> y </a:t>
            </a:r>
            <a:r>
              <a:rPr lang="en-US" b="1" dirty="0" err="1">
                <a:solidFill>
                  <a:schemeClr val="lt1"/>
                </a:solidFill>
              </a:rPr>
              <a:t>mostrar</a:t>
            </a:r>
            <a:r>
              <a:rPr lang="en-US" b="1" dirty="0">
                <a:solidFill>
                  <a:schemeClr val="lt1"/>
                </a:solidFill>
              </a:rPr>
              <a:t> </a:t>
            </a:r>
            <a:r>
              <a:rPr lang="en-US" b="1" dirty="0" err="1">
                <a:solidFill>
                  <a:schemeClr val="lt1"/>
                </a:solidFill>
              </a:rPr>
              <a:t>los</a:t>
            </a:r>
            <a:r>
              <a:rPr lang="en-US" b="1" dirty="0">
                <a:solidFill>
                  <a:schemeClr val="lt1"/>
                </a:solidFill>
              </a:rPr>
              <a:t> </a:t>
            </a:r>
            <a:r>
              <a:rPr lang="en-US" b="1" dirty="0" err="1">
                <a:solidFill>
                  <a:schemeClr val="lt1"/>
                </a:solidFill>
              </a:rPr>
              <a:t>resultados</a:t>
            </a:r>
            <a:r>
              <a:rPr lang="en-US" b="1" dirty="0">
                <a:solidFill>
                  <a:schemeClr val="lt1"/>
                </a:solidFill>
              </a:rPr>
              <a:t> </a:t>
            </a:r>
            <a:r>
              <a:rPr lang="en-US" b="1" dirty="0" err="1">
                <a:solidFill>
                  <a:schemeClr val="lt1"/>
                </a:solidFill>
              </a:rPr>
              <a:t>en</a:t>
            </a:r>
            <a:r>
              <a:rPr lang="en-US" b="1" dirty="0">
                <a:solidFill>
                  <a:schemeClr val="lt1"/>
                </a:solidFill>
              </a:rPr>
              <a:t> </a:t>
            </a:r>
            <a:r>
              <a:rPr lang="en-US" b="1" dirty="0" err="1">
                <a:solidFill>
                  <a:schemeClr val="lt1"/>
                </a:solidFill>
              </a:rPr>
              <a:t>el</a:t>
            </a:r>
            <a:r>
              <a:rPr lang="en-US" b="1" dirty="0">
                <a:solidFill>
                  <a:schemeClr val="lt1"/>
                </a:solidFill>
              </a:rPr>
              <a:t> </a:t>
            </a:r>
            <a:r>
              <a:rPr lang="en-US" b="1" dirty="0" err="1">
                <a:solidFill>
                  <a:schemeClr val="lt1"/>
                </a:solidFill>
              </a:rPr>
              <a:t>hilo</a:t>
            </a:r>
            <a:r>
              <a:rPr lang="en-US" b="1" dirty="0">
                <a:solidFill>
                  <a:schemeClr val="lt1"/>
                </a:solidFill>
              </a:rPr>
              <a:t> principal (GUI) </a:t>
            </a:r>
            <a:r>
              <a:rPr lang="en-US" b="1" dirty="0" err="1">
                <a:solidFill>
                  <a:schemeClr val="lt1"/>
                </a:solidFill>
              </a:rPr>
              <a:t>fácilmente</a:t>
            </a:r>
            <a:r>
              <a:rPr lang="en-US" b="1" dirty="0">
                <a:solidFill>
                  <a:schemeClr val="lt1"/>
                </a:solidFill>
              </a:rPr>
              <a:t>, sin </a:t>
            </a:r>
            <a:r>
              <a:rPr lang="en-US" b="1" dirty="0" err="1">
                <a:solidFill>
                  <a:schemeClr val="lt1"/>
                </a:solidFill>
              </a:rPr>
              <a:t>necesidad</a:t>
            </a:r>
            <a:r>
              <a:rPr lang="en-US" b="1" dirty="0">
                <a:solidFill>
                  <a:schemeClr val="lt1"/>
                </a:solidFill>
              </a:rPr>
              <a:t> de </a:t>
            </a:r>
            <a:r>
              <a:rPr lang="en-US" b="1" dirty="0" err="1">
                <a:solidFill>
                  <a:schemeClr val="lt1"/>
                </a:solidFill>
              </a:rPr>
              <a:t>sincronizar</a:t>
            </a:r>
            <a:r>
              <a:rPr lang="en-US" b="1" dirty="0">
                <a:solidFill>
                  <a:schemeClr val="lt1"/>
                </a:solidFill>
              </a:rPr>
              <a:t> </a:t>
            </a:r>
            <a:r>
              <a:rPr lang="en-US" b="1" dirty="0" err="1">
                <a:solidFill>
                  <a:schemeClr val="lt1"/>
                </a:solidFill>
              </a:rPr>
              <a:t>los</a:t>
            </a:r>
            <a:r>
              <a:rPr lang="en-US" b="1" dirty="0">
                <a:solidFill>
                  <a:schemeClr val="lt1"/>
                </a:solidFill>
              </a:rPr>
              <a:t> </a:t>
            </a:r>
            <a:r>
              <a:rPr lang="en-US" b="1" dirty="0" err="1">
                <a:solidFill>
                  <a:schemeClr val="lt1"/>
                </a:solidFill>
              </a:rPr>
              <a:t>hilos</a:t>
            </a:r>
            <a:r>
              <a:rPr lang="en-US" b="1" dirty="0">
                <a:solidFill>
                  <a:schemeClr val="lt1"/>
                </a:solidFill>
              </a:rPr>
              <a:t> </a:t>
            </a:r>
          </a:p>
          <a:p>
            <a:pPr marL="285750" indent="-285750">
              <a:lnSpc>
                <a:spcPct val="90000"/>
              </a:lnSpc>
              <a:spcAft>
                <a:spcPts val="600"/>
              </a:spcAft>
              <a:buFont typeface="Arial" panose="020B0604020202020204" pitchFamily="34" charset="0"/>
              <a:buChar char="•"/>
            </a:pPr>
            <a:r>
              <a:rPr lang="en-US" b="1" dirty="0">
                <a:solidFill>
                  <a:schemeClr val="lt1"/>
                </a:solidFill>
              </a:rPr>
              <a:t>ES UTIL PARA REALIZAR OPERACIONES CORTAS. </a:t>
            </a:r>
          </a:p>
          <a:p>
            <a:pPr defTabSz="914400">
              <a:lnSpc>
                <a:spcPct val="90000"/>
              </a:lnSpc>
              <a:spcAft>
                <a:spcPts val="600"/>
              </a:spcAft>
            </a:pPr>
            <a:r>
              <a:rPr lang="en-US" b="1" dirty="0">
                <a:solidFill>
                  <a:srgbClr val="FFFF00"/>
                </a:solidFill>
              </a:rPr>
              <a:t>Services</a:t>
            </a:r>
          </a:p>
          <a:p>
            <a:pPr marL="285750" indent="-285750">
              <a:lnSpc>
                <a:spcPct val="90000"/>
              </a:lnSpc>
              <a:spcAft>
                <a:spcPts val="600"/>
              </a:spcAft>
              <a:buFont typeface="Arial" panose="020B0604020202020204" pitchFamily="34" charset="0"/>
              <a:buChar char="•"/>
            </a:pPr>
            <a:r>
              <a:rPr lang="en-US" b="1" dirty="0">
                <a:solidFill>
                  <a:schemeClr val="lt1"/>
                </a:solidFill>
              </a:rPr>
              <a:t>Un Services se </a:t>
            </a:r>
            <a:r>
              <a:rPr lang="en-US" b="1" dirty="0" err="1">
                <a:solidFill>
                  <a:schemeClr val="lt1"/>
                </a:solidFill>
              </a:rPr>
              <a:t>ejecuta</a:t>
            </a:r>
            <a:r>
              <a:rPr lang="en-US" b="1" dirty="0">
                <a:solidFill>
                  <a:schemeClr val="lt1"/>
                </a:solidFill>
              </a:rPr>
              <a:t> </a:t>
            </a:r>
            <a:r>
              <a:rPr lang="en-US" b="1" dirty="0" err="1">
                <a:solidFill>
                  <a:schemeClr val="lt1"/>
                </a:solidFill>
              </a:rPr>
              <a:t>en</a:t>
            </a:r>
            <a:r>
              <a:rPr lang="en-US" b="1" dirty="0">
                <a:solidFill>
                  <a:schemeClr val="lt1"/>
                </a:solidFill>
              </a:rPr>
              <a:t> </a:t>
            </a:r>
            <a:r>
              <a:rPr lang="en-US" b="1" dirty="0" err="1">
                <a:solidFill>
                  <a:schemeClr val="lt1"/>
                </a:solidFill>
              </a:rPr>
              <a:t>el</a:t>
            </a:r>
            <a:r>
              <a:rPr lang="en-US" b="1" dirty="0">
                <a:solidFill>
                  <a:schemeClr val="lt1"/>
                </a:solidFill>
              </a:rPr>
              <a:t> </a:t>
            </a:r>
            <a:r>
              <a:rPr lang="en-US" b="1" dirty="0" err="1">
                <a:solidFill>
                  <a:schemeClr val="lt1"/>
                </a:solidFill>
              </a:rPr>
              <a:t>mismo</a:t>
            </a:r>
            <a:r>
              <a:rPr lang="en-US" b="1" dirty="0">
                <a:solidFill>
                  <a:schemeClr val="lt1"/>
                </a:solidFill>
              </a:rPr>
              <a:t> </a:t>
            </a:r>
            <a:r>
              <a:rPr lang="en-US" b="1" dirty="0" err="1">
                <a:solidFill>
                  <a:schemeClr val="lt1"/>
                </a:solidFill>
              </a:rPr>
              <a:t>contexto</a:t>
            </a:r>
            <a:r>
              <a:rPr lang="en-US" b="1" dirty="0">
                <a:solidFill>
                  <a:schemeClr val="lt1"/>
                </a:solidFill>
              </a:rPr>
              <a:t> que </a:t>
            </a:r>
            <a:r>
              <a:rPr lang="en-US" b="1" dirty="0" err="1">
                <a:solidFill>
                  <a:schemeClr val="lt1"/>
                </a:solidFill>
              </a:rPr>
              <a:t>el</a:t>
            </a:r>
            <a:r>
              <a:rPr lang="en-US" b="1" dirty="0">
                <a:solidFill>
                  <a:schemeClr val="lt1"/>
                </a:solidFill>
              </a:rPr>
              <a:t> </a:t>
            </a:r>
            <a:r>
              <a:rPr lang="en-US" b="1" dirty="0" err="1">
                <a:solidFill>
                  <a:schemeClr val="lt1"/>
                </a:solidFill>
              </a:rPr>
              <a:t>hilo</a:t>
            </a:r>
            <a:r>
              <a:rPr lang="en-US" b="1" dirty="0">
                <a:solidFill>
                  <a:schemeClr val="lt1"/>
                </a:solidFill>
              </a:rPr>
              <a:t> principal </a:t>
            </a:r>
            <a:r>
              <a:rPr lang="en-US" b="1" dirty="0" err="1">
                <a:solidFill>
                  <a:schemeClr val="lt1"/>
                </a:solidFill>
              </a:rPr>
              <a:t>pero</a:t>
            </a:r>
            <a:r>
              <a:rPr lang="en-US" b="1" dirty="0">
                <a:solidFill>
                  <a:schemeClr val="lt1"/>
                </a:solidFill>
              </a:rPr>
              <a:t> sin GUI.</a:t>
            </a:r>
          </a:p>
          <a:p>
            <a:pPr marL="285750" indent="-285750">
              <a:lnSpc>
                <a:spcPct val="90000"/>
              </a:lnSpc>
              <a:spcAft>
                <a:spcPts val="600"/>
              </a:spcAft>
              <a:buFont typeface="Arial" panose="020B0604020202020204" pitchFamily="34" charset="0"/>
              <a:buChar char="•"/>
            </a:pPr>
            <a:r>
              <a:rPr lang="en-US" b="1" dirty="0">
                <a:solidFill>
                  <a:schemeClr val="lt1"/>
                </a:solidFill>
              </a:rPr>
              <a:t>Se </a:t>
            </a:r>
            <a:r>
              <a:rPr lang="en-US" b="1" dirty="0" err="1">
                <a:solidFill>
                  <a:schemeClr val="lt1"/>
                </a:solidFill>
              </a:rPr>
              <a:t>ejecuta</a:t>
            </a:r>
            <a:r>
              <a:rPr lang="en-US" b="1" dirty="0">
                <a:solidFill>
                  <a:schemeClr val="lt1"/>
                </a:solidFill>
              </a:rPr>
              <a:t> </a:t>
            </a:r>
            <a:r>
              <a:rPr lang="en-US" b="1" dirty="0" err="1">
                <a:solidFill>
                  <a:schemeClr val="lt1"/>
                </a:solidFill>
              </a:rPr>
              <a:t>en</a:t>
            </a:r>
            <a:r>
              <a:rPr lang="en-US" b="1" dirty="0">
                <a:solidFill>
                  <a:schemeClr val="lt1"/>
                </a:solidFill>
              </a:rPr>
              <a:t> </a:t>
            </a:r>
            <a:r>
              <a:rPr lang="en-US" b="1" dirty="0" err="1">
                <a:solidFill>
                  <a:schemeClr val="lt1"/>
                </a:solidFill>
              </a:rPr>
              <a:t>segundo</a:t>
            </a:r>
            <a:r>
              <a:rPr lang="en-US" b="1" dirty="0">
                <a:solidFill>
                  <a:schemeClr val="lt1"/>
                </a:solidFill>
              </a:rPr>
              <a:t> </a:t>
            </a:r>
            <a:r>
              <a:rPr lang="en-US" b="1" dirty="0" err="1">
                <a:solidFill>
                  <a:schemeClr val="lt1"/>
                </a:solidFill>
              </a:rPr>
              <a:t>plano</a:t>
            </a:r>
            <a:r>
              <a:rPr lang="en-US" b="1" dirty="0">
                <a:solidFill>
                  <a:schemeClr val="lt1"/>
                </a:solidFill>
              </a:rPr>
              <a:t>, </a:t>
            </a:r>
            <a:r>
              <a:rPr lang="en-US" b="1" dirty="0" err="1">
                <a:solidFill>
                  <a:schemeClr val="lt1"/>
                </a:solidFill>
              </a:rPr>
              <a:t>pero</a:t>
            </a:r>
            <a:r>
              <a:rPr lang="en-US" b="1" dirty="0">
                <a:solidFill>
                  <a:schemeClr val="lt1"/>
                </a:solidFill>
              </a:rPr>
              <a:t> </a:t>
            </a:r>
            <a:r>
              <a:rPr lang="en-US" b="1" dirty="0" err="1">
                <a:solidFill>
                  <a:schemeClr val="lt1"/>
                </a:solidFill>
              </a:rPr>
              <a:t>por</a:t>
            </a:r>
            <a:r>
              <a:rPr lang="en-US" b="1" dirty="0">
                <a:solidFill>
                  <a:schemeClr val="lt1"/>
                </a:solidFill>
              </a:rPr>
              <a:t> </a:t>
            </a:r>
            <a:r>
              <a:rPr lang="en-US" b="1" dirty="0" err="1">
                <a:solidFill>
                  <a:schemeClr val="lt1"/>
                </a:solidFill>
              </a:rPr>
              <a:t>defecto</a:t>
            </a:r>
            <a:r>
              <a:rPr lang="en-US" b="1" dirty="0">
                <a:solidFill>
                  <a:schemeClr val="lt1"/>
                </a:solidFill>
              </a:rPr>
              <a:t> NO ES UN THREAD APARTE. Salvo que se </a:t>
            </a:r>
            <a:r>
              <a:rPr lang="en-US" b="1" dirty="0" err="1">
                <a:solidFill>
                  <a:schemeClr val="lt1"/>
                </a:solidFill>
              </a:rPr>
              <a:t>cree</a:t>
            </a:r>
            <a:r>
              <a:rPr lang="en-US" b="1" dirty="0">
                <a:solidFill>
                  <a:schemeClr val="lt1"/>
                </a:solidFill>
              </a:rPr>
              <a:t> con </a:t>
            </a:r>
            <a:r>
              <a:rPr lang="en-US" b="1" dirty="0" err="1">
                <a:solidFill>
                  <a:schemeClr val="lt1"/>
                </a:solidFill>
              </a:rPr>
              <a:t>IntentServices</a:t>
            </a:r>
            <a:endParaRPr lang="en-US" b="1" dirty="0">
              <a:solidFill>
                <a:schemeClr val="lt1"/>
              </a:solidFill>
            </a:endParaRPr>
          </a:p>
          <a:p>
            <a:pPr marL="285750" indent="-285750">
              <a:lnSpc>
                <a:spcPct val="90000"/>
              </a:lnSpc>
              <a:spcAft>
                <a:spcPts val="600"/>
              </a:spcAft>
              <a:buFont typeface="Arial" panose="020B0604020202020204" pitchFamily="34" charset="0"/>
              <a:buChar char="•"/>
            </a:pPr>
            <a:r>
              <a:rPr lang="en-US" b="1" dirty="0">
                <a:solidFill>
                  <a:schemeClr val="lt1"/>
                </a:solidFill>
              </a:rPr>
              <a:t>Es </a:t>
            </a:r>
            <a:r>
              <a:rPr lang="en-US" b="1" dirty="0" err="1">
                <a:solidFill>
                  <a:schemeClr val="lt1"/>
                </a:solidFill>
              </a:rPr>
              <a:t>muy</a:t>
            </a:r>
            <a:r>
              <a:rPr lang="en-US" b="1" dirty="0">
                <a:solidFill>
                  <a:schemeClr val="lt1"/>
                </a:solidFill>
              </a:rPr>
              <a:t> </a:t>
            </a:r>
            <a:r>
              <a:rPr lang="en-US" b="1" dirty="0" err="1">
                <a:solidFill>
                  <a:schemeClr val="lt1"/>
                </a:solidFill>
              </a:rPr>
              <a:t>útil</a:t>
            </a:r>
            <a:r>
              <a:rPr lang="en-US" b="1" dirty="0">
                <a:solidFill>
                  <a:schemeClr val="lt1"/>
                </a:solidFill>
              </a:rPr>
              <a:t> para </a:t>
            </a:r>
            <a:r>
              <a:rPr lang="en-US" b="1" dirty="0" err="1">
                <a:solidFill>
                  <a:schemeClr val="lt1"/>
                </a:solidFill>
              </a:rPr>
              <a:t>realizar</a:t>
            </a:r>
            <a:r>
              <a:rPr lang="en-US" b="1" dirty="0">
                <a:solidFill>
                  <a:schemeClr val="lt1"/>
                </a:solidFill>
              </a:rPr>
              <a:t> </a:t>
            </a:r>
            <a:r>
              <a:rPr lang="en-US" b="1" dirty="0" err="1">
                <a:solidFill>
                  <a:schemeClr val="lt1"/>
                </a:solidFill>
              </a:rPr>
              <a:t>operaciones</a:t>
            </a:r>
            <a:r>
              <a:rPr lang="en-US" b="1" dirty="0">
                <a:solidFill>
                  <a:schemeClr val="lt1"/>
                </a:solidFill>
              </a:rPr>
              <a:t> que </a:t>
            </a:r>
            <a:r>
              <a:rPr lang="en-US" b="1" dirty="0" err="1">
                <a:solidFill>
                  <a:schemeClr val="lt1"/>
                </a:solidFill>
              </a:rPr>
              <a:t>requieren</a:t>
            </a:r>
            <a:r>
              <a:rPr lang="en-US" b="1" dirty="0">
                <a:solidFill>
                  <a:schemeClr val="lt1"/>
                </a:solidFill>
              </a:rPr>
              <a:t> </a:t>
            </a:r>
            <a:r>
              <a:rPr lang="en-US" b="1" dirty="0" err="1">
                <a:solidFill>
                  <a:schemeClr val="lt1"/>
                </a:solidFill>
              </a:rPr>
              <a:t>mucho</a:t>
            </a:r>
            <a:r>
              <a:rPr lang="en-US" b="1" dirty="0">
                <a:solidFill>
                  <a:schemeClr val="lt1"/>
                </a:solidFill>
              </a:rPr>
              <a:t> </a:t>
            </a:r>
            <a:r>
              <a:rPr lang="en-US" b="1" dirty="0" err="1">
                <a:solidFill>
                  <a:schemeClr val="lt1"/>
                </a:solidFill>
              </a:rPr>
              <a:t>tiempo</a:t>
            </a:r>
            <a:endParaRPr lang="en-US" b="1" dirty="0">
              <a:solidFill>
                <a:schemeClr val="lt1"/>
              </a:solidFill>
            </a:endParaRPr>
          </a:p>
          <a:p>
            <a:pPr indent="-228600" defTabSz="914400">
              <a:lnSpc>
                <a:spcPct val="90000"/>
              </a:lnSpc>
              <a:spcAft>
                <a:spcPts val="600"/>
              </a:spcAft>
              <a:buFont typeface="Arial" panose="020B0604020202020204" pitchFamily="34" charset="0"/>
              <a:buChar char="•"/>
            </a:pPr>
            <a:endParaRPr lang="en-US" sz="1600" dirty="0">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Rectangle 2"/>
          <p:cNvSpPr>
            <a:spLocks noGrp="1"/>
          </p:cNvSpPr>
          <p:nvPr>
            <p:ph type="title"/>
          </p:nvPr>
        </p:nvSpPr>
        <p:spPr>
          <a:xfrm>
            <a:off x="510241" y="2063262"/>
            <a:ext cx="2804459" cy="2661138"/>
          </a:xfrm>
        </p:spPr>
        <p:txBody>
          <a:bodyPr vert="horz" lIns="91440" tIns="45720" rIns="91440" bIns="45720" rtlCol="0" anchor="ctr">
            <a:normAutofit/>
          </a:bodyPr>
          <a:lstStyle/>
          <a:p>
            <a:pPr algn="r"/>
            <a:r>
              <a:rPr kumimoji="0" lang="en-US" altLang="es-AR" sz="5400" b="0" i="0" u="none" strike="noStrike" cap="none" spc="0" normalizeH="0" baseline="0" noProof="1"/>
              <a:t>Thread</a:t>
            </a:r>
          </a:p>
        </p:txBody>
      </p:sp>
      <p:pic>
        <p:nvPicPr>
          <p:cNvPr id="3" name="Imagen 2">
            <a:extLst>
              <a:ext uri="{FF2B5EF4-FFF2-40B4-BE49-F238E27FC236}">
                <a16:creationId xmlns:a16="http://schemas.microsoft.com/office/drawing/2014/main" id="{CB0F9F24-EE4B-AB16-CD2A-2435DA1C5AD4}"/>
              </a:ext>
            </a:extLst>
          </p:cNvPr>
          <p:cNvPicPr>
            <a:picLocks noChangeAspect="1"/>
          </p:cNvPicPr>
          <p:nvPr/>
        </p:nvPicPr>
        <p:blipFill>
          <a:blip r:embed="rId6"/>
          <a:stretch>
            <a:fillRect/>
          </a:stretch>
        </p:blipFill>
        <p:spPr>
          <a:xfrm>
            <a:off x="3963455" y="2063262"/>
            <a:ext cx="5000892" cy="3800677"/>
          </a:xfrm>
          <a:prstGeom prst="rect">
            <a:avLst/>
          </a:prstGeom>
          <a:ln w="38100">
            <a:solidFill>
              <a:schemeClr val="bg1">
                <a:lumMod val="50000"/>
                <a:lumOff val="50000"/>
              </a:schemeClr>
            </a:solidFill>
          </a:ln>
        </p:spPr>
      </p:pic>
      <p:pic>
        <p:nvPicPr>
          <p:cNvPr id="8" name="Imagen 7">
            <a:extLst>
              <a:ext uri="{FF2B5EF4-FFF2-40B4-BE49-F238E27FC236}">
                <a16:creationId xmlns:a16="http://schemas.microsoft.com/office/drawing/2014/main" id="{FC8F3A58-90B0-90DB-DE19-B1895FCC4310}"/>
              </a:ext>
            </a:extLst>
          </p:cNvPr>
          <p:cNvPicPr>
            <a:picLocks noChangeAspect="1"/>
          </p:cNvPicPr>
          <p:nvPr/>
        </p:nvPicPr>
        <p:blipFill>
          <a:blip r:embed="rId7"/>
          <a:stretch>
            <a:fillRect/>
          </a:stretch>
        </p:blipFill>
        <p:spPr>
          <a:xfrm>
            <a:off x="3963455" y="718523"/>
            <a:ext cx="5000892" cy="528796"/>
          </a:xfrm>
          <a:prstGeom prst="rect">
            <a:avLst/>
          </a:prstGeom>
          <a:ln w="38100">
            <a:solidFill>
              <a:schemeClr val="bg1">
                <a:lumMod val="50000"/>
                <a:lumOff val="50000"/>
              </a:schemeClr>
            </a:solidFill>
          </a:ln>
        </p:spPr>
      </p:pic>
      <p:sp>
        <p:nvSpPr>
          <p:cNvPr id="9" name="CuadroTexto 8">
            <a:extLst>
              <a:ext uri="{FF2B5EF4-FFF2-40B4-BE49-F238E27FC236}">
                <a16:creationId xmlns:a16="http://schemas.microsoft.com/office/drawing/2014/main" id="{064BC756-9EE7-2CC1-F86F-42D931964819}"/>
              </a:ext>
            </a:extLst>
          </p:cNvPr>
          <p:cNvSpPr txBox="1"/>
          <p:nvPr/>
        </p:nvSpPr>
        <p:spPr>
          <a:xfrm>
            <a:off x="5161833" y="123659"/>
            <a:ext cx="2307832"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sp>
        <p:nvSpPr>
          <p:cNvPr id="15" name="CuadroTexto 14">
            <a:extLst>
              <a:ext uri="{FF2B5EF4-FFF2-40B4-BE49-F238E27FC236}">
                <a16:creationId xmlns:a16="http://schemas.microsoft.com/office/drawing/2014/main" id="{53A80FAA-EE5B-8700-DC02-7B517EB3A98A}"/>
              </a:ext>
            </a:extLst>
          </p:cNvPr>
          <p:cNvSpPr txBox="1"/>
          <p:nvPr/>
        </p:nvSpPr>
        <p:spPr>
          <a:xfrm>
            <a:off x="5161833" y="1500085"/>
            <a:ext cx="2307832" cy="369332"/>
          </a:xfrm>
          <a:prstGeom prst="rect">
            <a:avLst/>
          </a:prstGeom>
          <a:solidFill>
            <a:schemeClr val="bg1"/>
          </a:solidFill>
          <a:ln>
            <a:solidFill>
              <a:schemeClr val="accent1"/>
            </a:solidFill>
          </a:ln>
        </p:spPr>
        <p:txBody>
          <a:bodyPr wrap="square" rtlCol="0">
            <a:spAutoFit/>
          </a:bodyPr>
          <a:lstStyle/>
          <a:p>
            <a:pPr algn="ctr"/>
            <a:r>
              <a:rPr lang="es-AR" dirty="0" err="1"/>
              <a:t>Thread</a:t>
            </a:r>
            <a:endParaRPr lang="es-A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Rectangle 2"/>
          <p:cNvSpPr>
            <a:spLocks noGrp="1"/>
          </p:cNvSpPr>
          <p:nvPr>
            <p:ph type="title"/>
          </p:nvPr>
        </p:nvSpPr>
        <p:spPr>
          <a:xfrm>
            <a:off x="510241" y="2063262"/>
            <a:ext cx="2804459" cy="2661138"/>
          </a:xfrm>
        </p:spPr>
        <p:txBody>
          <a:bodyPr vert="horz" lIns="91440" tIns="45720" rIns="91440" bIns="45720" rtlCol="0" anchor="ctr">
            <a:normAutofit/>
          </a:bodyPr>
          <a:lstStyle/>
          <a:p>
            <a:pPr algn="r"/>
            <a:r>
              <a:rPr kumimoji="0" lang="en-US" altLang="es-AR" sz="5000" b="0" i="0" u="none" strike="noStrike" cap="none" spc="0" normalizeH="0" baseline="0" noProof="1"/>
              <a:t>Asynctask</a:t>
            </a:r>
          </a:p>
        </p:txBody>
      </p:sp>
      <p:pic>
        <p:nvPicPr>
          <p:cNvPr id="3" name="Imagen 2">
            <a:extLst>
              <a:ext uri="{FF2B5EF4-FFF2-40B4-BE49-F238E27FC236}">
                <a16:creationId xmlns:a16="http://schemas.microsoft.com/office/drawing/2014/main" id="{5B4D3988-6F3C-6A82-C0C1-A5E67E1D52CA}"/>
              </a:ext>
            </a:extLst>
          </p:cNvPr>
          <p:cNvPicPr>
            <a:picLocks noChangeAspect="1"/>
          </p:cNvPicPr>
          <p:nvPr/>
        </p:nvPicPr>
        <p:blipFill>
          <a:blip r:embed="rId6"/>
          <a:stretch>
            <a:fillRect/>
          </a:stretch>
        </p:blipFill>
        <p:spPr>
          <a:xfrm>
            <a:off x="3976422" y="1893849"/>
            <a:ext cx="4968206" cy="4704280"/>
          </a:xfrm>
          <a:prstGeom prst="rect">
            <a:avLst/>
          </a:prstGeom>
          <a:ln w="38100">
            <a:solidFill>
              <a:schemeClr val="bg1">
                <a:lumMod val="50000"/>
                <a:lumOff val="50000"/>
              </a:schemeClr>
            </a:solidFill>
          </a:ln>
        </p:spPr>
      </p:pic>
      <p:pic>
        <p:nvPicPr>
          <p:cNvPr id="7" name="Imagen 6">
            <a:extLst>
              <a:ext uri="{FF2B5EF4-FFF2-40B4-BE49-F238E27FC236}">
                <a16:creationId xmlns:a16="http://schemas.microsoft.com/office/drawing/2014/main" id="{BFE6C744-EAE1-001F-87F8-0BB8391D188C}"/>
              </a:ext>
            </a:extLst>
          </p:cNvPr>
          <p:cNvPicPr>
            <a:picLocks noChangeAspect="1"/>
          </p:cNvPicPr>
          <p:nvPr/>
        </p:nvPicPr>
        <p:blipFill>
          <a:blip r:embed="rId7"/>
          <a:stretch>
            <a:fillRect/>
          </a:stretch>
        </p:blipFill>
        <p:spPr>
          <a:xfrm>
            <a:off x="3976422" y="721279"/>
            <a:ext cx="4968206" cy="422925"/>
          </a:xfrm>
          <a:prstGeom prst="rect">
            <a:avLst/>
          </a:prstGeom>
          <a:ln w="38100">
            <a:solidFill>
              <a:schemeClr val="bg1">
                <a:lumMod val="50000"/>
                <a:lumOff val="50000"/>
              </a:schemeClr>
            </a:solidFill>
          </a:ln>
        </p:spPr>
      </p:pic>
      <p:sp>
        <p:nvSpPr>
          <p:cNvPr id="8" name="CuadroTexto 7">
            <a:extLst>
              <a:ext uri="{FF2B5EF4-FFF2-40B4-BE49-F238E27FC236}">
                <a16:creationId xmlns:a16="http://schemas.microsoft.com/office/drawing/2014/main" id="{8E054BEB-A494-F6CC-969D-F2677E5DA637}"/>
              </a:ext>
            </a:extLst>
          </p:cNvPr>
          <p:cNvSpPr txBox="1"/>
          <p:nvPr/>
        </p:nvSpPr>
        <p:spPr>
          <a:xfrm>
            <a:off x="5161833" y="123659"/>
            <a:ext cx="2307832"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sp>
        <p:nvSpPr>
          <p:cNvPr id="9" name="CuadroTexto 8">
            <a:extLst>
              <a:ext uri="{FF2B5EF4-FFF2-40B4-BE49-F238E27FC236}">
                <a16:creationId xmlns:a16="http://schemas.microsoft.com/office/drawing/2014/main" id="{0754A91B-B276-DD48-DA62-1187647B27A0}"/>
              </a:ext>
            </a:extLst>
          </p:cNvPr>
          <p:cNvSpPr txBox="1"/>
          <p:nvPr/>
        </p:nvSpPr>
        <p:spPr>
          <a:xfrm>
            <a:off x="5161833" y="1383723"/>
            <a:ext cx="2307832" cy="369332"/>
          </a:xfrm>
          <a:prstGeom prst="rect">
            <a:avLst/>
          </a:prstGeom>
          <a:solidFill>
            <a:schemeClr val="bg1"/>
          </a:solidFill>
          <a:ln>
            <a:solidFill>
              <a:schemeClr val="accent1"/>
            </a:solidFill>
          </a:ln>
        </p:spPr>
        <p:txBody>
          <a:bodyPr wrap="square" rtlCol="0">
            <a:spAutoFit/>
          </a:bodyPr>
          <a:lstStyle/>
          <a:p>
            <a:pPr algn="ctr"/>
            <a:r>
              <a:rPr lang="es-AR" dirty="0" err="1"/>
              <a:t>AsyncTask</a:t>
            </a:r>
            <a:endParaRPr lang="es-A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9226" name="Rectangle 9225">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8" name="Picture 9227">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9230" name="Picture 9229">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9232" name="Rectangle 9231">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9220" name="Rectangle 2"/>
          <p:cNvSpPr>
            <a:spLocks noGrp="1"/>
          </p:cNvSpPr>
          <p:nvPr>
            <p:ph type="title"/>
          </p:nvPr>
        </p:nvSpPr>
        <p:spPr>
          <a:xfrm>
            <a:off x="510240" y="753228"/>
            <a:ext cx="7210396" cy="1080938"/>
          </a:xfrm>
        </p:spPr>
        <p:txBody>
          <a:bodyPr vert="horz" lIns="91440" tIns="45720" rIns="91440" bIns="45720">
            <a:normAutofit/>
          </a:bodyPr>
          <a:lstStyle/>
          <a:p>
            <a:pPr eaLnBrk="1" hangingPunct="1"/>
            <a:r>
              <a:rPr kumimoji="0" lang="x-none" altLang="es-AR" b="0" i="0" u="none" strike="noStrike" kern="1200" cap="none" spc="0" normalizeH="0" baseline="0" noProof="1">
                <a:solidFill>
                  <a:srgbClr val="FFFFFF"/>
                </a:solidFill>
                <a:latin typeface="Constantia"/>
                <a:ea typeface="DejaVu Sans"/>
                <a:cs typeface="+mn-cs"/>
              </a:rPr>
              <a:t>Services</a:t>
            </a:r>
          </a:p>
        </p:txBody>
      </p:sp>
      <p:pic>
        <p:nvPicPr>
          <p:cNvPr id="9234" name="Picture 9233">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9236" name="Rectangle 9235">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9238" name="Picture 9237">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9240" name="Rectangle 9239">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9221" name="Rectangle 3"/>
          <p:cNvSpPr>
            <a:spLocks noGrp="1"/>
          </p:cNvSpPr>
          <p:nvPr>
            <p:ph idx="1"/>
          </p:nvPr>
        </p:nvSpPr>
        <p:spPr>
          <a:xfrm>
            <a:off x="248590" y="2121096"/>
            <a:ext cx="7331276" cy="3563440"/>
          </a:xfrm>
        </p:spPr>
        <p:txBody>
          <a:bodyPr vert="horz" lIns="91440" tIns="45720" rIns="91440" bIns="45720" rtlCol="0" anchor="t">
            <a:noAutofit/>
          </a:bodyPr>
          <a:lstStyle/>
          <a:p>
            <a:pPr marL="285750" indent="-285750" algn="just"/>
            <a:r>
              <a:rPr lang="x-none" sz="2200" noProof="1">
                <a:solidFill>
                  <a:srgbClr val="FFFFFF"/>
                </a:solidFill>
                <a:ea typeface="+mn-lt"/>
                <a:cs typeface="+mn-lt"/>
              </a:rPr>
              <a:t>Un </a:t>
            </a:r>
            <a:r>
              <a:rPr lang="x-none" sz="2200" b="1" noProof="1">
                <a:solidFill>
                  <a:srgbClr val="FFFFFF"/>
                </a:solidFill>
                <a:ea typeface="+mn-lt"/>
                <a:cs typeface="+mn-lt"/>
              </a:rPr>
              <a:t>service</a:t>
            </a:r>
            <a:r>
              <a:rPr lang="x-none" sz="2200" noProof="1">
                <a:solidFill>
                  <a:srgbClr val="FFFFFF"/>
                </a:solidFill>
                <a:ea typeface="+mn-lt"/>
                <a:cs typeface="+mn-lt"/>
              </a:rPr>
              <a:t> es un componente de Android que ejecuta operaciones de larga duración o en segundo plano de manera autónoma, ya sea proporcionando datos o procesos a otras partes de la aplicación, realizando tareas mientras la aplicación está cerrada, o garantizando la ejecución de trabajos programados o condicionados a ciertos recursos</a:t>
            </a:r>
            <a:endParaRPr lang="x-none" altLang="es-AR" sz="2200" b="0" i="0" u="none" strike="noStrike" kern="1200" cap="none" spc="0" normalizeH="0" baseline="0" noProof="1">
              <a:solidFill>
                <a:srgbClr val="FFFFFF"/>
              </a:solidFill>
              <a:latin typeface="Constantia"/>
              <a:ea typeface="DejaVu Sans"/>
            </a:endParaRPr>
          </a:p>
          <a:p>
            <a:pPr marL="285750" indent="-285750" algn="just"/>
            <a:r>
              <a:rPr lang="x-none" altLang="es-AR" sz="2200" noProof="1">
                <a:solidFill>
                  <a:srgbClr val="FFFFFF"/>
                </a:solidFill>
                <a:latin typeface="Constantia"/>
                <a:ea typeface="DejaVu Sans"/>
              </a:rPr>
              <a:t>Ejecutan en el mismo contexto que el proceso principal. </a:t>
            </a:r>
            <a:r>
              <a:rPr lang="x-none" altLang="es-AR" sz="2200" noProof="1">
                <a:solidFill>
                  <a:srgbClr val="FFFF00"/>
                </a:solidFill>
                <a:latin typeface="Constantia"/>
                <a:ea typeface="DejaVu Sans"/>
              </a:rPr>
              <a:t>No crea un subproceso separado</a:t>
            </a:r>
            <a:r>
              <a:rPr lang="x-none" altLang="es-AR" sz="2200" noProof="1">
                <a:solidFill>
                  <a:srgbClr val="FFFFFF"/>
                </a:solidFill>
                <a:latin typeface="Constantia"/>
                <a:ea typeface="DejaVu Sans"/>
              </a:rPr>
              <a:t>, por lo tanto, una mala gestión de los recursos podría bloquear la aplicación completamente (ANR).</a:t>
            </a:r>
          </a:p>
          <a:p>
            <a:pPr marL="285750" indent="-285750" algn="just"/>
            <a:r>
              <a:rPr lang="x-none" sz="2200" noProof="1">
                <a:solidFill>
                  <a:srgbClr val="FFFFFF"/>
                </a:solidFill>
                <a:latin typeface="Constantia"/>
                <a:ea typeface="DejaVu Sans"/>
              </a:rPr>
              <a:t>No tienen interface visual</a:t>
            </a:r>
            <a:endParaRPr lang="x-none" altLang="es-AR" sz="2200" noProof="1">
              <a:solidFill>
                <a:srgbClr val="FFFFFF"/>
              </a:solidFill>
              <a:latin typeface="Constantia"/>
              <a:ea typeface="DejaVu Sans"/>
            </a:endParaRPr>
          </a:p>
        </p:txBody>
      </p:sp>
    </p:spTree>
    <p:extLst>
      <p:ext uri="{BB962C8B-B14F-4D97-AF65-F5344CB8AC3E}">
        <p14:creationId xmlns:p14="http://schemas.microsoft.com/office/powerpoint/2010/main" val="3491599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9226" name="Rectangle 9225">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8" name="Picture 9227">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9230" name="Picture 9229">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9232" name="Rectangle 9231">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9220" name="Rectangle 2"/>
          <p:cNvSpPr>
            <a:spLocks noGrp="1"/>
          </p:cNvSpPr>
          <p:nvPr>
            <p:ph type="title"/>
          </p:nvPr>
        </p:nvSpPr>
        <p:spPr>
          <a:xfrm>
            <a:off x="510240" y="753228"/>
            <a:ext cx="7210396" cy="1080938"/>
          </a:xfrm>
        </p:spPr>
        <p:txBody>
          <a:bodyPr vert="horz" lIns="91440" tIns="45720" rIns="91440" bIns="45720">
            <a:normAutofit/>
          </a:bodyPr>
          <a:lstStyle/>
          <a:p>
            <a:pPr eaLnBrk="1" hangingPunct="1"/>
            <a:r>
              <a:rPr kumimoji="0" lang="x-none" altLang="es-AR" b="0" i="0" u="none" strike="noStrike" kern="1200" cap="none" spc="0" normalizeH="0" baseline="0" noProof="1">
                <a:solidFill>
                  <a:srgbClr val="FFFFFF"/>
                </a:solidFill>
                <a:latin typeface="Constantia"/>
                <a:ea typeface="DejaVu Sans"/>
                <a:cs typeface="+mn-cs"/>
              </a:rPr>
              <a:t>Services</a:t>
            </a:r>
          </a:p>
        </p:txBody>
      </p:sp>
      <p:pic>
        <p:nvPicPr>
          <p:cNvPr id="9234" name="Picture 9233">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9236" name="Rectangle 9235">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9238" name="Picture 9237">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9240" name="Rectangle 9239">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9221" name="Rectangle 3"/>
          <p:cNvSpPr>
            <a:spLocks noGrp="1"/>
          </p:cNvSpPr>
          <p:nvPr>
            <p:ph idx="1"/>
          </p:nvPr>
        </p:nvSpPr>
        <p:spPr>
          <a:xfrm>
            <a:off x="248590" y="2079783"/>
            <a:ext cx="7331276" cy="3563440"/>
          </a:xfrm>
        </p:spPr>
        <p:txBody>
          <a:bodyPr vert="horz" lIns="91440" tIns="45720" rIns="91440" bIns="45720" rtlCol="0" anchor="t">
            <a:noAutofit/>
          </a:bodyPr>
          <a:lstStyle/>
          <a:p>
            <a:pPr algn="just"/>
            <a:r>
              <a:rPr lang="x-none" sz="2200" b="1" noProof="1">
                <a:solidFill>
                  <a:srgbClr val="FFFFFF"/>
                </a:solidFill>
                <a:ea typeface="+mn-lt"/>
                <a:cs typeface="+mn-lt"/>
              </a:rPr>
              <a:t>Sin Interfaz de Usuario</a:t>
            </a:r>
            <a:r>
              <a:rPr lang="x-none" sz="2200" noProof="1">
                <a:solidFill>
                  <a:srgbClr val="FFFFFF"/>
                </a:solidFill>
                <a:ea typeface="+mn-lt"/>
                <a:cs typeface="+mn-lt"/>
              </a:rPr>
              <a:t>: No tienen UI directa, pero pueden interactuar con otras partes de la aplicación que sí la tengan.</a:t>
            </a:r>
            <a:endParaRPr lang="x-none" altLang="es-AR" sz="2200" noProof="1">
              <a:solidFill>
                <a:srgbClr val="FFFFFF"/>
              </a:solidFill>
              <a:latin typeface="Constantia"/>
              <a:ea typeface="+mn-lt"/>
              <a:cs typeface="+mn-lt"/>
            </a:endParaRPr>
          </a:p>
          <a:p>
            <a:pPr algn="just"/>
            <a:r>
              <a:rPr lang="x-none" sz="2200" b="1" noProof="1">
                <a:solidFill>
                  <a:srgbClr val="FFFFFF"/>
                </a:solidFill>
                <a:ea typeface="+mn-lt"/>
                <a:cs typeface="+mn-lt"/>
              </a:rPr>
              <a:t>Tareas de Larga Duración</a:t>
            </a:r>
            <a:r>
              <a:rPr lang="x-none" sz="2200" noProof="1">
                <a:solidFill>
                  <a:srgbClr val="FFFFFF"/>
                </a:solidFill>
                <a:ea typeface="+mn-lt"/>
                <a:cs typeface="+mn-lt"/>
              </a:rPr>
              <a:t>: Son útiles para operaciones que pueden tardar un tiempo, como descargas de archivos o reproducción de medios.</a:t>
            </a:r>
            <a:endParaRPr lang="x-none" dirty="0"/>
          </a:p>
          <a:p>
            <a:pPr algn="just"/>
            <a:r>
              <a:rPr lang="x-none" sz="2200" b="1" noProof="1">
                <a:solidFill>
                  <a:srgbClr val="FFFFFF"/>
                </a:solidFill>
                <a:ea typeface="+mn-lt"/>
                <a:cs typeface="+mn-lt"/>
              </a:rPr>
              <a:t>Autonomía</a:t>
            </a:r>
            <a:r>
              <a:rPr lang="x-none" sz="2200" noProof="1">
                <a:solidFill>
                  <a:srgbClr val="FFFFFF"/>
                </a:solidFill>
                <a:ea typeface="+mn-lt"/>
                <a:cs typeface="+mn-lt"/>
              </a:rPr>
              <a:t>: Los services pueden seguir corriendo, incluso cuando el usuario no está interactuando con la aplicación.</a:t>
            </a:r>
            <a:endParaRPr lang="x-none" dirty="0">
              <a:ea typeface="+mn-lt"/>
              <a:cs typeface="+mn-lt"/>
            </a:endParaRPr>
          </a:p>
          <a:p>
            <a:pPr algn="just"/>
            <a:r>
              <a:rPr lang="x-none" sz="2200" b="1" noProof="1">
                <a:solidFill>
                  <a:srgbClr val="FFFFFF"/>
                </a:solidFill>
                <a:ea typeface="+mn-lt"/>
                <a:cs typeface="+mn-lt"/>
              </a:rPr>
              <a:t>Capacidad de Comunicación</a:t>
            </a:r>
            <a:r>
              <a:rPr lang="x-none" sz="2200" noProof="1">
                <a:solidFill>
                  <a:srgbClr val="FFFFFF"/>
                </a:solidFill>
                <a:ea typeface="+mn-lt"/>
                <a:cs typeface="+mn-lt"/>
              </a:rPr>
              <a:t>: Pueden ser iniciados y detenidos por otras partes de la aplicación, y algunos tipos permiten la interacción bidireccional (como los Bound Services)</a:t>
            </a:r>
            <a:endParaRPr lang="x-none" dirty="0"/>
          </a:p>
          <a:p>
            <a:pPr marL="285750" indent="-285750" algn="just"/>
            <a:endParaRPr lang="x-none" sz="2200" noProof="1">
              <a:solidFill>
                <a:srgbClr val="FFFFFF"/>
              </a:solidFill>
              <a:latin typeface="Calibri"/>
              <a:ea typeface="DejaVu Sans"/>
              <a:cs typeface="Calibri"/>
            </a:endParaRPr>
          </a:p>
        </p:txBody>
      </p:sp>
    </p:spTree>
    <p:extLst>
      <p:ext uri="{BB962C8B-B14F-4D97-AF65-F5344CB8AC3E}">
        <p14:creationId xmlns:p14="http://schemas.microsoft.com/office/powerpoint/2010/main" val="4066025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35" name="Picture 103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37" name="Rectangle 103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39" name="Rectangle 103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041" name="Rectangle 1040">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1045" name="Rectangle 1044">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Rectangle 2"/>
          <p:cNvSpPr>
            <a:spLocks noGrp="1"/>
          </p:cNvSpPr>
          <p:nvPr>
            <p:ph type="title"/>
          </p:nvPr>
        </p:nvSpPr>
        <p:spPr>
          <a:xfrm>
            <a:off x="518181" y="4710483"/>
            <a:ext cx="6100108" cy="940240"/>
          </a:xfrm>
        </p:spPr>
        <p:txBody>
          <a:bodyPr vert="horz" lIns="91440" tIns="45720" rIns="91440" bIns="45720" rtlCol="0" anchor="b">
            <a:normAutofit/>
          </a:bodyPr>
          <a:lstStyle/>
          <a:p>
            <a:pPr algn="r"/>
            <a:r>
              <a:rPr kumimoji="0" lang="en-US" altLang="es-AR" sz="4200" b="0" i="0" u="none" strike="noStrike" cap="none" spc="0" normalizeH="0" baseline="0" noProof="1">
                <a:solidFill>
                  <a:srgbClr val="FFFFFF"/>
                </a:solidFill>
              </a:rPr>
              <a:t>Services</a:t>
            </a:r>
          </a:p>
        </p:txBody>
      </p:sp>
      <p:pic>
        <p:nvPicPr>
          <p:cNvPr id="1026" name="Picture 2" descr="Diagrama&#10;&#10;Descripción generada automáticamente">
            <a:extLst>
              <a:ext uri="{FF2B5EF4-FFF2-40B4-BE49-F238E27FC236}">
                <a16:creationId xmlns:a16="http://schemas.microsoft.com/office/drawing/2014/main" id="{3BCFF8C1-C647-7836-41D1-9E5D8E7B8A3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041644" y="125198"/>
            <a:ext cx="7058329" cy="4305581"/>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
        <p:nvSpPr>
          <p:cNvPr id="1049" name="Rectangle 1048">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51" name="Rectangle 1050">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35" name="Picture 103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37" name="Rectangle 103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39" name="Rectangle 103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041" name="Rectangle 1040">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1045" name="Rectangle 1044">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Rectangle 2"/>
          <p:cNvSpPr>
            <a:spLocks noGrp="1"/>
          </p:cNvSpPr>
          <p:nvPr>
            <p:ph type="title"/>
          </p:nvPr>
        </p:nvSpPr>
        <p:spPr>
          <a:xfrm>
            <a:off x="518181" y="4710483"/>
            <a:ext cx="6100108" cy="940240"/>
          </a:xfrm>
        </p:spPr>
        <p:txBody>
          <a:bodyPr vert="horz" lIns="91440" tIns="45720" rIns="91440" bIns="45720" rtlCol="0" anchor="b">
            <a:normAutofit/>
          </a:bodyPr>
          <a:lstStyle/>
          <a:p>
            <a:pPr algn="r"/>
            <a:r>
              <a:rPr kumimoji="0" lang="en-US" altLang="es-AR" sz="4200" b="0" i="0" u="none" strike="noStrike" cap="none" spc="0" normalizeH="0" baseline="0" noProof="1">
                <a:solidFill>
                  <a:srgbClr val="FFFFFF"/>
                </a:solidFill>
              </a:rPr>
              <a:t>Services</a:t>
            </a:r>
          </a:p>
        </p:txBody>
      </p:sp>
      <p:sp>
        <p:nvSpPr>
          <p:cNvPr id="1049" name="Rectangle 1048">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51" name="Rectangle 1050">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9F79DD91-69AB-093E-354B-D5F6B32516B0}"/>
              </a:ext>
            </a:extLst>
          </p:cNvPr>
          <p:cNvSpPr txBox="1"/>
          <p:nvPr/>
        </p:nvSpPr>
        <p:spPr>
          <a:xfrm>
            <a:off x="534124" y="435208"/>
            <a:ext cx="8073369" cy="3600986"/>
          </a:xfrm>
          <a:prstGeom prst="rect">
            <a:avLst/>
          </a:prstGeom>
          <a:ln w="57150">
            <a:solidFill>
              <a:schemeClr val="tx1">
                <a:lumMod val="95000"/>
                <a:lumOff val="5000"/>
              </a:schemeClr>
            </a:solidFill>
          </a:ln>
        </p:spPr>
        <p:style>
          <a:lnRef idx="3">
            <a:schemeClr val="lt1"/>
          </a:lnRef>
          <a:fillRef idx="1">
            <a:schemeClr val="accent1"/>
          </a:fillRef>
          <a:effectRef idx="1">
            <a:schemeClr val="accent1"/>
          </a:effectRef>
          <a:fontRef idx="minor">
            <a:schemeClr val="lt1"/>
          </a:fontRef>
        </p:style>
        <p:txBody>
          <a:bodyPr wrap="square" lIns="91440" tIns="45720" rIns="91440" bIns="45720" rtlCol="0" anchor="t">
            <a:spAutoFit/>
          </a:bodyPr>
          <a:lstStyle/>
          <a:p>
            <a:r>
              <a:rPr lang="es-AR" sz="2400" b="1" u="sng" dirty="0">
                <a:effectLst>
                  <a:outerShdw blurRad="38100" dist="38100" dir="2700000" algn="tl">
                    <a:srgbClr val="000000">
                      <a:alpha val="43137"/>
                    </a:srgbClr>
                  </a:outerShdw>
                </a:effectLst>
              </a:rPr>
              <a:t>Started Service: </a:t>
            </a:r>
          </a:p>
          <a:p>
            <a:pPr marL="285750" indent="-285750">
              <a:buFont typeface="Arial" panose="020B0604020202020204" pitchFamily="34" charset="0"/>
              <a:buChar char="•"/>
            </a:pPr>
            <a:r>
              <a:rPr lang="es-AR" dirty="0">
                <a:effectLst>
                  <a:outerShdw blurRad="38100" dist="38100" dir="2700000" algn="tl">
                    <a:srgbClr val="000000">
                      <a:alpha val="43137"/>
                    </a:srgbClr>
                  </a:outerShdw>
                </a:effectLst>
              </a:rPr>
              <a:t>Servicios iniciados por algún componente Android tales como, Broadcast, </a:t>
            </a:r>
            <a:r>
              <a:rPr lang="es-AR" dirty="0" err="1">
                <a:effectLst>
                  <a:outerShdw blurRad="38100" dist="38100" dir="2700000" algn="tl">
                    <a:srgbClr val="000000">
                      <a:alpha val="43137"/>
                    </a:srgbClr>
                  </a:outerShdw>
                </a:effectLst>
              </a:rPr>
              <a:t>Services</a:t>
            </a:r>
            <a:r>
              <a:rPr lang="es-AR" dirty="0">
                <a:effectLst>
                  <a:outerShdw blurRad="38100" dist="38100" dir="2700000" algn="tl">
                    <a:srgbClr val="000000">
                      <a:alpha val="43137"/>
                    </a:srgbClr>
                  </a:outerShdw>
                </a:effectLst>
              </a:rPr>
              <a:t>, </a:t>
            </a:r>
            <a:r>
              <a:rPr lang="es-AR" dirty="0" err="1">
                <a:effectLst>
                  <a:outerShdw blurRad="38100" dist="38100" dir="2700000" algn="tl">
                    <a:srgbClr val="000000">
                      <a:alpha val="43137"/>
                    </a:srgbClr>
                  </a:outerShdw>
                </a:effectLst>
              </a:rPr>
              <a:t>Activity</a:t>
            </a:r>
            <a:r>
              <a:rPr lang="es-AR" dirty="0">
                <a:effectLst>
                  <a:outerShdw blurRad="38100" dist="38100" dir="2700000" algn="tl">
                    <a:srgbClr val="000000">
                      <a:alpha val="43137"/>
                    </a:srgbClr>
                  </a:outerShdw>
                </a:effectLst>
              </a:rPr>
              <a:t> y </a:t>
            </a:r>
            <a:r>
              <a:rPr lang="es-AR" dirty="0" err="1">
                <a:effectLst>
                  <a:outerShdw blurRad="38100" dist="38100" dir="2700000" algn="tl">
                    <a:srgbClr val="000000">
                      <a:alpha val="43137"/>
                    </a:srgbClr>
                  </a:outerShdw>
                </a:effectLst>
              </a:rPr>
              <a:t>ContentProvider</a:t>
            </a:r>
            <a:endParaRPr lang="es-AR" dirty="0">
              <a:effectLst>
                <a:outerShdw blurRad="38100" dist="38100" dir="2700000" algn="tl">
                  <a:srgbClr val="000000">
                    <a:alpha val="43137"/>
                  </a:srgbClr>
                </a:outerShdw>
              </a:effectLst>
              <a:cs typeface="Calibri"/>
            </a:endParaRPr>
          </a:p>
          <a:p>
            <a:pPr marL="285750" indent="-285750">
              <a:buFont typeface="Arial" panose="020B0604020202020204" pitchFamily="34" charset="0"/>
              <a:buChar char="•"/>
            </a:pPr>
            <a:r>
              <a:rPr lang="es-AR" dirty="0">
                <a:effectLst>
                  <a:outerShdw blurRad="38100" dist="38100" dir="2700000" algn="tl">
                    <a:srgbClr val="000000">
                      <a:alpha val="43137"/>
                    </a:srgbClr>
                  </a:outerShdw>
                </a:effectLst>
              </a:rPr>
              <a:t>Comunicación unidireccional</a:t>
            </a:r>
            <a:endParaRPr lang="es-AR" dirty="0">
              <a:effectLst>
                <a:outerShdw blurRad="38100" dist="38100" dir="2700000" algn="tl">
                  <a:srgbClr val="000000">
                    <a:alpha val="43137"/>
                  </a:srgbClr>
                </a:outerShdw>
              </a:effectLst>
              <a:cs typeface="Calibri"/>
            </a:endParaRPr>
          </a:p>
          <a:p>
            <a:pPr marL="285750" indent="-285750">
              <a:buFont typeface="Arial" panose="020B0604020202020204" pitchFamily="34" charset="0"/>
              <a:buChar char="•"/>
            </a:pPr>
            <a:r>
              <a:rPr lang="es-AR" dirty="0">
                <a:effectLst>
                  <a:outerShdw blurRad="38100" dist="38100" dir="2700000" algn="tl">
                    <a:srgbClr val="000000">
                      <a:alpha val="43137"/>
                    </a:srgbClr>
                  </a:outerShdw>
                </a:effectLst>
              </a:rPr>
              <a:t>Una vez iniciado, comienza a ejecutar en segundo plano, incluso cuando se destruye el componente.	</a:t>
            </a:r>
            <a:endParaRPr lang="es-AR" dirty="0">
              <a:effectLst>
                <a:outerShdw blurRad="38100" dist="38100" dir="2700000" algn="tl">
                  <a:srgbClr val="000000">
                    <a:alpha val="43137"/>
                  </a:srgbClr>
                </a:outerShdw>
              </a:effectLst>
              <a:cs typeface="Calibri"/>
            </a:endParaRPr>
          </a:p>
          <a:p>
            <a:endParaRPr lang="es-AR" dirty="0"/>
          </a:p>
          <a:p>
            <a:r>
              <a:rPr lang="es-AR" sz="2400" b="1" u="sng" dirty="0">
                <a:effectLst>
                  <a:outerShdw blurRad="38100" dist="38100" dir="2700000" algn="tl">
                    <a:srgbClr val="000000">
                      <a:alpha val="43137"/>
                    </a:srgbClr>
                  </a:outerShdw>
                </a:effectLst>
              </a:rPr>
              <a:t>Bound Service: </a:t>
            </a:r>
          </a:p>
          <a:p>
            <a:pPr marL="285750" indent="-285750">
              <a:buFont typeface="Arial" panose="020B0604020202020204" pitchFamily="34" charset="0"/>
              <a:buChar char="•"/>
            </a:pPr>
            <a:r>
              <a:rPr lang="es-AR" dirty="0">
                <a:effectLst>
                  <a:outerShdw blurRad="38100" dist="38100" dir="2700000" algn="tl">
                    <a:srgbClr val="000000">
                      <a:alpha val="43137"/>
                    </a:srgbClr>
                  </a:outerShdw>
                </a:effectLst>
              </a:rPr>
              <a:t>Servicio concreto vinculado a un componente Android tales como, </a:t>
            </a:r>
            <a:r>
              <a:rPr lang="es-AR" err="1">
                <a:effectLst>
                  <a:outerShdw blurRad="38100" dist="38100" dir="2700000" algn="tl">
                    <a:srgbClr val="000000">
                      <a:alpha val="43137"/>
                    </a:srgbClr>
                  </a:outerShdw>
                </a:effectLst>
              </a:rPr>
              <a:t>Activity</a:t>
            </a:r>
            <a:r>
              <a:rPr lang="es-AR" dirty="0">
                <a:effectLst>
                  <a:outerShdw blurRad="38100" dist="38100" dir="2700000" algn="tl">
                    <a:srgbClr val="000000">
                      <a:alpha val="43137"/>
                    </a:srgbClr>
                  </a:outerShdw>
                </a:effectLst>
              </a:rPr>
              <a:t>, Service y </a:t>
            </a:r>
            <a:r>
              <a:rPr lang="es-AR" err="1">
                <a:effectLst>
                  <a:outerShdw blurRad="38100" dist="38100" dir="2700000" algn="tl">
                    <a:srgbClr val="000000">
                      <a:alpha val="43137"/>
                    </a:srgbClr>
                  </a:outerShdw>
                </a:effectLst>
              </a:rPr>
              <a:t>ContentProvider</a:t>
            </a:r>
            <a:r>
              <a:rPr lang="es-AR" dirty="0">
                <a:effectLst>
                  <a:outerShdw blurRad="38100" dist="38100" dir="2700000" algn="tl">
                    <a:srgbClr val="000000">
                      <a:alpha val="43137"/>
                    </a:srgbClr>
                  </a:outerShdw>
                </a:effectLst>
              </a:rPr>
              <a:t>.</a:t>
            </a:r>
            <a:endParaRPr lang="es-AR" dirty="0">
              <a:effectLst>
                <a:outerShdw blurRad="38100" dist="38100" dir="2700000" algn="tl">
                  <a:srgbClr val="000000">
                    <a:alpha val="43137"/>
                  </a:srgbClr>
                </a:outerShdw>
              </a:effectLst>
              <a:cs typeface="Calibri"/>
            </a:endParaRPr>
          </a:p>
          <a:p>
            <a:pPr marL="285750" indent="-285750">
              <a:buFont typeface="Arial" panose="020B0604020202020204" pitchFamily="34" charset="0"/>
              <a:buChar char="•"/>
            </a:pPr>
            <a:r>
              <a:rPr lang="es-AR" dirty="0">
                <a:effectLst>
                  <a:outerShdw blurRad="38100" dist="38100" dir="2700000" algn="tl">
                    <a:srgbClr val="000000">
                      <a:alpha val="43137"/>
                    </a:srgbClr>
                  </a:outerShdw>
                </a:effectLst>
              </a:rPr>
              <a:t>Comunicación Bidireccional</a:t>
            </a:r>
            <a:endParaRPr lang="es-AR" dirty="0">
              <a:effectLst>
                <a:outerShdw blurRad="38100" dist="38100" dir="2700000" algn="tl">
                  <a:srgbClr val="000000">
                    <a:alpha val="43137"/>
                  </a:srgbClr>
                </a:outerShdw>
              </a:effectLst>
              <a:cs typeface="Calibri"/>
            </a:endParaRPr>
          </a:p>
          <a:p>
            <a:pPr marL="285750" indent="-285750">
              <a:buFont typeface="Arial" panose="020B0604020202020204" pitchFamily="34" charset="0"/>
              <a:buChar char="•"/>
            </a:pPr>
            <a:r>
              <a:rPr lang="es-AR" dirty="0">
                <a:effectLst>
                  <a:outerShdw blurRad="38100" dist="38100" dir="2700000" algn="tl">
                    <a:srgbClr val="000000">
                      <a:alpha val="43137"/>
                    </a:srgbClr>
                  </a:outerShdw>
                </a:effectLst>
              </a:rPr>
              <a:t>Si se destruye el componente, se destruye el servicio.</a:t>
            </a:r>
            <a:endParaRPr lang="es-AR" dirty="0">
              <a:effectLst>
                <a:outerShdw blurRad="38100" dist="38100" dir="2700000" algn="tl">
                  <a:srgbClr val="000000">
                    <a:alpha val="43137"/>
                  </a:srgbClr>
                </a:outerShdw>
              </a:effectLst>
              <a:cs typeface="Calibri"/>
            </a:endParaRPr>
          </a:p>
        </p:txBody>
      </p:sp>
    </p:spTree>
    <p:extLst>
      <p:ext uri="{BB962C8B-B14F-4D97-AF65-F5344CB8AC3E}">
        <p14:creationId xmlns:p14="http://schemas.microsoft.com/office/powerpoint/2010/main" val="3056012180"/>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35" name="Picture 103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37" name="Rectangle 103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39" name="Rectangle 103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041" name="Rectangle 1040">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sp>
        <p:nvSpPr>
          <p:cNvPr id="1045" name="Rectangle 1044">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Rectangle 2"/>
          <p:cNvSpPr>
            <a:spLocks noGrp="1"/>
          </p:cNvSpPr>
          <p:nvPr>
            <p:ph type="title"/>
          </p:nvPr>
        </p:nvSpPr>
        <p:spPr>
          <a:xfrm>
            <a:off x="518181" y="4710483"/>
            <a:ext cx="6100108" cy="940240"/>
          </a:xfrm>
        </p:spPr>
        <p:txBody>
          <a:bodyPr vert="horz" lIns="91440" tIns="45720" rIns="91440" bIns="45720" rtlCol="0" anchor="b">
            <a:normAutofit/>
          </a:bodyPr>
          <a:lstStyle/>
          <a:p>
            <a:pPr algn="r"/>
            <a:r>
              <a:rPr kumimoji="0" lang="en-US" altLang="es-AR" sz="4200" b="0" i="0" u="none" strike="noStrike" cap="none" spc="0" normalizeH="0" baseline="0" noProof="1">
                <a:solidFill>
                  <a:srgbClr val="FFFFFF"/>
                </a:solidFill>
              </a:rPr>
              <a:t>Services</a:t>
            </a:r>
          </a:p>
        </p:txBody>
      </p:sp>
      <p:sp>
        <p:nvSpPr>
          <p:cNvPr id="1049" name="Rectangle 1048">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51" name="Rectangle 1050">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9F79DD91-69AB-093E-354B-D5F6B32516B0}"/>
              </a:ext>
            </a:extLst>
          </p:cNvPr>
          <p:cNvSpPr txBox="1"/>
          <p:nvPr/>
        </p:nvSpPr>
        <p:spPr>
          <a:xfrm>
            <a:off x="534124" y="459776"/>
            <a:ext cx="8073369" cy="2769989"/>
          </a:xfrm>
          <a:prstGeom prst="rect">
            <a:avLst/>
          </a:prstGeom>
          <a:ln w="57150">
            <a:solidFill>
              <a:schemeClr val="tx1">
                <a:lumMod val="95000"/>
                <a:lumOff val="5000"/>
              </a:schemeClr>
            </a:solidFill>
          </a:ln>
        </p:spPr>
        <p:style>
          <a:lnRef idx="3">
            <a:schemeClr val="lt1"/>
          </a:lnRef>
          <a:fillRef idx="1">
            <a:schemeClr val="accent1"/>
          </a:fillRef>
          <a:effectRef idx="1">
            <a:schemeClr val="accent1"/>
          </a:effectRef>
          <a:fontRef idx="minor">
            <a:schemeClr val="lt1"/>
          </a:fontRef>
        </p:style>
        <p:txBody>
          <a:bodyPr wrap="square" lIns="91440" tIns="45720" rIns="91440" bIns="45720" rtlCol="0" anchor="t">
            <a:spAutoFit/>
          </a:bodyPr>
          <a:lstStyle/>
          <a:p>
            <a:r>
              <a:rPr lang="es-AR" sz="2400" b="1" u="sng" dirty="0" err="1">
                <a:effectLst>
                  <a:outerShdw blurRad="38100" dist="38100" dir="2700000" algn="tl">
                    <a:srgbClr val="000000">
                      <a:alpha val="43137"/>
                    </a:srgbClr>
                  </a:outerShdw>
                </a:effectLst>
              </a:rPr>
              <a:t>Foreground</a:t>
            </a:r>
            <a:r>
              <a:rPr lang="es-AR" sz="2400" b="1" u="sng" dirty="0">
                <a:effectLst>
                  <a:outerShdw blurRad="38100" dist="38100" dir="2700000" algn="tl">
                    <a:srgbClr val="000000">
                      <a:alpha val="43137"/>
                    </a:srgbClr>
                  </a:outerShdw>
                </a:effectLst>
              </a:rPr>
              <a:t>: </a:t>
            </a:r>
          </a:p>
          <a:p>
            <a:pPr marL="285750" indent="-285750">
              <a:buFont typeface="Arial" panose="020B0604020202020204" pitchFamily="34" charset="0"/>
              <a:buChar char="•"/>
            </a:pPr>
            <a:r>
              <a:rPr lang="es-AR" dirty="0">
                <a:effectLst>
                  <a:outerShdw blurRad="38100" dist="38100" dir="2700000" algn="tl">
                    <a:srgbClr val="000000">
                      <a:alpha val="43137"/>
                    </a:srgbClr>
                  </a:outerShdw>
                </a:effectLst>
              </a:rPr>
              <a:t>Un servicio en primer plano realiza una operación que el usuario puede notar.</a:t>
            </a:r>
            <a:endParaRPr lang="es-AR" dirty="0">
              <a:effectLst>
                <a:outerShdw blurRad="38100" dist="38100" dir="2700000" algn="tl">
                  <a:srgbClr val="000000">
                    <a:alpha val="43137"/>
                  </a:srgbClr>
                </a:outerShdw>
              </a:effectLst>
              <a:cs typeface="Calibri"/>
            </a:endParaRPr>
          </a:p>
          <a:p>
            <a:r>
              <a:rPr lang="es-AR" sz="2400" b="1" u="sng" dirty="0" err="1">
                <a:effectLst>
                  <a:outerShdw blurRad="38100" dist="38100" dir="2700000" algn="tl">
                    <a:srgbClr val="000000">
                      <a:alpha val="43137"/>
                    </a:srgbClr>
                  </a:outerShdw>
                </a:effectLst>
              </a:rPr>
              <a:t>Background</a:t>
            </a:r>
            <a:r>
              <a:rPr lang="es-AR" sz="2400" b="1" u="sng" dirty="0">
                <a:effectLst>
                  <a:outerShdw blurRad="38100" dist="38100" dir="2700000" algn="tl">
                    <a:srgbClr val="000000">
                      <a:alpha val="43137"/>
                    </a:srgbClr>
                  </a:outerShdw>
                </a:effectLst>
              </a:rPr>
              <a:t>: </a:t>
            </a:r>
          </a:p>
          <a:p>
            <a:pPr marL="285750" indent="-285750">
              <a:buFont typeface="Arial" panose="020B0604020202020204" pitchFamily="34" charset="0"/>
              <a:buChar char="•"/>
            </a:pPr>
            <a:r>
              <a:rPr lang="es-AR" dirty="0">
                <a:effectLst>
                  <a:outerShdw blurRad="38100" dist="38100" dir="2700000" algn="tl">
                    <a:srgbClr val="000000">
                      <a:alpha val="43137"/>
                    </a:srgbClr>
                  </a:outerShdw>
                </a:effectLst>
              </a:rPr>
              <a:t>Un servicio en segundo plano realiza una operación que el usuario no nota</a:t>
            </a:r>
            <a:r>
              <a:rPr lang="es-AR" b="1" dirty="0">
                <a:effectLst>
                  <a:outerShdw blurRad="38100" dist="38100" dir="2700000" algn="tl">
                    <a:srgbClr val="000000">
                      <a:alpha val="43137"/>
                    </a:srgbClr>
                  </a:outerShdw>
                </a:effectLst>
              </a:rPr>
              <a:t> directamente.</a:t>
            </a:r>
          </a:p>
          <a:p>
            <a:pPr marL="285750" indent="-285750">
              <a:buFont typeface="Arial" panose="020B0604020202020204" pitchFamily="34" charset="0"/>
              <a:buChar char="•"/>
            </a:pPr>
            <a:r>
              <a:rPr lang="es-AR" b="1" u="sng" dirty="0" err="1">
                <a:effectLst>
                  <a:outerShdw blurRad="38100" dist="38100" dir="2700000" algn="tl">
                    <a:srgbClr val="000000">
                      <a:alpha val="43137"/>
                    </a:srgbClr>
                  </a:outerShdw>
                </a:effectLst>
              </a:rPr>
              <a:t>Intent</a:t>
            </a:r>
            <a:r>
              <a:rPr lang="es-AR" b="1" u="sng" dirty="0">
                <a:effectLst>
                  <a:outerShdw blurRad="38100" dist="38100" dir="2700000" algn="tl">
                    <a:srgbClr val="000000">
                      <a:alpha val="43137"/>
                    </a:srgbClr>
                  </a:outerShdw>
                </a:effectLst>
              </a:rPr>
              <a:t> Service:</a:t>
            </a:r>
            <a:r>
              <a:rPr lang="es-AR" b="1" dirty="0">
                <a:effectLst>
                  <a:outerShdw blurRad="38100" dist="38100" dir="2700000" algn="tl">
                    <a:srgbClr val="000000">
                      <a:alpha val="43137"/>
                    </a:srgbClr>
                  </a:outerShdw>
                </a:effectLst>
              </a:rPr>
              <a:t> SDK &lt; 26</a:t>
            </a:r>
          </a:p>
          <a:p>
            <a:pPr marL="285750" indent="-285750">
              <a:buFont typeface="Arial" panose="020B0604020202020204" pitchFamily="34" charset="0"/>
              <a:buChar char="•"/>
            </a:pPr>
            <a:r>
              <a:rPr lang="es-AR" b="1" u="sng" dirty="0">
                <a:effectLst>
                  <a:outerShdw blurRad="38100" dist="38100" dir="2700000" algn="tl">
                    <a:srgbClr val="000000">
                      <a:alpha val="43137"/>
                    </a:srgbClr>
                  </a:outerShdw>
                </a:effectLst>
              </a:rPr>
              <a:t>Job </a:t>
            </a:r>
            <a:r>
              <a:rPr lang="es-AR" b="1" u="sng" dirty="0" err="1">
                <a:effectLst>
                  <a:outerShdw blurRad="38100" dist="38100" dir="2700000" algn="tl">
                    <a:srgbClr val="000000">
                      <a:alpha val="43137"/>
                    </a:srgbClr>
                  </a:outerShdw>
                </a:effectLst>
              </a:rPr>
              <a:t>Intent</a:t>
            </a:r>
            <a:r>
              <a:rPr lang="es-AR" b="1" u="sng" dirty="0">
                <a:effectLst>
                  <a:outerShdw blurRad="38100" dist="38100" dir="2700000" algn="tl">
                    <a:srgbClr val="000000">
                      <a:alpha val="43137"/>
                    </a:srgbClr>
                  </a:outerShdw>
                </a:effectLst>
              </a:rPr>
              <a:t> Service:</a:t>
            </a:r>
            <a:r>
              <a:rPr lang="es-AR" b="1" dirty="0">
                <a:effectLst>
                  <a:outerShdw blurRad="38100" dist="38100" dir="2700000" algn="tl">
                    <a:srgbClr val="000000">
                      <a:alpha val="43137"/>
                    </a:srgbClr>
                  </a:outerShdw>
                </a:effectLst>
              </a:rPr>
              <a:t> SDK 26 o posteriores.</a:t>
            </a:r>
          </a:p>
          <a:p>
            <a:pPr marL="285750" indent="-285750">
              <a:buFont typeface="Arial" panose="020B0604020202020204" pitchFamily="34" charset="0"/>
              <a:buChar char="•"/>
            </a:pPr>
            <a:r>
              <a:rPr lang="es-AR" b="1" u="sng" err="1">
                <a:effectLst>
                  <a:outerShdw blurRad="38100" dist="38100" dir="2700000" algn="tl">
                    <a:srgbClr val="000000">
                      <a:alpha val="43137"/>
                    </a:srgbClr>
                  </a:outerShdw>
                </a:effectLst>
                <a:ea typeface="+mn-lt"/>
                <a:cs typeface="+mn-lt"/>
              </a:rPr>
              <a:t>WorkManager</a:t>
            </a:r>
            <a:r>
              <a:rPr lang="es-AR" b="1" dirty="0">
                <a:effectLst>
                  <a:outerShdw blurRad="38100" dist="38100" dir="2700000" algn="tl">
                    <a:srgbClr val="000000">
                      <a:alpha val="43137"/>
                    </a:srgbClr>
                  </a:outerShdw>
                </a:effectLst>
                <a:ea typeface="+mn-lt"/>
                <a:cs typeface="+mn-lt"/>
              </a:rPr>
              <a:t> </a:t>
            </a:r>
            <a:r>
              <a:rPr lang="es-AR" dirty="0">
                <a:effectLst>
                  <a:outerShdw blurRad="38100" dist="38100" dir="2700000" algn="tl">
                    <a:srgbClr val="000000">
                      <a:alpha val="43137"/>
                    </a:srgbClr>
                  </a:outerShdw>
                </a:effectLst>
                <a:ea typeface="+mn-lt"/>
                <a:cs typeface="+mn-lt"/>
              </a:rPr>
              <a:t>es una API moderna y más eficiente para programar tareas que deben ejecutarse en segundo plano.</a:t>
            </a:r>
            <a:endParaRPr lang="es-AR" b="1" dirty="0">
              <a:effectLst>
                <a:outerShdw blurRad="38100" dist="38100" dir="2700000" algn="tl">
                  <a:srgbClr val="000000">
                    <a:alpha val="43137"/>
                  </a:srgbClr>
                </a:outerShdw>
              </a:effectLst>
              <a:cs typeface="Calibri" panose="020F0502020204030204"/>
            </a:endParaRPr>
          </a:p>
        </p:txBody>
      </p:sp>
    </p:spTree>
    <p:extLst>
      <p:ext uri="{BB962C8B-B14F-4D97-AF65-F5344CB8AC3E}">
        <p14:creationId xmlns:p14="http://schemas.microsoft.com/office/powerpoint/2010/main" val="1018261987"/>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4600" strike="noStrike">
                <a:latin typeface="+mj-lt"/>
                <a:ea typeface="+mj-ea"/>
                <a:cs typeface="+mj-cs"/>
              </a:rPr>
              <a:t>Ciclo de vida de un Servicio	</a:t>
            </a:r>
          </a:p>
        </p:txBody>
      </p:sp>
      <p:pic>
        <p:nvPicPr>
          <p:cNvPr id="4" name="Imagen 3" descr="Diagrama&#10;&#10;Descripción generada automáticamente">
            <a:extLst>
              <a:ext uri="{FF2B5EF4-FFF2-40B4-BE49-F238E27FC236}">
                <a16:creationId xmlns:a16="http://schemas.microsoft.com/office/drawing/2014/main" id="{65BBE7E9-4EC9-B9E8-71F7-CD6F3C19B59A}"/>
              </a:ext>
            </a:extLst>
          </p:cNvPr>
          <p:cNvPicPr>
            <a:picLocks noChangeAspect="1"/>
          </p:cNvPicPr>
          <p:nvPr/>
        </p:nvPicPr>
        <p:blipFill>
          <a:blip r:embed="rId6"/>
          <a:stretch>
            <a:fillRect/>
          </a:stretch>
        </p:blipFill>
        <p:spPr>
          <a:xfrm>
            <a:off x="3963454" y="745730"/>
            <a:ext cx="4695722" cy="5366540"/>
          </a:xfrm>
          <a:prstGeom prst="rect">
            <a:avLst/>
          </a:prstGeom>
          <a:ln w="38100">
            <a:solidFill>
              <a:schemeClr val="bg1">
                <a:lumMod val="50000"/>
                <a:lumOff val="50000"/>
              </a:schemeClr>
            </a:solidFill>
          </a:ln>
        </p:spPr>
      </p:pic>
    </p:spTree>
    <p:extLst>
      <p:ext uri="{BB962C8B-B14F-4D97-AF65-F5344CB8AC3E}">
        <p14:creationId xmlns:p14="http://schemas.microsoft.com/office/powerpoint/2010/main" val="2967303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6" name="Rectangle 11">
            <a:extLst>
              <a:ext uri="{FF2B5EF4-FFF2-40B4-BE49-F238E27FC236}">
                <a16:creationId xmlns:a16="http://schemas.microsoft.com/office/drawing/2014/main" id="{CD6EC5AD-977D-4411-AC6F-5677D6D5CD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13">
            <a:extLst>
              <a:ext uri="{FF2B5EF4-FFF2-40B4-BE49-F238E27FC236}">
                <a16:creationId xmlns:a16="http://schemas.microsoft.com/office/drawing/2014/main" id="{83DC4F7D-6CBC-4B88-80C9-3E5BBFA8D7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8" name="Rectangle 15">
            <a:extLst>
              <a:ext uri="{FF2B5EF4-FFF2-40B4-BE49-F238E27FC236}">
                <a16:creationId xmlns:a16="http://schemas.microsoft.com/office/drawing/2014/main" id="{1F5CD2AA-865E-46EF-BE02-B7F59735C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Rectangle 2"/>
          <p:cNvSpPr>
            <a:spLocks noGrp="1"/>
          </p:cNvSpPr>
          <p:nvPr>
            <p:ph type="title"/>
          </p:nvPr>
        </p:nvSpPr>
        <p:spPr>
          <a:xfrm>
            <a:off x="510240" y="4714194"/>
            <a:ext cx="6097015" cy="1311176"/>
          </a:xfrm>
        </p:spPr>
        <p:txBody>
          <a:bodyPr vert="horz" lIns="91440" tIns="45720" rIns="91440" bIns="45720" rtlCol="0" anchor="b">
            <a:normAutofit/>
          </a:bodyPr>
          <a:lstStyle/>
          <a:p>
            <a:pPr algn="r" defTabSz="914400"/>
            <a:r>
              <a:rPr kumimoji="0" lang="en-US" altLang="es-AR" sz="4200" b="0" i="0" u="none" strike="noStrike" kern="1200" cap="none" spc="0" normalizeH="0" baseline="0" noProof="1">
                <a:latin typeface="+mj-lt"/>
                <a:ea typeface="+mj-ea"/>
                <a:cs typeface="+mj-cs"/>
              </a:rPr>
              <a:t>Services</a:t>
            </a:r>
          </a:p>
        </p:txBody>
      </p:sp>
      <p:sp>
        <p:nvSpPr>
          <p:cNvPr id="29" name="Rectangle 17">
            <a:extLst>
              <a:ext uri="{FF2B5EF4-FFF2-40B4-BE49-F238E27FC236}">
                <a16:creationId xmlns:a16="http://schemas.microsoft.com/office/drawing/2014/main" id="{9836E79C-DAF3-497B-8829-B578C6330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9">
            <a:extLst>
              <a:ext uri="{FF2B5EF4-FFF2-40B4-BE49-F238E27FC236}">
                <a16:creationId xmlns:a16="http://schemas.microsoft.com/office/drawing/2014/main" id="{96CBA651-59F0-4056-852B-7BA312B84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31" name="Rectangle 21">
            <a:extLst>
              <a:ext uri="{FF2B5EF4-FFF2-40B4-BE49-F238E27FC236}">
                <a16:creationId xmlns:a16="http://schemas.microsoft.com/office/drawing/2014/main" id="{86549CAF-504A-44ED-AD20-0880DCFE7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18940"/>
            <a:ext cx="6726063"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3">
            <a:extLst>
              <a:ext uri="{FF2B5EF4-FFF2-40B4-BE49-F238E27FC236}">
                <a16:creationId xmlns:a16="http://schemas.microsoft.com/office/drawing/2014/main" id="{B318056C-6EA6-4474-B02E-6C914AE04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34620CC0-6B27-1994-53B9-64ACF02CA5C7}"/>
              </a:ext>
            </a:extLst>
          </p:cNvPr>
          <p:cNvPicPr>
            <a:picLocks noChangeAspect="1"/>
          </p:cNvPicPr>
          <p:nvPr/>
        </p:nvPicPr>
        <p:blipFill>
          <a:blip r:embed="rId5"/>
          <a:stretch>
            <a:fillRect/>
          </a:stretch>
        </p:blipFill>
        <p:spPr>
          <a:xfrm>
            <a:off x="136968" y="3293867"/>
            <a:ext cx="6589096" cy="1109743"/>
          </a:xfrm>
          <a:prstGeom prst="rect">
            <a:avLst/>
          </a:prstGeom>
          <a:ln w="38100">
            <a:solidFill>
              <a:schemeClr val="bg1">
                <a:lumMod val="50000"/>
                <a:lumOff val="50000"/>
              </a:schemeClr>
            </a:solidFill>
          </a:ln>
        </p:spPr>
      </p:pic>
      <p:sp>
        <p:nvSpPr>
          <p:cNvPr id="17" name="CuadroTexto 16">
            <a:extLst>
              <a:ext uri="{FF2B5EF4-FFF2-40B4-BE49-F238E27FC236}">
                <a16:creationId xmlns:a16="http://schemas.microsoft.com/office/drawing/2014/main" id="{6946F55C-BCDA-A2CC-8E0B-AF94F53284E5}"/>
              </a:ext>
            </a:extLst>
          </p:cNvPr>
          <p:cNvSpPr txBox="1"/>
          <p:nvPr/>
        </p:nvSpPr>
        <p:spPr>
          <a:xfrm>
            <a:off x="6607255" y="3598182"/>
            <a:ext cx="2307832" cy="369332"/>
          </a:xfrm>
          <a:prstGeom prst="rect">
            <a:avLst/>
          </a:prstGeom>
          <a:solidFill>
            <a:schemeClr val="bg1"/>
          </a:solidFill>
          <a:ln>
            <a:solidFill>
              <a:schemeClr val="accent1"/>
            </a:solidFill>
          </a:ln>
        </p:spPr>
        <p:txBody>
          <a:bodyPr wrap="square" rtlCol="0">
            <a:spAutoFit/>
          </a:bodyPr>
          <a:lstStyle/>
          <a:p>
            <a:pPr algn="ctr"/>
            <a:r>
              <a:rPr lang="es-AR" dirty="0"/>
              <a:t>Service</a:t>
            </a:r>
          </a:p>
        </p:txBody>
      </p:sp>
      <p:pic>
        <p:nvPicPr>
          <p:cNvPr id="8" name="Imagen 7">
            <a:extLst>
              <a:ext uri="{FF2B5EF4-FFF2-40B4-BE49-F238E27FC236}">
                <a16:creationId xmlns:a16="http://schemas.microsoft.com/office/drawing/2014/main" id="{F7040E9C-A3AB-FB4D-E120-7492D7ED7EB5}"/>
              </a:ext>
            </a:extLst>
          </p:cNvPr>
          <p:cNvPicPr>
            <a:picLocks noChangeAspect="1"/>
          </p:cNvPicPr>
          <p:nvPr/>
        </p:nvPicPr>
        <p:blipFill>
          <a:blip r:embed="rId6"/>
          <a:stretch>
            <a:fillRect/>
          </a:stretch>
        </p:blipFill>
        <p:spPr>
          <a:xfrm>
            <a:off x="134145" y="2398885"/>
            <a:ext cx="6585951" cy="730998"/>
          </a:xfrm>
          <a:prstGeom prst="rect">
            <a:avLst/>
          </a:prstGeom>
          <a:ln w="38100">
            <a:solidFill>
              <a:schemeClr val="bg1">
                <a:lumMod val="50000"/>
                <a:lumOff val="50000"/>
              </a:schemeClr>
            </a:solidFill>
          </a:ln>
        </p:spPr>
      </p:pic>
      <p:pic>
        <p:nvPicPr>
          <p:cNvPr id="12" name="Imagen 11">
            <a:extLst>
              <a:ext uri="{FF2B5EF4-FFF2-40B4-BE49-F238E27FC236}">
                <a16:creationId xmlns:a16="http://schemas.microsoft.com/office/drawing/2014/main" id="{7727CFF3-B080-5F62-AE87-F4EADAEE29BA}"/>
              </a:ext>
            </a:extLst>
          </p:cNvPr>
          <p:cNvPicPr>
            <a:picLocks noChangeAspect="1"/>
          </p:cNvPicPr>
          <p:nvPr/>
        </p:nvPicPr>
        <p:blipFill>
          <a:blip r:embed="rId7"/>
          <a:stretch>
            <a:fillRect/>
          </a:stretch>
        </p:blipFill>
        <p:spPr>
          <a:xfrm>
            <a:off x="134145" y="200600"/>
            <a:ext cx="6578320" cy="2052607"/>
          </a:xfrm>
          <a:prstGeom prst="rect">
            <a:avLst/>
          </a:prstGeom>
          <a:ln w="38100">
            <a:solidFill>
              <a:schemeClr val="bg1">
                <a:lumMod val="50000"/>
                <a:lumOff val="50000"/>
              </a:schemeClr>
            </a:solidFill>
          </a:ln>
        </p:spPr>
      </p:pic>
      <p:sp>
        <p:nvSpPr>
          <p:cNvPr id="10" name="CuadroTexto 9">
            <a:extLst>
              <a:ext uri="{FF2B5EF4-FFF2-40B4-BE49-F238E27FC236}">
                <a16:creationId xmlns:a16="http://schemas.microsoft.com/office/drawing/2014/main" id="{89587A21-4993-F06C-1287-623C524658F7}"/>
              </a:ext>
            </a:extLst>
          </p:cNvPr>
          <p:cNvSpPr txBox="1"/>
          <p:nvPr/>
        </p:nvSpPr>
        <p:spPr>
          <a:xfrm>
            <a:off x="6607255" y="1109366"/>
            <a:ext cx="2307832" cy="369332"/>
          </a:xfrm>
          <a:prstGeom prst="rect">
            <a:avLst/>
          </a:prstGeom>
          <a:solidFill>
            <a:schemeClr val="bg1"/>
          </a:solidFill>
          <a:ln>
            <a:solidFill>
              <a:schemeClr val="accent1"/>
            </a:solidFill>
          </a:ln>
        </p:spPr>
        <p:txBody>
          <a:bodyPr wrap="square" rtlCol="0">
            <a:spAutoFit/>
          </a:bodyPr>
          <a:lstStyle/>
          <a:p>
            <a:pPr algn="ctr"/>
            <a:r>
              <a:rPr lang="es-AR" dirty="0"/>
              <a:t>Android </a:t>
            </a:r>
            <a:r>
              <a:rPr lang="es-AR" dirty="0" err="1"/>
              <a:t>Manifest</a:t>
            </a:r>
            <a:endParaRPr lang="es-AR" dirty="0"/>
          </a:p>
        </p:txBody>
      </p:sp>
      <p:sp>
        <p:nvSpPr>
          <p:cNvPr id="19" name="CuadroTexto 18">
            <a:extLst>
              <a:ext uri="{FF2B5EF4-FFF2-40B4-BE49-F238E27FC236}">
                <a16:creationId xmlns:a16="http://schemas.microsoft.com/office/drawing/2014/main" id="{7B5E61F6-884E-5A49-7202-DBC5B9335902}"/>
              </a:ext>
            </a:extLst>
          </p:cNvPr>
          <p:cNvSpPr txBox="1"/>
          <p:nvPr/>
        </p:nvSpPr>
        <p:spPr>
          <a:xfrm>
            <a:off x="6607255" y="2588063"/>
            <a:ext cx="2307832"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spTree>
    <p:extLst>
      <p:ext uri="{BB962C8B-B14F-4D97-AF65-F5344CB8AC3E}">
        <p14:creationId xmlns:p14="http://schemas.microsoft.com/office/powerpoint/2010/main" val="36994948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p:cNvSpPr>
            <a:spLocks noGrp="1"/>
          </p:cNvSpPr>
          <p:nvPr>
            <p:ph type="title"/>
          </p:nvPr>
        </p:nvSpPr>
        <p:spPr>
          <a:xfrm>
            <a:off x="479160" y="457200"/>
            <a:ext cx="8182230" cy="1368614"/>
          </a:xfrm>
        </p:spPr>
        <p:txBody>
          <a:bodyPr vert="horz" lIns="91440" tIns="45720" rIns="91440" bIns="45720" rtlCol="0" anchor="ctr">
            <a:normAutofit/>
          </a:bodyPr>
          <a:lstStyle/>
          <a:p>
            <a:pPr algn="ctr" defTabSz="914400">
              <a:lnSpc>
                <a:spcPct val="90000"/>
              </a:lnSpc>
            </a:pPr>
            <a:r>
              <a:rPr lang="en-US" altLang="es-AR" sz="5700" noProof="1"/>
              <a:t>WorkManager</a:t>
            </a:r>
            <a:endParaRPr lang="es-ES" dirty="0"/>
          </a:p>
        </p:txBody>
      </p:sp>
      <p:pic>
        <p:nvPicPr>
          <p:cNvPr id="8" name="Imagen 7" descr="Interfaz de usuario gráfica, Texto, Aplicación, Correo electrónico&#10;&#10;Descripción generada automáticamente">
            <a:extLst>
              <a:ext uri="{FF2B5EF4-FFF2-40B4-BE49-F238E27FC236}">
                <a16:creationId xmlns:a16="http://schemas.microsoft.com/office/drawing/2014/main" id="{136E10DE-2A3D-AAE2-44C1-7BD8162416BF}"/>
              </a:ext>
            </a:extLst>
          </p:cNvPr>
          <p:cNvPicPr>
            <a:picLocks noChangeAspect="1"/>
          </p:cNvPicPr>
          <p:nvPr/>
        </p:nvPicPr>
        <p:blipFill>
          <a:blip r:embed="rId2"/>
          <a:stretch>
            <a:fillRect/>
          </a:stretch>
        </p:blipFill>
        <p:spPr>
          <a:xfrm>
            <a:off x="275421" y="2242210"/>
            <a:ext cx="7849520" cy="2814254"/>
          </a:xfrm>
          <a:prstGeom prst="rect">
            <a:avLst/>
          </a:prstGeom>
          <a:ln w="38100">
            <a:solidFill>
              <a:schemeClr val="bg1">
                <a:lumMod val="50000"/>
                <a:lumOff val="50000"/>
              </a:schemeClr>
            </a:solidFill>
          </a:ln>
        </p:spPr>
      </p:pic>
      <p:sp>
        <p:nvSpPr>
          <p:cNvPr id="16" name="CuadroTexto 15">
            <a:extLst>
              <a:ext uri="{FF2B5EF4-FFF2-40B4-BE49-F238E27FC236}">
                <a16:creationId xmlns:a16="http://schemas.microsoft.com/office/drawing/2014/main" id="{935E0A4F-1F06-5290-8D7B-A32C7B174BF4}"/>
              </a:ext>
            </a:extLst>
          </p:cNvPr>
          <p:cNvSpPr txBox="1"/>
          <p:nvPr/>
        </p:nvSpPr>
        <p:spPr>
          <a:xfrm>
            <a:off x="7194181" y="3413534"/>
            <a:ext cx="1809643"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pic>
        <p:nvPicPr>
          <p:cNvPr id="10" name="Imagen 9" descr="Imagen que contiene Logotipo&#10;&#10;Descripción generada automáticamente">
            <a:extLst>
              <a:ext uri="{FF2B5EF4-FFF2-40B4-BE49-F238E27FC236}">
                <a16:creationId xmlns:a16="http://schemas.microsoft.com/office/drawing/2014/main" id="{08786E14-0E15-7903-8DA1-7CD4183FCF07}"/>
              </a:ext>
            </a:extLst>
          </p:cNvPr>
          <p:cNvPicPr>
            <a:picLocks noChangeAspect="1"/>
          </p:cNvPicPr>
          <p:nvPr/>
        </p:nvPicPr>
        <p:blipFill>
          <a:blip r:embed="rId3"/>
          <a:stretch>
            <a:fillRect/>
          </a:stretch>
        </p:blipFill>
        <p:spPr>
          <a:xfrm>
            <a:off x="275422" y="5408702"/>
            <a:ext cx="7835747" cy="1246065"/>
          </a:xfrm>
          <a:prstGeom prst="rect">
            <a:avLst/>
          </a:prstGeom>
          <a:ln w="38100">
            <a:solidFill>
              <a:schemeClr val="bg1">
                <a:lumMod val="50000"/>
                <a:lumOff val="50000"/>
              </a:schemeClr>
            </a:solidFill>
          </a:ln>
        </p:spPr>
      </p:pic>
      <p:sp>
        <p:nvSpPr>
          <p:cNvPr id="17" name="CuadroTexto 16">
            <a:extLst>
              <a:ext uri="{FF2B5EF4-FFF2-40B4-BE49-F238E27FC236}">
                <a16:creationId xmlns:a16="http://schemas.microsoft.com/office/drawing/2014/main" id="{0DF5735B-2F77-FDA9-759C-22767409538F}"/>
              </a:ext>
            </a:extLst>
          </p:cNvPr>
          <p:cNvSpPr txBox="1"/>
          <p:nvPr/>
        </p:nvSpPr>
        <p:spPr>
          <a:xfrm>
            <a:off x="7200898" y="5919456"/>
            <a:ext cx="1809644" cy="369332"/>
          </a:xfrm>
          <a:prstGeom prst="rect">
            <a:avLst/>
          </a:prstGeom>
          <a:solidFill>
            <a:schemeClr val="bg1"/>
          </a:solidFill>
          <a:ln>
            <a:solidFill>
              <a:schemeClr val="accent1"/>
            </a:solidFill>
          </a:ln>
        </p:spPr>
        <p:txBody>
          <a:bodyPr wrap="square" lIns="91440" tIns="45720" rIns="91440" bIns="45720" rtlCol="0" anchor="t">
            <a:spAutoFit/>
          </a:bodyPr>
          <a:lstStyle/>
          <a:p>
            <a:pPr algn="ctr"/>
            <a:r>
              <a:rPr lang="es-AR" dirty="0" err="1"/>
              <a:t>Worker</a:t>
            </a:r>
            <a:endParaRPr lang="es-AR" dirty="0" err="1">
              <a:cs typeface="Calibri"/>
            </a:endParaRPr>
          </a:p>
        </p:txBody>
      </p:sp>
    </p:spTree>
    <p:extLst>
      <p:ext uri="{BB962C8B-B14F-4D97-AF65-F5344CB8AC3E}">
        <p14:creationId xmlns:p14="http://schemas.microsoft.com/office/powerpoint/2010/main" val="2615260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p:cNvSpPr>
            <a:spLocks noGrp="1"/>
          </p:cNvSpPr>
          <p:nvPr>
            <p:ph type="title"/>
          </p:nvPr>
        </p:nvSpPr>
        <p:spPr>
          <a:xfrm>
            <a:off x="479160" y="457200"/>
            <a:ext cx="8182230" cy="1368614"/>
          </a:xfrm>
        </p:spPr>
        <p:txBody>
          <a:bodyPr vert="horz" lIns="91440" tIns="45720" rIns="91440" bIns="45720" rtlCol="0" anchor="ctr">
            <a:normAutofit/>
          </a:bodyPr>
          <a:lstStyle/>
          <a:p>
            <a:pPr algn="ctr" defTabSz="914400">
              <a:lnSpc>
                <a:spcPct val="90000"/>
              </a:lnSpc>
            </a:pPr>
            <a:r>
              <a:rPr kumimoji="0" lang="en-US" altLang="es-AR" sz="5700" b="0" i="0" u="none" strike="noStrike" cap="none" spc="0" normalizeH="0" baseline="0" noProof="1">
                <a:solidFill>
                  <a:schemeClr val="tx1"/>
                </a:solidFill>
              </a:rPr>
              <a:t>Bound Service</a:t>
            </a:r>
          </a:p>
        </p:txBody>
      </p:sp>
      <p:sp>
        <p:nvSpPr>
          <p:cNvPr id="16" name="CuadroTexto 15">
            <a:extLst>
              <a:ext uri="{FF2B5EF4-FFF2-40B4-BE49-F238E27FC236}">
                <a16:creationId xmlns:a16="http://schemas.microsoft.com/office/drawing/2014/main" id="{935E0A4F-1F06-5290-8D7B-A32C7B174BF4}"/>
              </a:ext>
            </a:extLst>
          </p:cNvPr>
          <p:cNvSpPr txBox="1"/>
          <p:nvPr/>
        </p:nvSpPr>
        <p:spPr>
          <a:xfrm>
            <a:off x="1752761" y="6031468"/>
            <a:ext cx="1809643" cy="369332"/>
          </a:xfrm>
          <a:prstGeom prst="rect">
            <a:avLst/>
          </a:prstGeom>
          <a:solidFill>
            <a:schemeClr val="bg1"/>
          </a:solidFill>
          <a:ln>
            <a:solidFill>
              <a:schemeClr val="accent1"/>
            </a:solidFill>
          </a:ln>
        </p:spPr>
        <p:txBody>
          <a:bodyPr wrap="square" rtlCol="0">
            <a:spAutoFit/>
          </a:bodyPr>
          <a:lstStyle/>
          <a:p>
            <a:pPr algn="ctr"/>
            <a:r>
              <a:rPr lang="es-AR" dirty="0" err="1"/>
              <a:t>Main</a:t>
            </a:r>
            <a:r>
              <a:rPr lang="es-AR" dirty="0"/>
              <a:t> </a:t>
            </a:r>
            <a:r>
              <a:rPr lang="es-AR" dirty="0" err="1"/>
              <a:t>Activity</a:t>
            </a:r>
            <a:endParaRPr lang="es-AR" dirty="0"/>
          </a:p>
        </p:txBody>
      </p:sp>
      <p:sp>
        <p:nvSpPr>
          <p:cNvPr id="17" name="CuadroTexto 16">
            <a:extLst>
              <a:ext uri="{FF2B5EF4-FFF2-40B4-BE49-F238E27FC236}">
                <a16:creationId xmlns:a16="http://schemas.microsoft.com/office/drawing/2014/main" id="{0DF5735B-2F77-FDA9-759C-22767409538F}"/>
              </a:ext>
            </a:extLst>
          </p:cNvPr>
          <p:cNvSpPr txBox="1"/>
          <p:nvPr/>
        </p:nvSpPr>
        <p:spPr>
          <a:xfrm>
            <a:off x="6125355" y="4884444"/>
            <a:ext cx="1809644" cy="369332"/>
          </a:xfrm>
          <a:prstGeom prst="rect">
            <a:avLst/>
          </a:prstGeom>
          <a:solidFill>
            <a:schemeClr val="bg1"/>
          </a:solidFill>
          <a:ln>
            <a:solidFill>
              <a:schemeClr val="accent1"/>
            </a:solidFill>
          </a:ln>
        </p:spPr>
        <p:txBody>
          <a:bodyPr wrap="square" rtlCol="0">
            <a:spAutoFit/>
          </a:bodyPr>
          <a:lstStyle/>
          <a:p>
            <a:pPr algn="ctr"/>
            <a:r>
              <a:rPr lang="es-AR" dirty="0"/>
              <a:t>Bound Service</a:t>
            </a:r>
          </a:p>
        </p:txBody>
      </p:sp>
      <p:pic>
        <p:nvPicPr>
          <p:cNvPr id="18" name="Imagen 17">
            <a:extLst>
              <a:ext uri="{FF2B5EF4-FFF2-40B4-BE49-F238E27FC236}">
                <a16:creationId xmlns:a16="http://schemas.microsoft.com/office/drawing/2014/main" id="{6C6C833B-D4F0-8942-98CC-ED70E124A56B}"/>
              </a:ext>
            </a:extLst>
          </p:cNvPr>
          <p:cNvPicPr>
            <a:picLocks noChangeAspect="1"/>
          </p:cNvPicPr>
          <p:nvPr/>
        </p:nvPicPr>
        <p:blipFill>
          <a:blip r:embed="rId2"/>
          <a:stretch>
            <a:fillRect/>
          </a:stretch>
        </p:blipFill>
        <p:spPr>
          <a:xfrm>
            <a:off x="5332292" y="2758900"/>
            <a:ext cx="3395771" cy="1953647"/>
          </a:xfrm>
          <a:prstGeom prst="rect">
            <a:avLst/>
          </a:prstGeom>
          <a:ln w="38100">
            <a:solidFill>
              <a:schemeClr val="bg1">
                <a:lumMod val="50000"/>
                <a:lumOff val="50000"/>
              </a:schemeClr>
            </a:solidFill>
          </a:ln>
        </p:spPr>
      </p:pic>
      <p:pic>
        <p:nvPicPr>
          <p:cNvPr id="20" name="Imagen 19">
            <a:extLst>
              <a:ext uri="{FF2B5EF4-FFF2-40B4-BE49-F238E27FC236}">
                <a16:creationId xmlns:a16="http://schemas.microsoft.com/office/drawing/2014/main" id="{F0A30493-80BE-0504-E978-7E5365BE0A13}"/>
              </a:ext>
            </a:extLst>
          </p:cNvPr>
          <p:cNvPicPr>
            <a:picLocks noChangeAspect="1"/>
          </p:cNvPicPr>
          <p:nvPr/>
        </p:nvPicPr>
        <p:blipFill>
          <a:blip r:embed="rId3"/>
          <a:stretch>
            <a:fillRect/>
          </a:stretch>
        </p:blipFill>
        <p:spPr>
          <a:xfrm>
            <a:off x="133458" y="2104031"/>
            <a:ext cx="5048250" cy="3808927"/>
          </a:xfrm>
          <a:prstGeom prst="rect">
            <a:avLst/>
          </a:prstGeom>
          <a:ln w="38100">
            <a:solidFill>
              <a:schemeClr val="bg1">
                <a:lumMod val="50000"/>
                <a:lumOff val="50000"/>
              </a:schemeClr>
            </a:solidFill>
          </a:ln>
        </p:spPr>
      </p:pic>
    </p:spTree>
    <p:extLst>
      <p:ext uri="{BB962C8B-B14F-4D97-AF65-F5344CB8AC3E}">
        <p14:creationId xmlns:p14="http://schemas.microsoft.com/office/powerpoint/2010/main" val="2468649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p:cNvSpPr/>
          <p:nvPr/>
        </p:nvSpPr>
        <p:spPr>
          <a:xfrm>
            <a:off x="331542" y="1921806"/>
            <a:ext cx="6940061" cy="369332"/>
          </a:xfrm>
          <a:prstGeom prst="rect">
            <a:avLst/>
          </a:prstGeom>
        </p:spPr>
        <p:txBody>
          <a:bodyPr wrap="square">
            <a:spAutoFit/>
          </a:bodyPr>
          <a:lstStyle/>
          <a:p>
            <a:r>
              <a:rPr lang="es-AR" dirty="0"/>
              <a:t>https://developer.android.com/ndk/index.html</a:t>
            </a:r>
          </a:p>
        </p:txBody>
      </p:sp>
      <p:sp>
        <p:nvSpPr>
          <p:cNvPr id="4" name="CustomShape 2"/>
          <p:cNvSpPr/>
          <p:nvPr/>
        </p:nvSpPr>
        <p:spPr>
          <a:xfrm>
            <a:off x="1101969" y="-82182"/>
            <a:ext cx="6486157"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NDK / Cross-Compilación</a:t>
            </a:r>
          </a:p>
        </p:txBody>
      </p:sp>
      <p:pic>
        <p:nvPicPr>
          <p:cNvPr id="5" name="Imagen 4"/>
          <p:cNvPicPr>
            <a:picLocks noChangeAspect="1"/>
          </p:cNvPicPr>
          <p:nvPr/>
        </p:nvPicPr>
        <p:blipFill>
          <a:blip r:embed="rId2"/>
          <a:stretch>
            <a:fillRect/>
          </a:stretch>
        </p:blipFill>
        <p:spPr>
          <a:xfrm>
            <a:off x="196726" y="2756755"/>
            <a:ext cx="8562975" cy="2047875"/>
          </a:xfrm>
          <a:prstGeom prst="rect">
            <a:avLst/>
          </a:prstGeom>
        </p:spPr>
      </p:pic>
      <p:sp>
        <p:nvSpPr>
          <p:cNvPr id="6" name="Rectángulo 5"/>
          <p:cNvSpPr/>
          <p:nvPr/>
        </p:nvSpPr>
        <p:spPr>
          <a:xfrm>
            <a:off x="325680" y="5380109"/>
            <a:ext cx="7364658" cy="369332"/>
          </a:xfrm>
          <a:prstGeom prst="rect">
            <a:avLst/>
          </a:prstGeom>
        </p:spPr>
        <p:txBody>
          <a:bodyPr wrap="square">
            <a:spAutoFit/>
          </a:bodyPr>
          <a:lstStyle/>
          <a:p>
            <a:r>
              <a:rPr lang="es-AR" dirty="0"/>
              <a:t>https://developer.android.com/ndk/samples/index.html</a:t>
            </a:r>
          </a:p>
        </p:txBody>
      </p:sp>
    </p:spTree>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ustomShape 2"/>
          <p:cNvSpPr/>
          <p:nvPr/>
        </p:nvSpPr>
        <p:spPr>
          <a:xfrm>
            <a:off x="756138" y="174032"/>
            <a:ext cx="7631723" cy="1111843"/>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ctr">
              <a:lnSpc>
                <a:spcPct val="90000"/>
              </a:lnSpc>
              <a:spcBef>
                <a:spcPct val="0"/>
              </a:spcBef>
              <a:spcAft>
                <a:spcPts val="600"/>
              </a:spcAft>
            </a:pPr>
            <a:r>
              <a:rPr lang="en-US" sz="3500" strike="noStrike" kern="1200">
                <a:solidFill>
                  <a:schemeClr val="tx1"/>
                </a:solidFill>
                <a:latin typeface="+mj-lt"/>
                <a:ea typeface="+mj-ea"/>
                <a:cs typeface="+mj-cs"/>
              </a:rPr>
              <a:t>NDK / Cross-Compilación</a:t>
            </a:r>
          </a:p>
        </p:txBody>
      </p:sp>
      <p:sp>
        <p:nvSpPr>
          <p:cNvPr id="4" name="Rectángulo 3"/>
          <p:cNvSpPr/>
          <p:nvPr/>
        </p:nvSpPr>
        <p:spPr>
          <a:xfrm>
            <a:off x="756138" y="1459907"/>
            <a:ext cx="7631722" cy="767904"/>
          </a:xfrm>
          <a:prstGeom prst="rect">
            <a:avLst/>
          </a:prstGeom>
        </p:spPr>
        <p:txBody>
          <a:bodyPr vert="horz" lIns="91440" tIns="45720" rIns="91440" bIns="45720" rtlCol="0" anchor="ctr">
            <a:normAutofit/>
          </a:bodyPr>
          <a:lstStyle/>
          <a:p>
            <a:pPr algn="ctr">
              <a:lnSpc>
                <a:spcPct val="90000"/>
              </a:lnSpc>
              <a:spcAft>
                <a:spcPts val="600"/>
              </a:spcAft>
            </a:pPr>
            <a:r>
              <a:rPr lang="en-US" sz="1600" dirty="0"/>
              <a:t>Para </a:t>
            </a:r>
            <a:r>
              <a:rPr lang="en-US" sz="1600" dirty="0" err="1"/>
              <a:t>compilar</a:t>
            </a:r>
            <a:r>
              <a:rPr lang="en-US" sz="1600" dirty="0"/>
              <a:t> </a:t>
            </a:r>
            <a:r>
              <a:rPr lang="en-US" sz="1600" dirty="0" err="1"/>
              <a:t>los</a:t>
            </a:r>
            <a:r>
              <a:rPr lang="en-US" sz="1600" dirty="0"/>
              <a:t> </a:t>
            </a:r>
            <a:r>
              <a:rPr lang="en-US" sz="1600" dirty="0" err="1"/>
              <a:t>binarios</a:t>
            </a:r>
            <a:r>
              <a:rPr lang="en-US" sz="1600" dirty="0"/>
              <a:t> para </a:t>
            </a:r>
            <a:r>
              <a:rPr lang="en-US" sz="1600" dirty="0" err="1"/>
              <a:t>otras</a:t>
            </a:r>
            <a:r>
              <a:rPr lang="en-US" sz="1600" dirty="0"/>
              <a:t> </a:t>
            </a:r>
            <a:r>
              <a:rPr lang="en-US" sz="1600" dirty="0" err="1"/>
              <a:t>plataformas</a:t>
            </a:r>
            <a:r>
              <a:rPr lang="en-US" sz="1600" dirty="0"/>
              <a:t> </a:t>
            </a:r>
            <a:r>
              <a:rPr lang="en-US" sz="1600" dirty="0" err="1"/>
              <a:t>necesitamos</a:t>
            </a:r>
            <a:r>
              <a:rPr lang="en-US" sz="1600" dirty="0"/>
              <a:t> un conjunto de </a:t>
            </a:r>
            <a:r>
              <a:rPr lang="en-US" sz="1600" dirty="0" err="1"/>
              <a:t>herramientas</a:t>
            </a:r>
            <a:r>
              <a:rPr lang="en-US" sz="1600" dirty="0"/>
              <a:t> que </a:t>
            </a:r>
            <a:r>
              <a:rPr lang="en-US" sz="1600" dirty="0" err="1"/>
              <a:t>nos</a:t>
            </a:r>
            <a:r>
              <a:rPr lang="en-US" sz="1600" dirty="0"/>
              <a:t> </a:t>
            </a:r>
            <a:r>
              <a:rPr lang="en-US" sz="1600" dirty="0" err="1"/>
              <a:t>permiten</a:t>
            </a:r>
            <a:r>
              <a:rPr lang="en-US" sz="1600" dirty="0"/>
              <a:t> </a:t>
            </a:r>
            <a:r>
              <a:rPr lang="en-US" sz="1600" dirty="0" err="1"/>
              <a:t>reconstruir</a:t>
            </a:r>
            <a:r>
              <a:rPr lang="en-US" sz="1600" dirty="0"/>
              <a:t> </a:t>
            </a:r>
            <a:r>
              <a:rPr lang="en-US" sz="1600" dirty="0" err="1"/>
              <a:t>el</a:t>
            </a:r>
            <a:r>
              <a:rPr lang="en-US" sz="1600" dirty="0"/>
              <a:t> </a:t>
            </a:r>
            <a:r>
              <a:rPr lang="en-US" sz="1600" dirty="0" err="1"/>
              <a:t>entorno</a:t>
            </a:r>
            <a:r>
              <a:rPr lang="en-US" sz="1600" dirty="0"/>
              <a:t> </a:t>
            </a:r>
            <a:r>
              <a:rPr lang="en-US" sz="1600" dirty="0" err="1"/>
              <a:t>destino</a:t>
            </a:r>
            <a:r>
              <a:rPr lang="en-US" sz="1600" dirty="0"/>
              <a:t> </a:t>
            </a:r>
            <a:r>
              <a:rPr lang="en-US" sz="1600" dirty="0" err="1"/>
              <a:t>en</a:t>
            </a:r>
            <a:r>
              <a:rPr lang="en-US" sz="1600" dirty="0"/>
              <a:t> la </a:t>
            </a:r>
            <a:r>
              <a:rPr lang="en-US" sz="1600" dirty="0" err="1"/>
              <a:t>maquina</a:t>
            </a:r>
            <a:r>
              <a:rPr lang="en-US" sz="1600" dirty="0"/>
              <a:t> </a:t>
            </a:r>
            <a:r>
              <a:rPr lang="en-US" sz="1600" dirty="0" err="1"/>
              <a:t>donde</a:t>
            </a:r>
            <a:r>
              <a:rPr lang="en-US" sz="1600" dirty="0"/>
              <a:t> </a:t>
            </a:r>
            <a:r>
              <a:rPr lang="en-US" sz="1600" dirty="0" err="1"/>
              <a:t>realizamos</a:t>
            </a:r>
            <a:r>
              <a:rPr lang="en-US" sz="1600" dirty="0"/>
              <a:t> la </a:t>
            </a:r>
            <a:r>
              <a:rPr lang="en-US" sz="1600" dirty="0" err="1"/>
              <a:t>compilación</a:t>
            </a:r>
            <a:r>
              <a:rPr lang="en-US" sz="1600" dirty="0"/>
              <a:t> …</a:t>
            </a:r>
          </a:p>
        </p:txBody>
      </p:sp>
      <p:pic>
        <p:nvPicPr>
          <p:cNvPr id="2" name="Imagen 1"/>
          <p:cNvPicPr>
            <a:picLocks noChangeAspect="1"/>
          </p:cNvPicPr>
          <p:nvPr/>
        </p:nvPicPr>
        <p:blipFill>
          <a:blip r:embed="rId2"/>
          <a:stretch>
            <a:fillRect/>
          </a:stretch>
        </p:blipFill>
        <p:spPr>
          <a:xfrm>
            <a:off x="925421" y="2405149"/>
            <a:ext cx="7288583" cy="3899393"/>
          </a:xfrm>
          <a:prstGeom prst="rect">
            <a:avLst/>
          </a:prstGeom>
          <a:ln w="38100">
            <a:solidFill>
              <a:schemeClr val="bg1">
                <a:lumMod val="50000"/>
                <a:lumOff val="50000"/>
              </a:schemeClr>
            </a:solid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52475" y="2660404"/>
            <a:ext cx="7770202" cy="2662655"/>
          </a:xfrm>
          <a:prstGeom prst="rect">
            <a:avLst/>
          </a:prstGeom>
          <a:ln w="38100">
            <a:solidFill>
              <a:schemeClr val="bg1">
                <a:lumMod val="50000"/>
                <a:lumOff val="50000"/>
              </a:schemeClr>
            </a:solidFill>
          </a:ln>
        </p:spPr>
      </p:pic>
      <p:sp>
        <p:nvSpPr>
          <p:cNvPr id="3" name="Rectángulo 2"/>
          <p:cNvSpPr/>
          <p:nvPr/>
        </p:nvSpPr>
        <p:spPr>
          <a:xfrm>
            <a:off x="710345" y="5985413"/>
            <a:ext cx="7854462" cy="369332"/>
          </a:xfrm>
          <a:prstGeom prst="rect">
            <a:avLst/>
          </a:prstGeom>
        </p:spPr>
        <p:txBody>
          <a:bodyPr wrap="square">
            <a:spAutoFit/>
          </a:bodyPr>
          <a:lstStyle/>
          <a:p>
            <a:r>
              <a:rPr lang="es-AR" dirty="0"/>
              <a:t>https://developer.android.com/ndk/guides/arch.html</a:t>
            </a:r>
          </a:p>
        </p:txBody>
      </p:sp>
      <p:sp>
        <p:nvSpPr>
          <p:cNvPr id="4" name="CustomShape 2"/>
          <p:cNvSpPr/>
          <p:nvPr/>
        </p:nvSpPr>
        <p:spPr>
          <a:xfrm>
            <a:off x="1101969" y="-82182"/>
            <a:ext cx="6486157"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NDK / Cross-Compilación</a:t>
            </a:r>
          </a:p>
        </p:txBody>
      </p:sp>
      <p:sp>
        <p:nvSpPr>
          <p:cNvPr id="5" name="Rectángulo 4"/>
          <p:cNvSpPr/>
          <p:nvPr/>
        </p:nvSpPr>
        <p:spPr>
          <a:xfrm>
            <a:off x="785446" y="1628718"/>
            <a:ext cx="7854462" cy="369332"/>
          </a:xfrm>
          <a:prstGeom prst="rect">
            <a:avLst/>
          </a:prstGeom>
        </p:spPr>
        <p:txBody>
          <a:bodyPr wrap="square">
            <a:spAutoFit/>
          </a:bodyPr>
          <a:lstStyle/>
          <a:p>
            <a:r>
              <a:rPr lang="es-AR" dirty="0"/>
              <a:t>Este conjunto de herramientas es provisto por el NDK de Android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4775595" y="728664"/>
            <a:ext cx="3738610" cy="3157080"/>
          </a:xfrm>
          <a:prstGeom prst="rect">
            <a:avLst/>
          </a:prstGeom>
          <a:noFill/>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nSpc>
                <a:spcPct val="90000"/>
              </a:lnSpc>
              <a:spcBef>
                <a:spcPct val="0"/>
              </a:spcBef>
              <a:spcAft>
                <a:spcPts val="600"/>
              </a:spcAft>
            </a:pPr>
            <a:r>
              <a:rPr lang="en-US" sz="4500" strike="noStrike">
                <a:latin typeface="+mj-lt"/>
                <a:ea typeface="+mj-ea"/>
                <a:cs typeface="+mj-cs"/>
              </a:rPr>
              <a:t>Consola - ADB</a:t>
            </a:r>
          </a:p>
        </p:txBody>
      </p:sp>
      <p:pic>
        <p:nvPicPr>
          <p:cNvPr id="10" name="Imagen 9">
            <a:extLst>
              <a:ext uri="{FF2B5EF4-FFF2-40B4-BE49-F238E27FC236}">
                <a16:creationId xmlns:a16="http://schemas.microsoft.com/office/drawing/2014/main" id="{5F0DB1C6-7C0B-48B1-9DB6-0A7BC7D5D233}"/>
              </a:ext>
            </a:extLst>
          </p:cNvPr>
          <p:cNvPicPr>
            <a:picLocks noChangeAspect="1"/>
          </p:cNvPicPr>
          <p:nvPr/>
        </p:nvPicPr>
        <p:blipFill rotWithShape="1">
          <a:blip r:embed="rId2"/>
          <a:srcRect r="4470"/>
          <a:stretch/>
        </p:blipFill>
        <p:spPr>
          <a:xfrm>
            <a:off x="20" y="10"/>
            <a:ext cx="4504114" cy="6857990"/>
          </a:xfrm>
          <a:prstGeom prst="rect">
            <a:avLst/>
          </a:prstGeom>
        </p:spPr>
      </p:pic>
    </p:spTree>
    <p:extLst>
      <p:ext uri="{BB962C8B-B14F-4D97-AF65-F5344CB8AC3E}">
        <p14:creationId xmlns:p14="http://schemas.microsoft.com/office/powerpoint/2010/main" val="4251947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8" name="Picture 17">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20" name="Picture 19">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22" name="Rectangle 21">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4" name="Rectangle 23">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26" name="Rectangle 25">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30" name="Picture 29">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32" name="Rectangle 31">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CustomShape 2"/>
          <p:cNvSpPr/>
          <p:nvPr/>
        </p:nvSpPr>
        <p:spPr>
          <a:xfrm>
            <a:off x="510240" y="753228"/>
            <a:ext cx="7210396" cy="10809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defTabSz="914400">
              <a:lnSpc>
                <a:spcPct val="90000"/>
              </a:lnSpc>
              <a:spcBef>
                <a:spcPct val="0"/>
              </a:spcBef>
              <a:spcAft>
                <a:spcPts val="600"/>
              </a:spcAft>
            </a:pPr>
            <a:r>
              <a:rPr lang="en-US" sz="3600" strike="noStrike">
                <a:solidFill>
                  <a:srgbClr val="FFFFFF"/>
                </a:solidFill>
                <a:latin typeface="+mj-lt"/>
                <a:ea typeface="+mj-ea"/>
                <a:cs typeface="+mj-cs"/>
              </a:rPr>
              <a:t>Consola - ADB</a:t>
            </a:r>
          </a:p>
        </p:txBody>
      </p:sp>
      <p:pic>
        <p:nvPicPr>
          <p:cNvPr id="34" name="Picture 33">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36" name="Rectangle 35">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38" name="Picture 37">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40" name="Rectangle 39">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Rectángulo 4"/>
          <p:cNvSpPr/>
          <p:nvPr/>
        </p:nvSpPr>
        <p:spPr>
          <a:xfrm>
            <a:off x="711" y="2286350"/>
            <a:ext cx="7813263" cy="3577210"/>
          </a:xfrm>
          <a:prstGeom prst="rect">
            <a:avLst/>
          </a:prstGeom>
        </p:spPr>
        <p:txBody>
          <a:bodyPr vert="horz" lIns="91440" tIns="45720" rIns="91440" bIns="45720" rtlCol="0" anchor="t">
            <a:noAutofit/>
          </a:bodyPr>
          <a:lstStyle/>
          <a:p>
            <a:pPr indent="-228600" algn="just" defTabSz="914400">
              <a:lnSpc>
                <a:spcPct val="90000"/>
              </a:lnSpc>
              <a:spcAft>
                <a:spcPts val="600"/>
              </a:spcAft>
              <a:buFont typeface="Arial" panose="020B0604020202020204" pitchFamily="34" charset="0"/>
              <a:buChar char="•"/>
            </a:pPr>
            <a:r>
              <a:rPr lang="en-US" sz="2400" dirty="0">
                <a:solidFill>
                  <a:srgbClr val="FFFFFF"/>
                </a:solidFill>
              </a:rPr>
              <a:t>Android Debug Bridge (ADB) es </a:t>
            </a:r>
            <a:r>
              <a:rPr lang="en-US" sz="2400" dirty="0" err="1">
                <a:solidFill>
                  <a:srgbClr val="FFFFFF"/>
                </a:solidFill>
              </a:rPr>
              <a:t>una</a:t>
            </a:r>
            <a:r>
              <a:rPr lang="en-US" sz="2400" dirty="0">
                <a:solidFill>
                  <a:srgbClr val="FFFFFF"/>
                </a:solidFill>
              </a:rPr>
              <a:t> </a:t>
            </a:r>
            <a:r>
              <a:rPr lang="en-US" sz="2400" dirty="0" err="1">
                <a:solidFill>
                  <a:srgbClr val="FFFFFF"/>
                </a:solidFill>
              </a:rPr>
              <a:t>herramienta</a:t>
            </a:r>
            <a:r>
              <a:rPr lang="en-US" sz="2400" dirty="0">
                <a:solidFill>
                  <a:srgbClr val="FFFFFF"/>
                </a:solidFill>
              </a:rPr>
              <a:t> de </a:t>
            </a:r>
            <a:r>
              <a:rPr lang="en-US" sz="2400" dirty="0" err="1">
                <a:solidFill>
                  <a:srgbClr val="FFFFFF"/>
                </a:solidFill>
              </a:rPr>
              <a:t>líneas</a:t>
            </a:r>
            <a:r>
              <a:rPr lang="en-US" sz="2400" dirty="0">
                <a:solidFill>
                  <a:srgbClr val="FFFFFF"/>
                </a:solidFill>
              </a:rPr>
              <a:t> de </a:t>
            </a:r>
            <a:r>
              <a:rPr lang="en-US" sz="2400" dirty="0" err="1">
                <a:solidFill>
                  <a:srgbClr val="FFFFFF"/>
                </a:solidFill>
              </a:rPr>
              <a:t>comandos</a:t>
            </a:r>
            <a:r>
              <a:rPr lang="en-US" sz="2400" dirty="0">
                <a:solidFill>
                  <a:srgbClr val="FFFFFF"/>
                </a:solidFill>
              </a:rPr>
              <a:t> </a:t>
            </a:r>
            <a:r>
              <a:rPr lang="en-US" sz="2400" dirty="0" err="1">
                <a:solidFill>
                  <a:srgbClr val="FFFFFF"/>
                </a:solidFill>
              </a:rPr>
              <a:t>versátil</a:t>
            </a:r>
            <a:r>
              <a:rPr lang="en-US" sz="2400" dirty="0">
                <a:solidFill>
                  <a:srgbClr val="FFFFFF"/>
                </a:solidFill>
              </a:rPr>
              <a:t> que </a:t>
            </a:r>
            <a:r>
              <a:rPr lang="en-US" sz="2400" dirty="0" err="1">
                <a:solidFill>
                  <a:srgbClr val="FFFFFF"/>
                </a:solidFill>
              </a:rPr>
              <a:t>te</a:t>
            </a:r>
            <a:r>
              <a:rPr lang="en-US" sz="2400" dirty="0">
                <a:solidFill>
                  <a:srgbClr val="FFFFFF"/>
                </a:solidFill>
              </a:rPr>
              <a:t> </a:t>
            </a:r>
            <a:r>
              <a:rPr lang="en-US" sz="2400" dirty="0" err="1">
                <a:solidFill>
                  <a:srgbClr val="FFFFFF"/>
                </a:solidFill>
              </a:rPr>
              <a:t>permite</a:t>
            </a:r>
            <a:r>
              <a:rPr lang="en-US" sz="2400" dirty="0">
                <a:solidFill>
                  <a:srgbClr val="FFFFFF"/>
                </a:solidFill>
              </a:rPr>
              <a:t> </a:t>
            </a:r>
            <a:r>
              <a:rPr lang="en-US" sz="2400" dirty="0" err="1">
                <a:solidFill>
                  <a:srgbClr val="FFFFFF"/>
                </a:solidFill>
              </a:rPr>
              <a:t>comunicarte</a:t>
            </a:r>
            <a:r>
              <a:rPr lang="en-US" sz="2400" dirty="0">
                <a:solidFill>
                  <a:srgbClr val="FFFFFF"/>
                </a:solidFill>
              </a:rPr>
              <a:t> con </a:t>
            </a:r>
            <a:r>
              <a:rPr lang="en-US" sz="2400" dirty="0" err="1">
                <a:solidFill>
                  <a:srgbClr val="FFFFFF"/>
                </a:solidFill>
              </a:rPr>
              <a:t>una</a:t>
            </a:r>
            <a:r>
              <a:rPr lang="en-US" sz="2400" dirty="0">
                <a:solidFill>
                  <a:srgbClr val="FFFFFF"/>
                </a:solidFill>
              </a:rPr>
              <a:t> </a:t>
            </a:r>
            <a:r>
              <a:rPr lang="en-US" sz="2400" dirty="0" err="1">
                <a:solidFill>
                  <a:srgbClr val="FFFFFF"/>
                </a:solidFill>
              </a:rPr>
              <a:t>instancia</a:t>
            </a:r>
            <a:r>
              <a:rPr lang="en-US" sz="2400" dirty="0">
                <a:solidFill>
                  <a:srgbClr val="FFFFFF"/>
                </a:solidFill>
              </a:rPr>
              <a:t> de un </a:t>
            </a:r>
            <a:r>
              <a:rPr lang="en-US" sz="2400" dirty="0" err="1">
                <a:solidFill>
                  <a:srgbClr val="FFFFFF"/>
                </a:solidFill>
              </a:rPr>
              <a:t>emulador</a:t>
            </a:r>
            <a:r>
              <a:rPr lang="en-US" sz="2400" dirty="0">
                <a:solidFill>
                  <a:srgbClr val="FFFFFF"/>
                </a:solidFill>
              </a:rPr>
              <a:t> o un </a:t>
            </a:r>
            <a:r>
              <a:rPr lang="en-US" sz="2400" dirty="0" err="1">
                <a:solidFill>
                  <a:srgbClr val="FFFFFF"/>
                </a:solidFill>
              </a:rPr>
              <a:t>dispositivo</a:t>
            </a:r>
            <a:r>
              <a:rPr lang="en-US" sz="2400" dirty="0">
                <a:solidFill>
                  <a:srgbClr val="FFFFFF"/>
                </a:solidFill>
              </a:rPr>
              <a:t> Android </a:t>
            </a:r>
            <a:r>
              <a:rPr lang="en-US" sz="2400" dirty="0" err="1">
                <a:solidFill>
                  <a:srgbClr val="FFFFFF"/>
                </a:solidFill>
              </a:rPr>
              <a:t>conectado</a:t>
            </a:r>
            <a:r>
              <a:rPr lang="en-US" sz="2400" dirty="0">
                <a:solidFill>
                  <a:srgbClr val="FFFFFF"/>
                </a:solidFill>
              </a:rPr>
              <a:t>. </a:t>
            </a:r>
          </a:p>
          <a:p>
            <a:pPr indent="-228600" algn="just" defTabSz="914400">
              <a:lnSpc>
                <a:spcPct val="90000"/>
              </a:lnSpc>
              <a:spcAft>
                <a:spcPts val="600"/>
              </a:spcAft>
              <a:buFont typeface="Arial" panose="020B0604020202020204" pitchFamily="34" charset="0"/>
              <a:buChar char="•"/>
            </a:pPr>
            <a:endParaRPr lang="en-US" sz="2400" dirty="0">
              <a:solidFill>
                <a:srgbClr val="FFFFFF"/>
              </a:solidFill>
            </a:endParaRPr>
          </a:p>
          <a:p>
            <a:pPr indent="-228600" algn="just" defTabSz="914400">
              <a:lnSpc>
                <a:spcPct val="90000"/>
              </a:lnSpc>
              <a:spcAft>
                <a:spcPts val="600"/>
              </a:spcAft>
              <a:buFont typeface="Arial" panose="020B0604020202020204" pitchFamily="34" charset="0"/>
              <a:buChar char="•"/>
            </a:pPr>
            <a:r>
              <a:rPr lang="en-US" sz="2400" dirty="0">
                <a:solidFill>
                  <a:srgbClr val="FFFFFF"/>
                </a:solidFill>
              </a:rPr>
              <a:t>Esta </a:t>
            </a:r>
            <a:r>
              <a:rPr lang="en-US" sz="2400" dirty="0" err="1">
                <a:solidFill>
                  <a:srgbClr val="FFFFFF"/>
                </a:solidFill>
              </a:rPr>
              <a:t>herramienta</a:t>
            </a:r>
            <a:r>
              <a:rPr lang="en-US" sz="2400" dirty="0">
                <a:solidFill>
                  <a:srgbClr val="FFFFFF"/>
                </a:solidFill>
              </a:rPr>
              <a:t> </a:t>
            </a:r>
            <a:r>
              <a:rPr lang="en-US" sz="2400" dirty="0" err="1">
                <a:solidFill>
                  <a:srgbClr val="FFFFFF"/>
                </a:solidFill>
              </a:rPr>
              <a:t>proporciona</a:t>
            </a:r>
            <a:r>
              <a:rPr lang="en-US" sz="2400" dirty="0">
                <a:solidFill>
                  <a:srgbClr val="FFFFFF"/>
                </a:solidFill>
              </a:rPr>
              <a:t> </a:t>
            </a:r>
            <a:r>
              <a:rPr lang="en-US" sz="2400" dirty="0" err="1">
                <a:solidFill>
                  <a:srgbClr val="FFFFFF"/>
                </a:solidFill>
              </a:rPr>
              <a:t>diferentes</a:t>
            </a:r>
            <a:r>
              <a:rPr lang="en-US" sz="2400" dirty="0">
                <a:solidFill>
                  <a:srgbClr val="FFFFFF"/>
                </a:solidFill>
              </a:rPr>
              <a:t> </a:t>
            </a:r>
            <a:r>
              <a:rPr lang="en-US" sz="2400" dirty="0" err="1">
                <a:solidFill>
                  <a:srgbClr val="FFFFFF"/>
                </a:solidFill>
              </a:rPr>
              <a:t>acciones</a:t>
            </a:r>
            <a:r>
              <a:rPr lang="en-US" sz="2400" dirty="0">
                <a:solidFill>
                  <a:srgbClr val="FFFFFF"/>
                </a:solidFill>
              </a:rPr>
              <a:t> </a:t>
            </a:r>
            <a:r>
              <a:rPr lang="en-US" sz="2400" dirty="0" err="1">
                <a:solidFill>
                  <a:srgbClr val="FFFFFF"/>
                </a:solidFill>
              </a:rPr>
              <a:t>en</a:t>
            </a:r>
            <a:r>
              <a:rPr lang="en-US" sz="2400" dirty="0">
                <a:solidFill>
                  <a:srgbClr val="FFFFFF"/>
                </a:solidFill>
              </a:rPr>
              <a:t> </a:t>
            </a:r>
            <a:r>
              <a:rPr lang="en-US" sz="2400" dirty="0" err="1">
                <a:solidFill>
                  <a:srgbClr val="FFFFFF"/>
                </a:solidFill>
              </a:rPr>
              <a:t>dispositivos</a:t>
            </a:r>
            <a:r>
              <a:rPr lang="en-US" sz="2400" dirty="0">
                <a:solidFill>
                  <a:srgbClr val="FFFFFF"/>
                </a:solidFill>
              </a:rPr>
              <a:t>, </a:t>
            </a:r>
            <a:r>
              <a:rPr lang="en-US" sz="2400" dirty="0" err="1">
                <a:solidFill>
                  <a:srgbClr val="FFFFFF"/>
                </a:solidFill>
              </a:rPr>
              <a:t>como</a:t>
            </a:r>
            <a:r>
              <a:rPr lang="en-US" sz="2400" dirty="0">
                <a:solidFill>
                  <a:srgbClr val="FFFFFF"/>
                </a:solidFill>
              </a:rPr>
              <a:t> la </a:t>
            </a:r>
            <a:r>
              <a:rPr lang="en-US" sz="2400" dirty="0" err="1">
                <a:solidFill>
                  <a:srgbClr val="FFFFFF"/>
                </a:solidFill>
              </a:rPr>
              <a:t>instalación</a:t>
            </a:r>
            <a:r>
              <a:rPr lang="en-US" sz="2400" dirty="0">
                <a:solidFill>
                  <a:srgbClr val="FFFFFF"/>
                </a:solidFill>
              </a:rPr>
              <a:t> y la </a:t>
            </a:r>
            <a:r>
              <a:rPr lang="en-US" sz="2400" dirty="0" err="1">
                <a:solidFill>
                  <a:srgbClr val="FFFFFF"/>
                </a:solidFill>
              </a:rPr>
              <a:t>depuración</a:t>
            </a:r>
            <a:r>
              <a:rPr lang="en-US" sz="2400" dirty="0">
                <a:solidFill>
                  <a:srgbClr val="FFFFFF"/>
                </a:solidFill>
              </a:rPr>
              <a:t> de apps, y </a:t>
            </a:r>
            <a:r>
              <a:rPr lang="en-US" sz="2400" dirty="0" err="1">
                <a:solidFill>
                  <a:srgbClr val="FFFFFF"/>
                </a:solidFill>
              </a:rPr>
              <a:t>proporciona</a:t>
            </a:r>
            <a:r>
              <a:rPr lang="en-US" sz="2400" dirty="0">
                <a:solidFill>
                  <a:srgbClr val="FFFFFF"/>
                </a:solidFill>
              </a:rPr>
              <a:t> </a:t>
            </a:r>
            <a:r>
              <a:rPr lang="en-US" sz="2400" dirty="0" err="1">
                <a:solidFill>
                  <a:srgbClr val="FFFFFF"/>
                </a:solidFill>
              </a:rPr>
              <a:t>acceso</a:t>
            </a:r>
            <a:r>
              <a:rPr lang="en-US" sz="2400" dirty="0">
                <a:solidFill>
                  <a:srgbClr val="FFFFFF"/>
                </a:solidFill>
              </a:rPr>
              <a:t> a un shell Unix que </a:t>
            </a:r>
            <a:r>
              <a:rPr lang="en-US" sz="2400" dirty="0" err="1">
                <a:solidFill>
                  <a:srgbClr val="FFFFFF"/>
                </a:solidFill>
              </a:rPr>
              <a:t>puedes</a:t>
            </a:r>
            <a:r>
              <a:rPr lang="en-US" sz="2400" dirty="0">
                <a:solidFill>
                  <a:srgbClr val="FFFFFF"/>
                </a:solidFill>
              </a:rPr>
              <a:t> usar para </a:t>
            </a:r>
            <a:r>
              <a:rPr lang="en-US" sz="2400" dirty="0" err="1">
                <a:solidFill>
                  <a:srgbClr val="FFFFFF"/>
                </a:solidFill>
              </a:rPr>
              <a:t>ejecutar</a:t>
            </a:r>
            <a:r>
              <a:rPr lang="en-US" sz="2400" dirty="0">
                <a:solidFill>
                  <a:srgbClr val="FFFFFF"/>
                </a:solidFill>
              </a:rPr>
              <a:t> </a:t>
            </a:r>
            <a:r>
              <a:rPr lang="en-US" sz="2400" dirty="0" err="1">
                <a:solidFill>
                  <a:srgbClr val="FFFFFF"/>
                </a:solidFill>
              </a:rPr>
              <a:t>varios</a:t>
            </a:r>
            <a:r>
              <a:rPr lang="en-US" sz="2400" dirty="0">
                <a:solidFill>
                  <a:srgbClr val="FFFFFF"/>
                </a:solidFill>
              </a:rPr>
              <a:t> </a:t>
            </a:r>
            <a:r>
              <a:rPr lang="en-US" sz="2400" dirty="0" err="1">
                <a:solidFill>
                  <a:srgbClr val="FFFFFF"/>
                </a:solidFill>
              </a:rPr>
              <a:t>comandos</a:t>
            </a:r>
            <a:r>
              <a:rPr lang="en-US" sz="2400" dirty="0">
                <a:solidFill>
                  <a:srgbClr val="FFFFFF"/>
                </a:solidFill>
              </a:rPr>
              <a:t> </a:t>
            </a:r>
            <a:r>
              <a:rPr lang="en-US" sz="2400" dirty="0" err="1">
                <a:solidFill>
                  <a:srgbClr val="FFFFFF"/>
                </a:solidFill>
              </a:rPr>
              <a:t>en</a:t>
            </a:r>
            <a:r>
              <a:rPr lang="en-US" sz="2400" dirty="0">
                <a:solidFill>
                  <a:srgbClr val="FFFFFF"/>
                </a:solidFill>
              </a:rPr>
              <a:t> un </a:t>
            </a:r>
            <a:r>
              <a:rPr lang="en-US" sz="2400" dirty="0" err="1">
                <a:solidFill>
                  <a:srgbClr val="FFFFFF"/>
                </a:solidFill>
              </a:rPr>
              <a:t>emulador</a:t>
            </a:r>
            <a:r>
              <a:rPr lang="en-US" sz="2400" dirty="0">
                <a:solidFill>
                  <a:srgbClr val="FFFFFF"/>
                </a:solidFill>
              </a:rPr>
              <a:t> o un </a:t>
            </a:r>
            <a:r>
              <a:rPr lang="en-US" sz="2400" dirty="0" err="1">
                <a:solidFill>
                  <a:srgbClr val="FFFFFF"/>
                </a:solidFill>
              </a:rPr>
              <a:t>dispositivo</a:t>
            </a:r>
            <a:r>
              <a:rPr lang="en-US" sz="2400" dirty="0">
                <a:solidFill>
                  <a:srgbClr val="FFFFFF"/>
                </a:solidFill>
              </a:rPr>
              <a:t> </a:t>
            </a:r>
            <a:r>
              <a:rPr lang="en-US" sz="2400" dirty="0" err="1">
                <a:solidFill>
                  <a:srgbClr val="FFFFFF"/>
                </a:solidFill>
              </a:rPr>
              <a:t>conectado</a:t>
            </a:r>
            <a:r>
              <a:rPr lang="en-US" sz="2400" dirty="0">
                <a:solidFill>
                  <a:srgbClr val="FFFFFF"/>
                </a:solidFill>
              </a:rPr>
              <a:t>. </a:t>
            </a:r>
            <a:endParaRPr lang="en-US" sz="2400" dirty="0">
              <a:solidFill>
                <a:srgbClr val="FFFFFF"/>
              </a:solidFill>
              <a:cs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646331"/>
          </a:xfrm>
          <a:prstGeom prst="rect">
            <a:avLst/>
          </a:prstGeom>
        </p:spPr>
        <p:txBody>
          <a:bodyPr wrap="square">
            <a:spAutoFit/>
          </a:bodyPr>
          <a:lstStyle/>
          <a:p>
            <a:pPr algn="ctr"/>
            <a:r>
              <a:rPr lang="es-AR" dirty="0"/>
              <a:t>(host)$ </a:t>
            </a:r>
            <a:r>
              <a:rPr lang="es-AR" dirty="0" err="1"/>
              <a:t>adb</a:t>
            </a:r>
            <a:r>
              <a:rPr lang="es-AR" dirty="0"/>
              <a:t> </a:t>
            </a:r>
            <a:r>
              <a:rPr lang="es-AR" dirty="0" err="1"/>
              <a:t>shell</a:t>
            </a:r>
            <a:endParaRPr lang="es-AR" dirty="0"/>
          </a:p>
          <a:p>
            <a:pPr algn="ctr"/>
            <a:r>
              <a:rPr lang="es-AR" dirty="0">
                <a:solidFill>
                  <a:schemeClr val="accent3">
                    <a:lumMod val="60000"/>
                    <a:lumOff val="40000"/>
                  </a:schemeClr>
                </a:solidFill>
              </a:rPr>
              <a:t>(</a:t>
            </a:r>
            <a:r>
              <a:rPr lang="es-AR" dirty="0" err="1">
                <a:solidFill>
                  <a:schemeClr val="accent3">
                    <a:lumMod val="60000"/>
                    <a:lumOff val="40000"/>
                  </a:schemeClr>
                </a:solidFill>
              </a:rPr>
              <a:t>device</a:t>
            </a:r>
            <a:r>
              <a:rPr lang="es-AR" dirty="0">
                <a:solidFill>
                  <a:schemeClr val="accent3">
                    <a:lumMod val="60000"/>
                    <a:lumOff val="40000"/>
                  </a:schemeClr>
                </a:solidFill>
              </a:rPr>
              <a:t>)$ </a:t>
            </a:r>
            <a:r>
              <a:rPr lang="es-AR" dirty="0" err="1">
                <a:solidFill>
                  <a:schemeClr val="accent3">
                    <a:lumMod val="60000"/>
                    <a:lumOff val="40000"/>
                  </a:schemeClr>
                </a:solidFill>
              </a:rPr>
              <a:t>cat</a:t>
            </a:r>
            <a:r>
              <a:rPr lang="es-AR" dirty="0">
                <a:solidFill>
                  <a:schemeClr val="accent3">
                    <a:lumMod val="60000"/>
                    <a:lumOff val="40000"/>
                  </a:schemeClr>
                </a:solidFill>
              </a:rPr>
              <a:t> /</a:t>
            </a:r>
            <a:r>
              <a:rPr lang="es-AR" dirty="0" err="1">
                <a:solidFill>
                  <a:schemeClr val="accent3">
                    <a:lumMod val="60000"/>
                    <a:lumOff val="40000"/>
                  </a:schemeClr>
                </a:solidFill>
              </a:rPr>
              <a:t>proc</a:t>
            </a:r>
            <a:r>
              <a:rPr lang="es-AR" dirty="0">
                <a:solidFill>
                  <a:schemeClr val="accent3">
                    <a:lumMod val="60000"/>
                    <a:lumOff val="40000"/>
                  </a:schemeClr>
                </a:solidFill>
              </a:rPr>
              <a:t>/</a:t>
            </a:r>
            <a:r>
              <a:rPr lang="es-AR" dirty="0" err="1">
                <a:solidFill>
                  <a:schemeClr val="accent3">
                    <a:lumMod val="60000"/>
                    <a:lumOff val="40000"/>
                  </a:schemeClr>
                </a:solidFill>
              </a:rPr>
              <a:t>cpuinfo</a:t>
            </a:r>
            <a:endParaRPr lang="es-AR" dirty="0">
              <a:solidFill>
                <a:schemeClr val="accent3">
                  <a:lumMod val="60000"/>
                  <a:lumOff val="40000"/>
                </a:schemeClr>
              </a:solidFill>
            </a:endParaRPr>
          </a:p>
        </p:txBody>
      </p:sp>
      <p:sp>
        <p:nvSpPr>
          <p:cNvPr id="11" name="Rectángulo 10"/>
          <p:cNvSpPr/>
          <p:nvPr/>
        </p:nvSpPr>
        <p:spPr>
          <a:xfrm>
            <a:off x="291628" y="6108125"/>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pic>
        <p:nvPicPr>
          <p:cNvPr id="4" name="Imagen 3">
            <a:extLst>
              <a:ext uri="{FF2B5EF4-FFF2-40B4-BE49-F238E27FC236}">
                <a16:creationId xmlns:a16="http://schemas.microsoft.com/office/drawing/2014/main" id="{0BE6EA4D-7722-4CDB-9049-C2AE3BC39432}"/>
              </a:ext>
            </a:extLst>
          </p:cNvPr>
          <p:cNvPicPr>
            <a:picLocks noChangeAspect="1"/>
          </p:cNvPicPr>
          <p:nvPr/>
        </p:nvPicPr>
        <p:blipFill>
          <a:blip r:embed="rId3"/>
          <a:stretch>
            <a:fillRect/>
          </a:stretch>
        </p:blipFill>
        <p:spPr>
          <a:xfrm>
            <a:off x="1852612" y="2399375"/>
            <a:ext cx="5133975" cy="3390900"/>
          </a:xfrm>
          <a:prstGeom prst="rect">
            <a:avLst/>
          </a:prstGeom>
        </p:spPr>
      </p:pic>
    </p:spTree>
    <p:extLst>
      <p:ext uri="{BB962C8B-B14F-4D97-AF65-F5344CB8AC3E}">
        <p14:creationId xmlns:p14="http://schemas.microsoft.com/office/powerpoint/2010/main" val="2435792331"/>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369332"/>
          </a:xfrm>
          <a:prstGeom prst="rect">
            <a:avLst/>
          </a:prstGeom>
        </p:spPr>
        <p:txBody>
          <a:bodyPr wrap="square">
            <a:spAutoFit/>
          </a:bodyPr>
          <a:lstStyle/>
          <a:p>
            <a:pPr algn="ctr"/>
            <a:r>
              <a:rPr lang="es-AR" dirty="0"/>
              <a:t>(host)$ </a:t>
            </a:r>
            <a:r>
              <a:rPr lang="es-AR" dirty="0" err="1"/>
              <a:t>cat</a:t>
            </a:r>
            <a:r>
              <a:rPr lang="es-AR" dirty="0"/>
              <a:t> /</a:t>
            </a:r>
            <a:r>
              <a:rPr lang="es-AR" dirty="0" err="1"/>
              <a:t>proc</a:t>
            </a:r>
            <a:r>
              <a:rPr lang="es-AR" dirty="0"/>
              <a:t>/</a:t>
            </a:r>
            <a:r>
              <a:rPr lang="es-AR" dirty="0" err="1"/>
              <a:t>cpuinfo</a:t>
            </a:r>
            <a:endParaRPr lang="es-AR" dirty="0"/>
          </a:p>
        </p:txBody>
      </p:sp>
      <p:sp>
        <p:nvSpPr>
          <p:cNvPr id="11" name="Rectángulo 10"/>
          <p:cNvSpPr/>
          <p:nvPr/>
        </p:nvSpPr>
        <p:spPr>
          <a:xfrm>
            <a:off x="281353" y="6282786"/>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pic>
        <p:nvPicPr>
          <p:cNvPr id="6" name="Imagen 5">
            <a:extLst>
              <a:ext uri="{FF2B5EF4-FFF2-40B4-BE49-F238E27FC236}">
                <a16:creationId xmlns:a16="http://schemas.microsoft.com/office/drawing/2014/main" id="{CCE5FCD1-C97A-4F96-AF4E-8762B18A5D34}"/>
              </a:ext>
            </a:extLst>
          </p:cNvPr>
          <p:cNvPicPr>
            <a:picLocks noChangeAspect="1"/>
          </p:cNvPicPr>
          <p:nvPr/>
        </p:nvPicPr>
        <p:blipFill>
          <a:blip r:embed="rId3"/>
          <a:stretch>
            <a:fillRect/>
          </a:stretch>
        </p:blipFill>
        <p:spPr>
          <a:xfrm>
            <a:off x="867745" y="2092882"/>
            <a:ext cx="7275827" cy="4001287"/>
          </a:xfrm>
          <a:prstGeom prst="rect">
            <a:avLst/>
          </a:prstGeom>
        </p:spPr>
      </p:pic>
    </p:spTree>
    <p:extLst>
      <p:ext uri="{BB962C8B-B14F-4D97-AF65-F5344CB8AC3E}">
        <p14:creationId xmlns:p14="http://schemas.microsoft.com/office/powerpoint/2010/main" val="501557631"/>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534934"/>
            <a:ext cx="8440616" cy="646331"/>
          </a:xfrm>
          <a:prstGeom prst="rect">
            <a:avLst/>
          </a:prstGeom>
        </p:spPr>
        <p:txBody>
          <a:bodyPr wrap="square">
            <a:spAutoFit/>
          </a:bodyPr>
          <a:lstStyle/>
          <a:p>
            <a:pPr algn="ctr"/>
            <a:r>
              <a:rPr lang="es-AR" dirty="0"/>
              <a:t>(host)$ </a:t>
            </a:r>
            <a:r>
              <a:rPr lang="es-AR" dirty="0" err="1"/>
              <a:t>adb</a:t>
            </a:r>
            <a:r>
              <a:rPr lang="es-AR" dirty="0"/>
              <a:t> </a:t>
            </a:r>
            <a:r>
              <a:rPr lang="es-AR" dirty="0" err="1"/>
              <a:t>shell</a:t>
            </a:r>
            <a:endParaRPr lang="es-AR" dirty="0"/>
          </a:p>
          <a:p>
            <a:pPr algn="ctr"/>
            <a:r>
              <a:rPr lang="es-AR" dirty="0">
                <a:solidFill>
                  <a:schemeClr val="accent3">
                    <a:lumMod val="60000"/>
                    <a:lumOff val="40000"/>
                  </a:schemeClr>
                </a:solidFill>
              </a:rPr>
              <a:t>(</a:t>
            </a:r>
            <a:r>
              <a:rPr lang="es-AR" dirty="0" err="1">
                <a:solidFill>
                  <a:schemeClr val="accent3">
                    <a:lumMod val="60000"/>
                    <a:lumOff val="40000"/>
                  </a:schemeClr>
                </a:solidFill>
              </a:rPr>
              <a:t>device</a:t>
            </a:r>
            <a:r>
              <a:rPr lang="es-AR" dirty="0">
                <a:solidFill>
                  <a:schemeClr val="accent3">
                    <a:lumMod val="60000"/>
                    <a:lumOff val="40000"/>
                  </a:schemeClr>
                </a:solidFill>
              </a:rPr>
              <a:t>)$ top</a:t>
            </a:r>
          </a:p>
        </p:txBody>
      </p:sp>
      <p:sp>
        <p:nvSpPr>
          <p:cNvPr id="11" name="Rectángulo 10"/>
          <p:cNvSpPr/>
          <p:nvPr/>
        </p:nvSpPr>
        <p:spPr>
          <a:xfrm>
            <a:off x="281353" y="6282786"/>
            <a:ext cx="7959969" cy="646331"/>
          </a:xfrm>
          <a:prstGeom prst="rect">
            <a:avLst/>
          </a:prstGeom>
        </p:spPr>
        <p:txBody>
          <a:bodyPr wrap="square">
            <a:spAutoFit/>
          </a:bodyPr>
          <a:lstStyle/>
          <a:p>
            <a:pPr algn="ctr"/>
            <a:r>
              <a:rPr lang="es-AR" dirty="0">
                <a:hlinkClick r:id="rId2"/>
              </a:rPr>
              <a:t>https://developer.android.com/studio/command-line/adb.html</a:t>
            </a:r>
            <a:endParaRPr lang="es-AR" dirty="0"/>
          </a:p>
          <a:p>
            <a:endParaRPr lang="es-AR" dirty="0"/>
          </a:p>
        </p:txBody>
      </p:sp>
      <p:pic>
        <p:nvPicPr>
          <p:cNvPr id="6" name="Imagen 5">
            <a:extLst>
              <a:ext uri="{FF2B5EF4-FFF2-40B4-BE49-F238E27FC236}">
                <a16:creationId xmlns:a16="http://schemas.microsoft.com/office/drawing/2014/main" id="{5F50A5F3-26E6-4706-B83F-A8633A091DC7}"/>
              </a:ext>
            </a:extLst>
          </p:cNvPr>
          <p:cNvPicPr>
            <a:picLocks noChangeAspect="1"/>
          </p:cNvPicPr>
          <p:nvPr/>
        </p:nvPicPr>
        <p:blipFill>
          <a:blip r:embed="rId3"/>
          <a:stretch>
            <a:fillRect/>
          </a:stretch>
        </p:blipFill>
        <p:spPr>
          <a:xfrm>
            <a:off x="1056820" y="2155437"/>
            <a:ext cx="6725560" cy="4153177"/>
          </a:xfrm>
          <a:prstGeom prst="rect">
            <a:avLst/>
          </a:prstGeom>
        </p:spPr>
      </p:pic>
    </p:spTree>
    <p:extLst>
      <p:ext uri="{BB962C8B-B14F-4D97-AF65-F5344CB8AC3E}">
        <p14:creationId xmlns:p14="http://schemas.microsoft.com/office/powerpoint/2010/main" val="3755019771"/>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stomShape 2"/>
          <p:cNvSpPr/>
          <p:nvPr/>
        </p:nvSpPr>
        <p:spPr>
          <a:xfrm>
            <a:off x="2684584" y="-149435"/>
            <a:ext cx="3774831" cy="121716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nchor="b"/>
          <a:lstStyle/>
          <a:p>
            <a:pPr>
              <a:lnSpc>
                <a:spcPct val="100000"/>
              </a:lnSpc>
            </a:pPr>
            <a:r>
              <a:rPr lang="es-AR" sz="4200" strike="noStrike" dirty="0">
                <a:solidFill>
                  <a:srgbClr val="DBDBDB"/>
                </a:solidFill>
                <a:latin typeface="Constantia"/>
                <a:ea typeface="DejaVu Sans"/>
              </a:rPr>
              <a:t>Consola - ADB</a:t>
            </a:r>
          </a:p>
        </p:txBody>
      </p:sp>
      <p:sp>
        <p:nvSpPr>
          <p:cNvPr id="5" name="Rectángulo 4"/>
          <p:cNvSpPr/>
          <p:nvPr/>
        </p:nvSpPr>
        <p:spPr>
          <a:xfrm>
            <a:off x="199292" y="1091147"/>
            <a:ext cx="8440616" cy="369332"/>
          </a:xfrm>
          <a:prstGeom prst="rect">
            <a:avLst/>
          </a:prstGeom>
        </p:spPr>
        <p:txBody>
          <a:bodyPr wrap="square">
            <a:spAutoFit/>
          </a:bodyPr>
          <a:lstStyle/>
          <a:p>
            <a:pPr algn="ctr"/>
            <a:r>
              <a:rPr lang="es-AR" dirty="0"/>
              <a:t>(host)$ </a:t>
            </a:r>
            <a:r>
              <a:rPr lang="es-AR" dirty="0" err="1"/>
              <a:t>sh</a:t>
            </a:r>
            <a:r>
              <a:rPr lang="es-AR" dirty="0"/>
              <a:t> script_consulta_apps.sh</a:t>
            </a:r>
          </a:p>
        </p:txBody>
      </p:sp>
      <p:pic>
        <p:nvPicPr>
          <p:cNvPr id="4" name="Imagen 3">
            <a:extLst>
              <a:ext uri="{FF2B5EF4-FFF2-40B4-BE49-F238E27FC236}">
                <a16:creationId xmlns:a16="http://schemas.microsoft.com/office/drawing/2014/main" id="{54E2A9F4-72EE-4433-B2A6-84A46FB8A759}"/>
              </a:ext>
            </a:extLst>
          </p:cNvPr>
          <p:cNvPicPr>
            <a:picLocks noChangeAspect="1"/>
          </p:cNvPicPr>
          <p:nvPr/>
        </p:nvPicPr>
        <p:blipFill>
          <a:blip r:embed="rId2"/>
          <a:stretch>
            <a:fillRect/>
          </a:stretch>
        </p:blipFill>
        <p:spPr>
          <a:xfrm>
            <a:off x="2020765" y="1460479"/>
            <a:ext cx="4438650" cy="2486025"/>
          </a:xfrm>
          <a:prstGeom prst="rect">
            <a:avLst/>
          </a:prstGeom>
        </p:spPr>
      </p:pic>
      <p:pic>
        <p:nvPicPr>
          <p:cNvPr id="8" name="Imagen 7">
            <a:extLst>
              <a:ext uri="{FF2B5EF4-FFF2-40B4-BE49-F238E27FC236}">
                <a16:creationId xmlns:a16="http://schemas.microsoft.com/office/drawing/2014/main" id="{D3C1E073-F7AB-466F-9CB2-9F9995F5E83B}"/>
              </a:ext>
            </a:extLst>
          </p:cNvPr>
          <p:cNvPicPr>
            <a:picLocks noChangeAspect="1"/>
          </p:cNvPicPr>
          <p:nvPr/>
        </p:nvPicPr>
        <p:blipFill>
          <a:blip r:embed="rId3"/>
          <a:stretch>
            <a:fillRect/>
          </a:stretch>
        </p:blipFill>
        <p:spPr>
          <a:xfrm>
            <a:off x="517023" y="4062937"/>
            <a:ext cx="8122885" cy="2716134"/>
          </a:xfrm>
          <a:prstGeom prst="rect">
            <a:avLst/>
          </a:prstGeom>
        </p:spPr>
      </p:pic>
    </p:spTree>
    <p:extLst>
      <p:ext uri="{BB962C8B-B14F-4D97-AF65-F5344CB8AC3E}">
        <p14:creationId xmlns:p14="http://schemas.microsoft.com/office/powerpoint/2010/main" val="3724711474"/>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3" name="CustomShape 1"/>
          <p:cNvSpPr/>
          <p:nvPr/>
        </p:nvSpPr>
        <p:spPr>
          <a:xfrm>
            <a:off x="458280" y="769278"/>
            <a:ext cx="8227440" cy="456984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buSzPct val="85000"/>
              <a:buFont typeface="Wingdings 2" charset="2"/>
              <a:buChar char=""/>
            </a:pPr>
            <a:r>
              <a:rPr lang="es-AR" sz="2600" strike="noStrike" dirty="0">
                <a:solidFill>
                  <a:srgbClr val="FFFFFF"/>
                </a:solidFill>
                <a:latin typeface="Constantia"/>
                <a:ea typeface="DejaVu Sans"/>
              </a:rPr>
              <a:t>¿Preguntas?</a:t>
            </a:r>
          </a:p>
          <a:p>
            <a:pPr>
              <a:lnSpc>
                <a:spcPct val="100000"/>
              </a:lnSpc>
              <a:buSzPct val="85000"/>
              <a:buFont typeface="Wingdings 2" charset="2"/>
              <a:buChar char=""/>
            </a:pPr>
            <a:r>
              <a:rPr lang="es-AR" sz="3200" strike="noStrike" dirty="0">
                <a:solidFill>
                  <a:srgbClr val="FFFFFF"/>
                </a:solidFill>
                <a:latin typeface="Constantia"/>
                <a:ea typeface="DejaVu Sans"/>
              </a:rPr>
              <a:t>¿Preguntas?</a:t>
            </a:r>
          </a:p>
          <a:p>
            <a:pPr>
              <a:lnSpc>
                <a:spcPct val="100000"/>
              </a:lnSpc>
              <a:buSzPct val="85000"/>
              <a:buFont typeface="Wingdings 2" charset="2"/>
              <a:buChar char=""/>
            </a:pPr>
            <a:r>
              <a:rPr lang="es-AR" sz="4000" strike="noStrike" dirty="0">
                <a:solidFill>
                  <a:srgbClr val="FFFFFF"/>
                </a:solidFill>
                <a:latin typeface="Constantia"/>
                <a:ea typeface="DejaVu Sans"/>
              </a:rPr>
              <a:t>¿Preguntas?</a:t>
            </a:r>
          </a:p>
          <a:p>
            <a:pPr>
              <a:lnSpc>
                <a:spcPct val="100000"/>
              </a:lnSpc>
              <a:buSzPct val="85000"/>
              <a:buFont typeface="Wingdings 2" charset="2"/>
              <a:buChar char=""/>
            </a:pPr>
            <a:r>
              <a:rPr lang="es-AR" sz="4800" strike="noStrike" dirty="0">
                <a:solidFill>
                  <a:srgbClr val="FFFFFF"/>
                </a:solidFill>
                <a:latin typeface="Constantia"/>
                <a:ea typeface="DejaVu Sans"/>
              </a:rPr>
              <a:t>¿Preguntas?</a:t>
            </a:r>
          </a:p>
          <a:p>
            <a:pPr>
              <a:lnSpc>
                <a:spcPct val="100000"/>
              </a:lnSpc>
              <a:buSzPct val="85000"/>
              <a:buFont typeface="Wingdings 2" charset="2"/>
              <a:buChar char=""/>
            </a:pPr>
            <a:r>
              <a:rPr lang="es-AR" sz="7800" strike="noStrike" dirty="0">
                <a:solidFill>
                  <a:srgbClr val="FFFFFF"/>
                </a:solidFill>
                <a:latin typeface="Constantia"/>
                <a:ea typeface="DejaVu Sans"/>
              </a:rPr>
              <a:t>¿Preguntas?</a:t>
            </a:r>
          </a:p>
          <a:p>
            <a:pPr>
              <a:lnSpc>
                <a:spcPct val="100000"/>
              </a:lnSpc>
              <a:buSzPct val="85000"/>
              <a:buFont typeface="Wingdings 2" charset="2"/>
              <a:buChar char=""/>
            </a:pPr>
            <a:r>
              <a:rPr lang="es-AR" sz="12400" strike="noStrike" dirty="0">
                <a:solidFill>
                  <a:srgbClr val="FFFFFF"/>
                </a:solidFill>
                <a:latin typeface="Constantia"/>
                <a:ea typeface="DejaVu Sans"/>
              </a:rPr>
              <a:t>¿</a:t>
            </a:r>
            <a:r>
              <a:rPr lang="es-AR" sz="10300" strike="noStrike" dirty="0">
                <a:solidFill>
                  <a:srgbClr val="FFFFFF"/>
                </a:solidFill>
                <a:latin typeface="Constantia"/>
                <a:ea typeface="DejaVu Sans"/>
              </a:rPr>
              <a:t>Preguntas?</a:t>
            </a:r>
            <a:endParaRPr lang="es-AR" sz="12400" strike="noStrike" dirty="0">
              <a:solidFill>
                <a:srgbClr val="FFFFFF"/>
              </a:solidFill>
              <a:latin typeface="Constantia"/>
              <a:ea typeface="DejaVu Sans"/>
            </a:endParaRPr>
          </a:p>
          <a:p>
            <a:pPr>
              <a:lnSpc>
                <a:spcPct val="100000"/>
              </a:lnSpc>
            </a:pPr>
            <a:endParaRPr lang="es-AR" sz="12400" strike="noStrike" dirty="0">
              <a:solidFill>
                <a:srgbClr val="FFFFFF"/>
              </a:solidFill>
              <a:latin typeface="Constantia"/>
              <a:ea typeface="DejaVu Sans"/>
            </a:endParaRPr>
          </a:p>
          <a:p>
            <a:pPr>
              <a:lnSpc>
                <a:spcPct val="100000"/>
              </a:lnSpc>
            </a:pPr>
            <a:endParaRPr lang="es-AR" sz="12400" strike="noStrike" dirty="0">
              <a:solidFill>
                <a:srgbClr val="FFFFFF"/>
              </a:solidFill>
              <a:latin typeface="Constantia"/>
              <a:ea typeface="DejaVu Sans"/>
            </a:endParaRPr>
          </a:p>
          <a:p>
            <a:pPr>
              <a:lnSpc>
                <a:spcPct val="100000"/>
              </a:lnSpc>
            </a:pPr>
            <a:endParaRPr lang="es-AR" sz="12400" strike="noStrike" dirty="0">
              <a:solidFill>
                <a:srgbClr val="FFFFFF"/>
              </a:solidFill>
              <a:latin typeface="Constantia"/>
              <a:ea typeface="DejaVu Sans"/>
            </a:endParaRPr>
          </a:p>
        </p:txBody>
      </p:sp>
    </p:spTree>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208" name="Picture 207">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10" name="Picture 209">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212" name="Picture 211">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214" name="Rectangle 213">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16" name="Rectangle 215">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218" name="Rectangle 217">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0" name="Picture 219">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222" name="Picture 221">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963704"/>
            <a:ext cx="7828359" cy="321164"/>
          </a:xfrm>
          <a:prstGeom prst="rect">
            <a:avLst/>
          </a:prstGeom>
        </p:spPr>
      </p:pic>
      <p:sp>
        <p:nvSpPr>
          <p:cNvPr id="224" name="Rectangle 223">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CustomShape 2">
            <a:extLst>
              <a:ext uri="{FF2B5EF4-FFF2-40B4-BE49-F238E27FC236}">
                <a16:creationId xmlns:a16="http://schemas.microsoft.com/office/drawing/2014/main" id="{D7E8387C-0161-4E5F-8DD4-06DED49BE4C2}"/>
              </a:ext>
            </a:extLst>
          </p:cNvPr>
          <p:cNvSpPr/>
          <p:nvPr/>
        </p:nvSpPr>
        <p:spPr>
          <a:xfrm>
            <a:off x="510240" y="753228"/>
            <a:ext cx="7210396" cy="10809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defTabSz="914400">
              <a:lnSpc>
                <a:spcPct val="90000"/>
              </a:lnSpc>
              <a:spcBef>
                <a:spcPct val="0"/>
              </a:spcBef>
              <a:spcAft>
                <a:spcPts val="600"/>
              </a:spcAft>
            </a:pPr>
            <a:r>
              <a:rPr lang="en-US" sz="3600" strike="noStrike">
                <a:solidFill>
                  <a:srgbClr val="FFFFFF"/>
                </a:solidFill>
                <a:latin typeface="+mj-lt"/>
                <a:ea typeface="+mj-ea"/>
                <a:cs typeface="+mj-cs"/>
              </a:rPr>
              <a:t>Entorno de Desarrollo</a:t>
            </a:r>
          </a:p>
          <a:p>
            <a:pPr defTabSz="914400">
              <a:lnSpc>
                <a:spcPct val="90000"/>
              </a:lnSpc>
              <a:spcBef>
                <a:spcPct val="0"/>
              </a:spcBef>
              <a:spcAft>
                <a:spcPts val="600"/>
              </a:spcAft>
            </a:pPr>
            <a:endParaRPr lang="en-US" sz="3600" strike="noStrike">
              <a:solidFill>
                <a:srgbClr val="FFFFFF"/>
              </a:solidFill>
              <a:latin typeface="+mj-lt"/>
              <a:ea typeface="+mj-ea"/>
              <a:cs typeface="+mj-cs"/>
            </a:endParaRPr>
          </a:p>
        </p:txBody>
      </p:sp>
      <p:pic>
        <p:nvPicPr>
          <p:cNvPr id="226" name="Picture 225">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228" name="Rectangle 227">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pic>
        <p:nvPicPr>
          <p:cNvPr id="230" name="Picture 229">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5885714"/>
            <a:ext cx="7828359" cy="321164"/>
          </a:xfrm>
          <a:prstGeom prst="rect">
            <a:avLst/>
          </a:prstGeom>
        </p:spPr>
      </p:pic>
      <p:sp>
        <p:nvSpPr>
          <p:cNvPr id="232" name="Rectangle 231">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80" name="CustomShape 1"/>
          <p:cNvSpPr/>
          <p:nvPr/>
        </p:nvSpPr>
        <p:spPr>
          <a:xfrm>
            <a:off x="510241" y="2437831"/>
            <a:ext cx="6835517" cy="315030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t">
            <a:normAutofit/>
          </a:bodyPr>
          <a:lstStyle/>
          <a:p>
            <a:pPr indent="-228600" defTabSz="914400">
              <a:lnSpc>
                <a:spcPct val="90000"/>
              </a:lnSpc>
              <a:spcAft>
                <a:spcPts val="600"/>
              </a:spcAft>
              <a:buSzPct val="85000"/>
              <a:buFont typeface="Arial" panose="020B0604020202020204" pitchFamily="34" charset="0"/>
              <a:buChar char="•"/>
            </a:pPr>
            <a:r>
              <a:rPr lang="en-US" sz="1700" strike="noStrike" dirty="0">
                <a:solidFill>
                  <a:srgbClr val="FFFFFF"/>
                </a:solidFill>
              </a:rPr>
              <a:t> Los </a:t>
            </a:r>
            <a:r>
              <a:rPr lang="en-US" sz="1700" dirty="0" err="1">
                <a:solidFill>
                  <a:srgbClr val="FFFFFF"/>
                </a:solidFill>
              </a:rPr>
              <a:t>principales</a:t>
            </a:r>
            <a:r>
              <a:rPr lang="en-US" sz="1700" strike="noStrike" dirty="0">
                <a:solidFill>
                  <a:srgbClr val="FFFFFF"/>
                </a:solidFill>
              </a:rPr>
              <a:t> IDEs para </a:t>
            </a:r>
            <a:r>
              <a:rPr lang="en-US" sz="1700" strike="noStrike" dirty="0" err="1">
                <a:solidFill>
                  <a:srgbClr val="FFFFFF"/>
                </a:solidFill>
              </a:rPr>
              <a:t>el</a:t>
            </a:r>
            <a:r>
              <a:rPr lang="en-US" sz="1700" strike="noStrike" dirty="0">
                <a:solidFill>
                  <a:srgbClr val="FFFFFF"/>
                </a:solidFill>
              </a:rPr>
              <a:t> </a:t>
            </a:r>
            <a:r>
              <a:rPr lang="en-US" sz="1700" strike="noStrike" dirty="0" err="1">
                <a:solidFill>
                  <a:srgbClr val="FFFFFF"/>
                </a:solidFill>
              </a:rPr>
              <a:t>desarrollo</a:t>
            </a:r>
            <a:r>
              <a:rPr lang="en-US" sz="1700" strike="noStrike" dirty="0">
                <a:solidFill>
                  <a:srgbClr val="FFFFFF"/>
                </a:solidFill>
              </a:rPr>
              <a:t> de </a:t>
            </a:r>
            <a:r>
              <a:rPr lang="en-US" sz="1700" strike="noStrike" dirty="0" err="1">
                <a:solidFill>
                  <a:srgbClr val="FFFFFF"/>
                </a:solidFill>
              </a:rPr>
              <a:t>aplicaciones</a:t>
            </a:r>
            <a:r>
              <a:rPr lang="en-US" sz="1700" strike="noStrike" dirty="0">
                <a:solidFill>
                  <a:srgbClr val="FFFFFF"/>
                </a:solidFill>
              </a:rPr>
              <a:t> Android son:</a:t>
            </a:r>
          </a:p>
          <a:p>
            <a:pPr lvl="1" indent="-228600" defTabSz="914400">
              <a:lnSpc>
                <a:spcPct val="90000"/>
              </a:lnSpc>
              <a:spcAft>
                <a:spcPts val="600"/>
              </a:spcAft>
              <a:buSzPct val="85000"/>
              <a:buFont typeface="Arial" panose="020B0604020202020204" pitchFamily="34" charset="0"/>
              <a:buChar char="•"/>
            </a:pPr>
            <a:r>
              <a:rPr lang="en-US" altLang="es-AR" sz="1700" dirty="0">
                <a:solidFill>
                  <a:srgbClr val="FFFFFF"/>
                </a:solidFill>
              </a:rPr>
              <a:t>Eclipse: IDE </a:t>
            </a:r>
            <a:r>
              <a:rPr lang="en-US" altLang="es-AR" sz="1700" dirty="0" err="1">
                <a:solidFill>
                  <a:srgbClr val="FFFFFF"/>
                </a:solidFill>
              </a:rPr>
              <a:t>muy</a:t>
            </a:r>
            <a:r>
              <a:rPr lang="en-US" altLang="es-AR" sz="1700" dirty="0">
                <a:solidFill>
                  <a:srgbClr val="FFFFFF"/>
                </a:solidFill>
              </a:rPr>
              <a:t> </a:t>
            </a:r>
            <a:r>
              <a:rPr lang="en-US" altLang="es-AR" sz="1700" dirty="0" err="1">
                <a:solidFill>
                  <a:srgbClr val="FFFFFF"/>
                </a:solidFill>
              </a:rPr>
              <a:t>versátil</a:t>
            </a:r>
            <a:r>
              <a:rPr lang="en-US" altLang="es-AR" sz="1700" dirty="0">
                <a:solidFill>
                  <a:srgbClr val="FFFFFF"/>
                </a:solidFill>
              </a:rPr>
              <a:t>, con </a:t>
            </a:r>
            <a:r>
              <a:rPr lang="en-US" altLang="es-AR" sz="1700" dirty="0" err="1">
                <a:solidFill>
                  <a:srgbClr val="FFFFFF"/>
                </a:solidFill>
              </a:rPr>
              <a:t>mucho</a:t>
            </a:r>
            <a:r>
              <a:rPr lang="en-US" altLang="es-AR" sz="1700" dirty="0">
                <a:solidFill>
                  <a:srgbClr val="FFFFFF"/>
                </a:solidFill>
              </a:rPr>
              <a:t> </a:t>
            </a:r>
            <a:r>
              <a:rPr lang="en-US" altLang="es-AR" sz="1700" dirty="0" err="1">
                <a:solidFill>
                  <a:srgbClr val="FFFFFF"/>
                </a:solidFill>
              </a:rPr>
              <a:t>soporte</a:t>
            </a:r>
            <a:r>
              <a:rPr lang="en-US" altLang="es-AR" sz="1700" dirty="0">
                <a:solidFill>
                  <a:srgbClr val="FFFFFF"/>
                </a:solidFill>
              </a:rPr>
              <a:t> y </a:t>
            </a:r>
            <a:r>
              <a:rPr lang="en-US" altLang="es-AR" sz="1700" dirty="0" err="1">
                <a:solidFill>
                  <a:srgbClr val="FFFFFF"/>
                </a:solidFill>
              </a:rPr>
              <a:t>sumamente</a:t>
            </a:r>
            <a:r>
              <a:rPr lang="en-US" altLang="es-AR" sz="1700" dirty="0">
                <a:solidFill>
                  <a:srgbClr val="FFFFFF"/>
                </a:solidFill>
              </a:rPr>
              <a:t> </a:t>
            </a:r>
            <a:r>
              <a:rPr lang="en-US" altLang="es-AR" sz="1700" dirty="0" err="1">
                <a:solidFill>
                  <a:srgbClr val="FFFFFF"/>
                </a:solidFill>
              </a:rPr>
              <a:t>conocido</a:t>
            </a:r>
            <a:r>
              <a:rPr lang="en-US" altLang="es-AR" sz="1700" dirty="0">
                <a:solidFill>
                  <a:srgbClr val="FFFFFF"/>
                </a:solidFill>
              </a:rPr>
              <a:t>.</a:t>
            </a:r>
          </a:p>
          <a:p>
            <a:pPr lvl="1" indent="-228600" defTabSz="914400">
              <a:lnSpc>
                <a:spcPct val="90000"/>
              </a:lnSpc>
              <a:spcAft>
                <a:spcPts val="600"/>
              </a:spcAft>
              <a:buSzPct val="85000"/>
              <a:buFont typeface="Arial" panose="020B0604020202020204" pitchFamily="34" charset="0"/>
              <a:buChar char="•"/>
            </a:pPr>
            <a:r>
              <a:rPr lang="en-US" altLang="es-AR" sz="1700" strike="noStrike" dirty="0">
                <a:solidFill>
                  <a:srgbClr val="FFFFFF"/>
                </a:solidFill>
              </a:rPr>
              <a:t>Android Studio: IDE </a:t>
            </a:r>
            <a:r>
              <a:rPr lang="en-US" altLang="es-AR" sz="1700" strike="noStrike" dirty="0" err="1">
                <a:solidFill>
                  <a:srgbClr val="FFFFFF"/>
                </a:solidFill>
              </a:rPr>
              <a:t>dedicado</a:t>
            </a:r>
            <a:r>
              <a:rPr lang="en-US" altLang="es-AR" sz="1700" strike="noStrike" dirty="0">
                <a:solidFill>
                  <a:srgbClr val="FFFFFF"/>
                </a:solidFill>
              </a:rPr>
              <a:t> solo al </a:t>
            </a:r>
            <a:r>
              <a:rPr lang="en-US" altLang="es-AR" sz="1700" strike="noStrike" dirty="0" err="1">
                <a:solidFill>
                  <a:srgbClr val="FFFFFF"/>
                </a:solidFill>
              </a:rPr>
              <a:t>desarrollo</a:t>
            </a:r>
            <a:r>
              <a:rPr lang="en-US" altLang="es-AR" sz="1700" strike="noStrike" dirty="0">
                <a:solidFill>
                  <a:srgbClr val="FFFFFF"/>
                </a:solidFill>
              </a:rPr>
              <a:t> </a:t>
            </a:r>
            <a:r>
              <a:rPr lang="en-US" altLang="es-AR" sz="1700" strike="noStrike" dirty="0" err="1">
                <a:solidFill>
                  <a:srgbClr val="FFFFFF"/>
                </a:solidFill>
              </a:rPr>
              <a:t>sobre</a:t>
            </a:r>
            <a:r>
              <a:rPr lang="en-US" altLang="es-AR" sz="1700" strike="noStrike" dirty="0">
                <a:solidFill>
                  <a:srgbClr val="FFFFFF"/>
                </a:solidFill>
              </a:rPr>
              <a:t> Android. </a:t>
            </a:r>
            <a:r>
              <a:rPr lang="en-US" altLang="es-AR" sz="1700" strike="noStrike" dirty="0" err="1">
                <a:solidFill>
                  <a:srgbClr val="FFFFFF"/>
                </a:solidFill>
              </a:rPr>
              <a:t>Requiere</a:t>
            </a:r>
            <a:r>
              <a:rPr lang="en-US" altLang="es-AR" sz="1700" strike="noStrike" dirty="0">
                <a:solidFill>
                  <a:srgbClr val="FFFFFF"/>
                </a:solidFill>
              </a:rPr>
              <a:t> de un </a:t>
            </a:r>
            <a:r>
              <a:rPr lang="en-US" altLang="es-AR" sz="1700" strike="noStrike" dirty="0" err="1">
                <a:solidFill>
                  <a:srgbClr val="FFFFFF"/>
                </a:solidFill>
              </a:rPr>
              <a:t>equipo</a:t>
            </a:r>
            <a:r>
              <a:rPr lang="en-US" altLang="es-AR" sz="1700" strike="noStrike" dirty="0">
                <a:solidFill>
                  <a:srgbClr val="FFFFFF"/>
                </a:solidFill>
              </a:rPr>
              <a:t> con </a:t>
            </a:r>
            <a:r>
              <a:rPr lang="en-US" altLang="es-AR" sz="1700" strike="noStrike" dirty="0" err="1">
                <a:solidFill>
                  <a:srgbClr val="FFFFFF"/>
                </a:solidFill>
              </a:rPr>
              <a:t>muchos</a:t>
            </a:r>
            <a:r>
              <a:rPr lang="en-US" altLang="es-AR" sz="1700" strike="noStrike" dirty="0">
                <a:solidFill>
                  <a:srgbClr val="FFFFFF"/>
                </a:solidFill>
              </a:rPr>
              <a:t> </a:t>
            </a:r>
            <a:r>
              <a:rPr lang="en-US" altLang="es-AR" sz="1700" strike="noStrike" dirty="0" err="1">
                <a:solidFill>
                  <a:srgbClr val="FFFFFF"/>
                </a:solidFill>
              </a:rPr>
              <a:t>requisitos</a:t>
            </a:r>
            <a:r>
              <a:rPr lang="en-US" altLang="es-AR" sz="1700" strike="noStrike" dirty="0">
                <a:solidFill>
                  <a:srgbClr val="FFFFFF"/>
                </a:solidFill>
              </a:rPr>
              <a:t>, al </a:t>
            </a:r>
            <a:r>
              <a:rPr lang="en-US" altLang="es-AR" sz="1700" strike="noStrike" dirty="0" err="1">
                <a:solidFill>
                  <a:srgbClr val="FFFFFF"/>
                </a:solidFill>
              </a:rPr>
              <a:t>menos</a:t>
            </a:r>
            <a:r>
              <a:rPr lang="en-US" altLang="es-AR" sz="1700" strike="noStrike" dirty="0">
                <a:solidFill>
                  <a:srgbClr val="FFFFFF"/>
                </a:solidFill>
              </a:rPr>
              <a:t> 4gb de RAM.</a:t>
            </a:r>
          </a:p>
          <a:p>
            <a:pPr marL="228600" lvl="1" indent="-228600" defTabSz="914400">
              <a:lnSpc>
                <a:spcPct val="90000"/>
              </a:lnSpc>
              <a:spcAft>
                <a:spcPts val="600"/>
              </a:spcAft>
              <a:buSzPct val="85000"/>
              <a:buFont typeface="Arial" panose="020B0604020202020204" pitchFamily="34" charset="0"/>
              <a:buChar char="•"/>
            </a:pPr>
            <a:endParaRPr lang="en-US" altLang="es-AR" sz="1700" strike="noStrike" dirty="0">
              <a:solidFill>
                <a:srgbClr val="FFFFFF"/>
              </a:solidFill>
            </a:endParaRPr>
          </a:p>
          <a:p>
            <a:pPr indent="-228600" defTabSz="914400">
              <a:lnSpc>
                <a:spcPct val="90000"/>
              </a:lnSpc>
              <a:spcAft>
                <a:spcPts val="600"/>
              </a:spcAft>
              <a:buSzPct val="85000"/>
              <a:buFont typeface="Arial" panose="020B0604020202020204" pitchFamily="34" charset="0"/>
              <a:buChar char="•"/>
            </a:pPr>
            <a:r>
              <a:rPr lang="en-US" sz="1700" b="1" dirty="0">
                <a:solidFill>
                  <a:srgbClr val="FFFFFF"/>
                </a:solidFill>
              </a:rPr>
              <a:t> </a:t>
            </a:r>
            <a:r>
              <a:rPr lang="en-US" sz="1700" b="1" strike="noStrike" dirty="0">
                <a:solidFill>
                  <a:srgbClr val="FFFFFF"/>
                </a:solidFill>
              </a:rPr>
              <a:t>La </a:t>
            </a:r>
            <a:r>
              <a:rPr lang="en-US" sz="1700" b="1" strike="noStrike" dirty="0" err="1">
                <a:solidFill>
                  <a:srgbClr val="FFFFFF"/>
                </a:solidFill>
              </a:rPr>
              <a:t>última</a:t>
            </a:r>
            <a:r>
              <a:rPr lang="en-US" sz="1700" b="1" strike="noStrike" dirty="0">
                <a:solidFill>
                  <a:srgbClr val="FFFFFF"/>
                </a:solidFill>
              </a:rPr>
              <a:t> </a:t>
            </a:r>
            <a:r>
              <a:rPr lang="en-US" sz="1700" b="1" strike="noStrike" dirty="0" err="1">
                <a:solidFill>
                  <a:srgbClr val="FFFFFF"/>
                </a:solidFill>
              </a:rPr>
              <a:t>versión</a:t>
            </a:r>
            <a:r>
              <a:rPr lang="en-US" sz="1700" strike="noStrike" dirty="0">
                <a:solidFill>
                  <a:srgbClr val="FFFFFF"/>
                </a:solidFill>
              </a:rPr>
              <a:t>: </a:t>
            </a:r>
            <a:r>
              <a:rPr lang="en-US" sz="1700" u="sng" strike="noStrike" dirty="0">
                <a:solidFill>
                  <a:srgbClr val="FFFFFF"/>
                </a:solidFill>
              </a:rPr>
              <a:t>https://developer.android.com/studio?hl=sk</a:t>
            </a:r>
          </a:p>
        </p:txBody>
      </p:sp>
      <p:sp>
        <p:nvSpPr>
          <p:cNvPr id="82" name="CustomShape 3"/>
          <p:cNvSpPr/>
          <p:nvPr/>
        </p:nvSpPr>
        <p:spPr>
          <a:xfrm>
            <a:off x="1" y="4711561"/>
            <a:ext cx="7828358" cy="1029541"/>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gn="ctr">
              <a:spcAft>
                <a:spcPts val="600"/>
              </a:spcAft>
            </a:pPr>
            <a:r>
              <a:rPr lang="x-none" sz="2400" dirty="0">
                <a:solidFill>
                  <a:srgbClr val="FFFF00"/>
                </a:solidFill>
              </a:rPr>
              <a:t>A partir del año 2015 se ha descontinuado el soporte por parte google sobre eclipse y se orienta al </a:t>
            </a:r>
            <a:r>
              <a:rPr lang="es-AR" sz="2400" dirty="0">
                <a:solidFill>
                  <a:srgbClr val="FFFF00"/>
                </a:solidFill>
              </a:rPr>
              <a:t>IDE</a:t>
            </a:r>
            <a:r>
              <a:rPr lang="x-none" sz="2400" dirty="0">
                <a:solidFill>
                  <a:srgbClr val="FFFF00"/>
                </a:solidFill>
              </a:rPr>
              <a:t> Android</a:t>
            </a:r>
            <a:r>
              <a:rPr lang="es-AR" sz="2400" dirty="0">
                <a:solidFill>
                  <a:srgbClr val="FFFF00"/>
                </a:solidFill>
              </a:rPr>
              <a:t> </a:t>
            </a:r>
            <a:r>
              <a:rPr lang="x-none" sz="2400" dirty="0">
                <a:solidFill>
                  <a:srgbClr val="FFFF00"/>
                </a:solidFill>
              </a:rPr>
              <a:t>Studio.</a:t>
            </a:r>
          </a:p>
          <a:p>
            <a:pPr algn="ctr">
              <a:lnSpc>
                <a:spcPct val="100000"/>
              </a:lnSpc>
              <a:spcAft>
                <a:spcPts val="600"/>
              </a:spcAft>
            </a:pPr>
            <a:endParaRPr lang="es-AR" sz="2400" strike="noStrike" dirty="0">
              <a:solidFill>
                <a:srgbClr val="FFFFFF"/>
              </a:solidFill>
              <a:latin typeface="Constantia"/>
              <a:ea typeface="DejaVu Sans"/>
            </a:endParaRPr>
          </a:p>
        </p:txBody>
      </p:sp>
    </p:spTree>
    <p:extLst>
      <p:ext uri="{BB962C8B-B14F-4D97-AF65-F5344CB8AC3E}">
        <p14:creationId xmlns:p14="http://schemas.microsoft.com/office/powerpoint/2010/main" val="3143496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76" name="Picture 75">
            <a:extLst>
              <a:ext uri="{FF2B5EF4-FFF2-40B4-BE49-F238E27FC236}">
                <a16:creationId xmlns:a16="http://schemas.microsoft.com/office/drawing/2014/main" id="{01A3CA1B-1530-4046-A299-90F41FE7FB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8" name="Picture 77">
            <a:extLst>
              <a:ext uri="{FF2B5EF4-FFF2-40B4-BE49-F238E27FC236}">
                <a16:creationId xmlns:a16="http://schemas.microsoft.com/office/drawing/2014/main" id="{785DE991-651A-4067-9345-3545914532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80" name="Picture 79">
            <a:extLst>
              <a:ext uri="{FF2B5EF4-FFF2-40B4-BE49-F238E27FC236}">
                <a16:creationId xmlns:a16="http://schemas.microsoft.com/office/drawing/2014/main" id="{B1A7D09E-FC38-41AC-AD2B-A9DCCFCBE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82" name="Rectangle 81">
            <a:extLst>
              <a:ext uri="{FF2B5EF4-FFF2-40B4-BE49-F238E27FC236}">
                <a16:creationId xmlns:a16="http://schemas.microsoft.com/office/drawing/2014/main" id="{3717E301-9A1C-441F-BCE3-A7978A1C3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84" name="Rectangle 83">
            <a:extLst>
              <a:ext uri="{FF2B5EF4-FFF2-40B4-BE49-F238E27FC236}">
                <a16:creationId xmlns:a16="http://schemas.microsoft.com/office/drawing/2014/main" id="{4C92FBE1-7876-42B4-BB11-46FF68221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86" name="Rectangle 85">
            <a:extLst>
              <a:ext uri="{FF2B5EF4-FFF2-40B4-BE49-F238E27FC236}">
                <a16:creationId xmlns:a16="http://schemas.microsoft.com/office/drawing/2014/main" id="{A71C8C4C-B917-4631-9FDE-FC3A5FA26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Picture 87">
            <a:extLst>
              <a:ext uri="{FF2B5EF4-FFF2-40B4-BE49-F238E27FC236}">
                <a16:creationId xmlns:a16="http://schemas.microsoft.com/office/drawing/2014/main" id="{CEBFA857-F019-4043-8918-992AED80C8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7939" y="0"/>
            <a:ext cx="9144000" cy="6858000"/>
          </a:xfrm>
          <a:prstGeom prst="rect">
            <a:avLst/>
          </a:prstGeom>
        </p:spPr>
      </p:pic>
      <p:sp>
        <p:nvSpPr>
          <p:cNvPr id="90" name="Rectangle 89">
            <a:extLst>
              <a:ext uri="{FF2B5EF4-FFF2-40B4-BE49-F238E27FC236}">
                <a16:creationId xmlns:a16="http://schemas.microsoft.com/office/drawing/2014/main" id="{A53A2C4A-7938-4419-8904-6D2453346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45570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78AC2FA8-410E-4F7D-8A38-988297147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5" name="CuadroTexto 4">
            <a:extLst>
              <a:ext uri="{FF2B5EF4-FFF2-40B4-BE49-F238E27FC236}">
                <a16:creationId xmlns:a16="http://schemas.microsoft.com/office/drawing/2014/main" id="{5FC49A49-550A-F6C6-13B1-F2DF746CCFA6}"/>
              </a:ext>
            </a:extLst>
          </p:cNvPr>
          <p:cNvSpPr txBox="1"/>
          <p:nvPr/>
        </p:nvSpPr>
        <p:spPr>
          <a:xfrm>
            <a:off x="518181" y="4710483"/>
            <a:ext cx="6100108" cy="940240"/>
          </a:xfrm>
          <a:prstGeom prst="rect">
            <a:avLst/>
          </a:prstGeom>
        </p:spPr>
        <p:txBody>
          <a:bodyPr vert="horz" lIns="91440" tIns="45720" rIns="91440" bIns="45720" rtlCol="0" anchor="b">
            <a:normAutofit/>
          </a:bodyPr>
          <a:lstStyle/>
          <a:p>
            <a:pPr algn="r" defTabSz="914400">
              <a:lnSpc>
                <a:spcPct val="90000"/>
              </a:lnSpc>
              <a:spcBef>
                <a:spcPct val="0"/>
              </a:spcBef>
              <a:spcAft>
                <a:spcPts val="600"/>
              </a:spcAft>
            </a:pPr>
            <a:r>
              <a:rPr lang="en-US" sz="4200">
                <a:latin typeface="+mj-lt"/>
                <a:ea typeface="+mj-ea"/>
                <a:cs typeface="+mj-cs"/>
              </a:rPr>
              <a:t>SDK</a:t>
            </a:r>
          </a:p>
        </p:txBody>
      </p:sp>
      <p:pic>
        <p:nvPicPr>
          <p:cNvPr id="4" name="Imagen 3">
            <a:extLst>
              <a:ext uri="{FF2B5EF4-FFF2-40B4-BE49-F238E27FC236}">
                <a16:creationId xmlns:a16="http://schemas.microsoft.com/office/drawing/2014/main" id="{DB478B13-C406-34B9-D886-ACA4C13A8E9A}"/>
              </a:ext>
            </a:extLst>
          </p:cNvPr>
          <p:cNvPicPr>
            <a:picLocks noChangeAspect="1"/>
          </p:cNvPicPr>
          <p:nvPr/>
        </p:nvPicPr>
        <p:blipFill>
          <a:blip r:embed="rId5"/>
          <a:stretch>
            <a:fillRect/>
          </a:stretch>
        </p:blipFill>
        <p:spPr>
          <a:xfrm>
            <a:off x="305917" y="679833"/>
            <a:ext cx="2409101" cy="3609141"/>
          </a:xfrm>
          <a:prstGeom prst="rect">
            <a:avLst/>
          </a:prstGeom>
          <a:ln>
            <a:noFill/>
          </a:ln>
          <a:effectLst/>
        </p:spPr>
      </p:pic>
      <p:pic>
        <p:nvPicPr>
          <p:cNvPr id="7" name="Imagen 6">
            <a:extLst>
              <a:ext uri="{FF2B5EF4-FFF2-40B4-BE49-F238E27FC236}">
                <a16:creationId xmlns:a16="http://schemas.microsoft.com/office/drawing/2014/main" id="{F476D2EC-C5EC-44E3-836A-39B4A2128C71}"/>
              </a:ext>
            </a:extLst>
          </p:cNvPr>
          <p:cNvPicPr>
            <a:picLocks noChangeAspect="1"/>
          </p:cNvPicPr>
          <p:nvPr/>
        </p:nvPicPr>
        <p:blipFill>
          <a:blip r:embed="rId6"/>
          <a:stretch>
            <a:fillRect/>
          </a:stretch>
        </p:blipFill>
        <p:spPr>
          <a:xfrm>
            <a:off x="3315900" y="662111"/>
            <a:ext cx="5666976" cy="3626863"/>
          </a:xfrm>
          <a:prstGeom prst="rect">
            <a:avLst/>
          </a:prstGeom>
          <a:ln>
            <a:noFill/>
          </a:ln>
          <a:effectLst/>
        </p:spPr>
      </p:pic>
      <p:sp>
        <p:nvSpPr>
          <p:cNvPr id="94" name="Rectangle 93">
            <a:extLst>
              <a:ext uri="{FF2B5EF4-FFF2-40B4-BE49-F238E27FC236}">
                <a16:creationId xmlns:a16="http://schemas.microsoft.com/office/drawing/2014/main" id="{B8ABD5F6-C0F5-4646-B17F-8CDF751EA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96" name="Rectangle 95">
            <a:extLst>
              <a:ext uri="{FF2B5EF4-FFF2-40B4-BE49-F238E27FC236}">
                <a16:creationId xmlns:a16="http://schemas.microsoft.com/office/drawing/2014/main" id="{DA7F6F6D-DC70-44FC-9DB5-E57814E15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CF26CDD1-21FC-474C-A2C9-7B8DB767E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0" name="Picture 99">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2" name="Rectangle 101">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4" name="Rectangle 103">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grpSp>
        <p:nvGrpSpPr>
          <p:cNvPr id="106" name="Group 105">
            <a:extLst>
              <a:ext uri="{FF2B5EF4-FFF2-40B4-BE49-F238E27FC236}">
                <a16:creationId xmlns:a16="http://schemas.microsoft.com/office/drawing/2014/main" id="{730A2E4A-4E1D-41B9-AA0B-34724A7D9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7" name="Rectangle 106">
              <a:extLst>
                <a:ext uri="{FF2B5EF4-FFF2-40B4-BE49-F238E27FC236}">
                  <a16:creationId xmlns:a16="http://schemas.microsoft.com/office/drawing/2014/main" id="{2F1C8607-2E83-4D84-B3BB-7D9A6161A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8" name="Picture 107">
              <a:extLst>
                <a:ext uri="{FF2B5EF4-FFF2-40B4-BE49-F238E27FC236}">
                  <a16:creationId xmlns:a16="http://schemas.microsoft.com/office/drawing/2014/main" id="{15AE8AB0-75CD-4FBB-B35D-77407AE7AD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110" name="Rectangle 109">
            <a:extLst>
              <a:ext uri="{FF2B5EF4-FFF2-40B4-BE49-F238E27FC236}">
                <a16:creationId xmlns:a16="http://schemas.microsoft.com/office/drawing/2014/main" id="{149874F5-DD96-463A-8A6B-232E65C3A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91" name="CustomShape 1"/>
          <p:cNvSpPr/>
          <p:nvPr/>
        </p:nvSpPr>
        <p:spPr>
          <a:xfrm>
            <a:off x="518181" y="4710483"/>
            <a:ext cx="6100108" cy="94024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r" defTabSz="914400">
              <a:lnSpc>
                <a:spcPct val="90000"/>
              </a:lnSpc>
              <a:spcBef>
                <a:spcPct val="0"/>
              </a:spcBef>
              <a:spcAft>
                <a:spcPts val="600"/>
              </a:spcAft>
              <a:buSzPct val="85000"/>
            </a:pPr>
            <a:r>
              <a:rPr lang="en-US" sz="2900" strike="noStrike">
                <a:latin typeface="+mj-lt"/>
                <a:ea typeface="+mj-ea"/>
                <a:cs typeface="+mj-cs"/>
              </a:rPr>
              <a:t>El Android Studio es un IDE dedicado al desarrollo de Apps Android.</a:t>
            </a:r>
          </a:p>
        </p:txBody>
      </p:sp>
      <p:pic>
        <p:nvPicPr>
          <p:cNvPr id="7" name="Imagen 6">
            <a:extLst>
              <a:ext uri="{FF2B5EF4-FFF2-40B4-BE49-F238E27FC236}">
                <a16:creationId xmlns:a16="http://schemas.microsoft.com/office/drawing/2014/main" id="{3BBA0494-D601-4BC7-B37D-DF2DCFC5786C}"/>
              </a:ext>
            </a:extLst>
          </p:cNvPr>
          <p:cNvPicPr>
            <a:picLocks noChangeAspect="1"/>
          </p:cNvPicPr>
          <p:nvPr/>
        </p:nvPicPr>
        <p:blipFill rotWithShape="1">
          <a:blip r:embed="rId6"/>
          <a:srcRect t="6630" r="2" b="15013"/>
          <a:stretch/>
        </p:blipFill>
        <p:spPr>
          <a:xfrm>
            <a:off x="475707" y="640078"/>
            <a:ext cx="8188233" cy="3609141"/>
          </a:xfrm>
          <a:prstGeom prst="rect">
            <a:avLst/>
          </a:prstGeom>
          <a:ln>
            <a:noFill/>
          </a:ln>
          <a:effectLst>
            <a:outerShdw blurRad="76200" dist="63500" dir="5040000" algn="tl" rotWithShape="0">
              <a:srgbClr val="000000">
                <a:alpha val="41000"/>
              </a:srgbClr>
            </a:outerShdw>
          </a:effectLst>
        </p:spPr>
      </p:pic>
      <p:sp>
        <p:nvSpPr>
          <p:cNvPr id="112" name="Rectangle 111">
            <a:extLst>
              <a:ext uri="{FF2B5EF4-FFF2-40B4-BE49-F238E27FC236}">
                <a16:creationId xmlns:a16="http://schemas.microsoft.com/office/drawing/2014/main" id="{DD5B5202-786F-43FD-ADAD-FD113DFBF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14" name="Rectangle 113">
            <a:extLst>
              <a:ext uri="{FF2B5EF4-FFF2-40B4-BE49-F238E27FC236}">
                <a16:creationId xmlns:a16="http://schemas.microsoft.com/office/drawing/2014/main" id="{67D48E48-6BD6-4E10-B72C-8284B9A12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1B048786-CC85-4387-9F6F-160EBBAC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4" name="Picture 13">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6" name="Picture 15">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8" name="Rectangle 17">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0" name="Rectangle 19">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grpSp>
        <p:nvGrpSpPr>
          <p:cNvPr id="22" name="Group 21">
            <a:extLst>
              <a:ext uri="{FF2B5EF4-FFF2-40B4-BE49-F238E27FC236}">
                <a16:creationId xmlns:a16="http://schemas.microsoft.com/office/drawing/2014/main" id="{730A2E4A-4E1D-41B9-AA0B-34724A7D9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9" name="Rectangle 22">
              <a:extLst>
                <a:ext uri="{FF2B5EF4-FFF2-40B4-BE49-F238E27FC236}">
                  <a16:creationId xmlns:a16="http://schemas.microsoft.com/office/drawing/2014/main" id="{2F1C8607-2E83-4D84-B3BB-7D9A6161A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15AE8AB0-75CD-4FBB-B35D-77407AE7AD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26" name="Rectangle 25">
            <a:extLst>
              <a:ext uri="{FF2B5EF4-FFF2-40B4-BE49-F238E27FC236}">
                <a16:creationId xmlns:a16="http://schemas.microsoft.com/office/drawing/2014/main" id="{149874F5-DD96-463A-8A6B-232E65C3A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3" name="CustomShape 1"/>
          <p:cNvSpPr/>
          <p:nvPr/>
        </p:nvSpPr>
        <p:spPr>
          <a:xfrm>
            <a:off x="518181" y="4710483"/>
            <a:ext cx="6100108" cy="94024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r" defTabSz="914400">
              <a:lnSpc>
                <a:spcPct val="90000"/>
              </a:lnSpc>
              <a:spcBef>
                <a:spcPct val="0"/>
              </a:spcBef>
              <a:spcAft>
                <a:spcPts val="600"/>
              </a:spcAft>
              <a:buSzPct val="85000"/>
            </a:pPr>
            <a:r>
              <a:rPr lang="en-US" sz="2000" strike="noStrike">
                <a:latin typeface="+mj-lt"/>
                <a:ea typeface="+mj-ea"/>
                <a:cs typeface="+mj-cs"/>
              </a:rPr>
              <a:t>Documentación oficial de Android, sección desarrollo.</a:t>
            </a:r>
          </a:p>
          <a:p>
            <a:pPr algn="r" defTabSz="914400">
              <a:lnSpc>
                <a:spcPct val="90000"/>
              </a:lnSpc>
              <a:spcBef>
                <a:spcPct val="0"/>
              </a:spcBef>
              <a:spcAft>
                <a:spcPts val="600"/>
              </a:spcAft>
              <a:buSzPct val="85000"/>
            </a:pPr>
            <a:r>
              <a:rPr lang="en-US" sz="2000">
                <a:latin typeface="+mj-lt"/>
                <a:ea typeface="+mj-ea"/>
                <a:cs typeface="+mj-cs"/>
                <a:hlinkClick r:id="rId5"/>
              </a:rPr>
              <a:t>https://developer.android.com/docs/</a:t>
            </a:r>
            <a:endParaRPr lang="en-US" sz="2000" strike="noStrike">
              <a:latin typeface="+mj-lt"/>
              <a:ea typeface="+mj-ea"/>
              <a:cs typeface="+mj-cs"/>
            </a:endParaRPr>
          </a:p>
        </p:txBody>
      </p:sp>
      <p:pic>
        <p:nvPicPr>
          <p:cNvPr id="7" name="Imagen 6">
            <a:extLst>
              <a:ext uri="{FF2B5EF4-FFF2-40B4-BE49-F238E27FC236}">
                <a16:creationId xmlns:a16="http://schemas.microsoft.com/office/drawing/2014/main" id="{51ACBB8D-5BF6-4669-981B-2C4B35C4A24D}"/>
              </a:ext>
            </a:extLst>
          </p:cNvPr>
          <p:cNvPicPr>
            <a:picLocks noChangeAspect="1"/>
          </p:cNvPicPr>
          <p:nvPr/>
        </p:nvPicPr>
        <p:blipFill rotWithShape="1">
          <a:blip r:embed="rId6"/>
          <a:srcRect t="20122" r="2" b="1520"/>
          <a:stretch/>
        </p:blipFill>
        <p:spPr>
          <a:xfrm>
            <a:off x="475707" y="640078"/>
            <a:ext cx="8188233" cy="3609141"/>
          </a:xfrm>
          <a:prstGeom prst="rect">
            <a:avLst/>
          </a:prstGeom>
          <a:ln>
            <a:noFill/>
          </a:ln>
          <a:effectLst>
            <a:outerShdw blurRad="76200" dist="63500" dir="5040000" algn="tl" rotWithShape="0">
              <a:srgbClr val="000000">
                <a:alpha val="41000"/>
              </a:srgbClr>
            </a:outerShdw>
          </a:effectLst>
        </p:spPr>
      </p:pic>
      <p:sp>
        <p:nvSpPr>
          <p:cNvPr id="28" name="Rectangle 27">
            <a:extLst>
              <a:ext uri="{FF2B5EF4-FFF2-40B4-BE49-F238E27FC236}">
                <a16:creationId xmlns:a16="http://schemas.microsoft.com/office/drawing/2014/main" id="{DD5B5202-786F-43FD-ADAD-FD113DFBF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30" name="Rectangle 29">
            <a:extLst>
              <a:ext uri="{FF2B5EF4-FFF2-40B4-BE49-F238E27FC236}">
                <a16:creationId xmlns:a16="http://schemas.microsoft.com/office/drawing/2014/main" id="{67D48E48-6BD6-4E10-B72C-8284B9A12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B048786-CC85-4387-9F6F-160EBBAC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4" name="Picture 13">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6" name="Picture 15">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8" name="Rectangle 17">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0" name="Rectangle 19">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grpSp>
        <p:nvGrpSpPr>
          <p:cNvPr id="22" name="Group 21">
            <a:extLst>
              <a:ext uri="{FF2B5EF4-FFF2-40B4-BE49-F238E27FC236}">
                <a16:creationId xmlns:a16="http://schemas.microsoft.com/office/drawing/2014/main" id="{730A2E4A-4E1D-41B9-AA0B-34724A7D9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23" name="Rectangle 22">
              <a:extLst>
                <a:ext uri="{FF2B5EF4-FFF2-40B4-BE49-F238E27FC236}">
                  <a16:creationId xmlns:a16="http://schemas.microsoft.com/office/drawing/2014/main" id="{2F1C8607-2E83-4D84-B3BB-7D9A6161A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15AE8AB0-75CD-4FBB-B35D-77407AE7AD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26" name="Rectangle 25">
            <a:extLst>
              <a:ext uri="{FF2B5EF4-FFF2-40B4-BE49-F238E27FC236}">
                <a16:creationId xmlns:a16="http://schemas.microsoft.com/office/drawing/2014/main" id="{149874F5-DD96-463A-8A6B-232E65C3A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3" name="CustomShape 1"/>
          <p:cNvSpPr/>
          <p:nvPr/>
        </p:nvSpPr>
        <p:spPr>
          <a:xfrm>
            <a:off x="518181" y="4710483"/>
            <a:ext cx="6100108" cy="94024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r" defTabSz="914400">
              <a:lnSpc>
                <a:spcPct val="90000"/>
              </a:lnSpc>
              <a:spcBef>
                <a:spcPct val="0"/>
              </a:spcBef>
              <a:spcAft>
                <a:spcPts val="600"/>
              </a:spcAft>
              <a:buSzPct val="85000"/>
            </a:pPr>
            <a:r>
              <a:rPr lang="en-US" sz="2900" strike="noStrike" dirty="0" err="1">
                <a:latin typeface="+mj-lt"/>
                <a:ea typeface="+mj-ea"/>
                <a:cs typeface="+mj-cs"/>
              </a:rPr>
              <a:t>Documentación</a:t>
            </a:r>
            <a:r>
              <a:rPr lang="en-US" sz="2900" strike="noStrike" dirty="0">
                <a:latin typeface="+mj-lt"/>
                <a:ea typeface="+mj-ea"/>
                <a:cs typeface="+mj-cs"/>
              </a:rPr>
              <a:t> </a:t>
            </a:r>
            <a:r>
              <a:rPr lang="en-US" sz="2900" strike="noStrike" dirty="0" err="1">
                <a:latin typeface="+mj-lt"/>
                <a:ea typeface="+mj-ea"/>
                <a:cs typeface="+mj-cs"/>
              </a:rPr>
              <a:t>oficial</a:t>
            </a:r>
            <a:r>
              <a:rPr lang="en-US" sz="2900" strike="noStrike" dirty="0">
                <a:latin typeface="+mj-lt"/>
                <a:ea typeface="+mj-ea"/>
                <a:cs typeface="+mj-cs"/>
              </a:rPr>
              <a:t> de Android </a:t>
            </a:r>
            <a:r>
              <a:rPr lang="en-US" sz="2900" dirty="0" err="1">
                <a:latin typeface="+mj-lt"/>
                <a:ea typeface="+mj-ea"/>
                <a:cs typeface="+mj-cs"/>
              </a:rPr>
              <a:t>S</a:t>
            </a:r>
            <a:r>
              <a:rPr lang="en-US" sz="2900" strike="noStrike" dirty="0" err="1">
                <a:latin typeface="+mj-lt"/>
                <a:ea typeface="+mj-ea"/>
                <a:cs typeface="+mj-cs"/>
              </a:rPr>
              <a:t>ección</a:t>
            </a:r>
            <a:r>
              <a:rPr lang="en-US" sz="2900" strike="noStrike" dirty="0">
                <a:latin typeface="+mj-lt"/>
                <a:ea typeface="+mj-ea"/>
                <a:cs typeface="+mj-cs"/>
              </a:rPr>
              <a:t> </a:t>
            </a:r>
            <a:r>
              <a:rPr lang="en-US" sz="2900" strike="noStrike" dirty="0" err="1">
                <a:latin typeface="+mj-lt"/>
                <a:ea typeface="+mj-ea"/>
                <a:cs typeface="+mj-cs"/>
              </a:rPr>
              <a:t>diseño</a:t>
            </a:r>
            <a:endParaRPr lang="en-US" sz="2900" strike="noStrike" dirty="0">
              <a:latin typeface="+mj-lt"/>
              <a:ea typeface="+mj-ea"/>
              <a:cs typeface="+mj-cs"/>
            </a:endParaRPr>
          </a:p>
        </p:txBody>
      </p:sp>
      <p:pic>
        <p:nvPicPr>
          <p:cNvPr id="7" name="Imagen 6">
            <a:extLst>
              <a:ext uri="{FF2B5EF4-FFF2-40B4-BE49-F238E27FC236}">
                <a16:creationId xmlns:a16="http://schemas.microsoft.com/office/drawing/2014/main" id="{47DEE6D5-0DEA-4968-B1E1-3351164D3791}"/>
              </a:ext>
            </a:extLst>
          </p:cNvPr>
          <p:cNvPicPr>
            <a:picLocks noChangeAspect="1"/>
          </p:cNvPicPr>
          <p:nvPr/>
        </p:nvPicPr>
        <p:blipFill rotWithShape="1">
          <a:blip r:embed="rId6"/>
          <a:srcRect t="15251" r="2" b="6392"/>
          <a:stretch/>
        </p:blipFill>
        <p:spPr>
          <a:xfrm>
            <a:off x="475707" y="640078"/>
            <a:ext cx="8188233" cy="3609141"/>
          </a:xfrm>
          <a:prstGeom prst="rect">
            <a:avLst/>
          </a:prstGeom>
          <a:ln>
            <a:noFill/>
          </a:ln>
          <a:effectLst>
            <a:outerShdw blurRad="76200" dist="63500" dir="5040000" algn="tl" rotWithShape="0">
              <a:srgbClr val="000000">
                <a:alpha val="41000"/>
              </a:srgbClr>
            </a:outerShdw>
          </a:effectLst>
        </p:spPr>
      </p:pic>
      <p:sp>
        <p:nvSpPr>
          <p:cNvPr id="28" name="Rectangle 27">
            <a:extLst>
              <a:ext uri="{FF2B5EF4-FFF2-40B4-BE49-F238E27FC236}">
                <a16:creationId xmlns:a16="http://schemas.microsoft.com/office/drawing/2014/main" id="{DD5B5202-786F-43FD-ADAD-FD113DFBF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30" name="Rectangle 29">
            <a:extLst>
              <a:ext uri="{FF2B5EF4-FFF2-40B4-BE49-F238E27FC236}">
                <a16:creationId xmlns:a16="http://schemas.microsoft.com/office/drawing/2014/main" id="{67D48E48-6BD6-4E10-B72C-8284B9A12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B048786-CC85-4387-9F6F-160EBBAC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5" name="Picture 14">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7" name="Rectangle 16">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9" name="Rectangle 18">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grpSp>
        <p:nvGrpSpPr>
          <p:cNvPr id="21" name="Group 20">
            <a:extLst>
              <a:ext uri="{FF2B5EF4-FFF2-40B4-BE49-F238E27FC236}">
                <a16:creationId xmlns:a16="http://schemas.microsoft.com/office/drawing/2014/main" id="{730A2E4A-4E1D-41B9-AA0B-34724A7D9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22" name="Rectangle 21">
              <a:extLst>
                <a:ext uri="{FF2B5EF4-FFF2-40B4-BE49-F238E27FC236}">
                  <a16:creationId xmlns:a16="http://schemas.microsoft.com/office/drawing/2014/main" id="{2F1C8607-2E83-4D84-B3BB-7D9A6161A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15AE8AB0-75CD-4FBB-B35D-77407AE7AD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25" name="Rectangle 24">
            <a:extLst>
              <a:ext uri="{FF2B5EF4-FFF2-40B4-BE49-F238E27FC236}">
                <a16:creationId xmlns:a16="http://schemas.microsoft.com/office/drawing/2014/main" id="{149874F5-DD96-463A-8A6B-232E65C3A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673400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3" name="CustomShape 1"/>
          <p:cNvSpPr/>
          <p:nvPr/>
        </p:nvSpPr>
        <p:spPr>
          <a:xfrm>
            <a:off x="518181" y="4710483"/>
            <a:ext cx="6100108" cy="940240"/>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b">
            <a:normAutofit/>
          </a:bodyPr>
          <a:lstStyle/>
          <a:p>
            <a:pPr algn="r" defTabSz="914400">
              <a:lnSpc>
                <a:spcPct val="90000"/>
              </a:lnSpc>
              <a:spcBef>
                <a:spcPct val="0"/>
              </a:spcBef>
              <a:spcAft>
                <a:spcPts val="600"/>
              </a:spcAft>
              <a:buSzPct val="85000"/>
            </a:pPr>
            <a:r>
              <a:rPr lang="en-US" sz="2900" strike="noStrike" dirty="0" err="1">
                <a:latin typeface="+mj-lt"/>
                <a:ea typeface="+mj-ea"/>
                <a:cs typeface="+mj-cs"/>
              </a:rPr>
              <a:t>Documentación</a:t>
            </a:r>
            <a:r>
              <a:rPr lang="en-US" sz="2900" strike="noStrike" dirty="0">
                <a:latin typeface="+mj-lt"/>
                <a:ea typeface="+mj-ea"/>
                <a:cs typeface="+mj-cs"/>
              </a:rPr>
              <a:t> </a:t>
            </a:r>
            <a:r>
              <a:rPr lang="en-US" sz="2900" strike="noStrike" dirty="0" err="1">
                <a:latin typeface="+mj-lt"/>
                <a:ea typeface="+mj-ea"/>
                <a:cs typeface="+mj-cs"/>
              </a:rPr>
              <a:t>oficial</a:t>
            </a:r>
            <a:r>
              <a:rPr lang="en-US" sz="2900" strike="noStrike" dirty="0">
                <a:latin typeface="+mj-lt"/>
                <a:ea typeface="+mj-ea"/>
                <a:cs typeface="+mj-cs"/>
              </a:rPr>
              <a:t> de Android </a:t>
            </a:r>
            <a:r>
              <a:rPr lang="en-US" sz="2900" dirty="0" err="1">
                <a:latin typeface="+mj-lt"/>
                <a:ea typeface="+mj-ea"/>
                <a:cs typeface="+mj-cs"/>
              </a:rPr>
              <a:t>S</a:t>
            </a:r>
            <a:r>
              <a:rPr lang="en-US" sz="2900" strike="noStrike" dirty="0" err="1">
                <a:latin typeface="+mj-lt"/>
                <a:ea typeface="+mj-ea"/>
                <a:cs typeface="+mj-cs"/>
              </a:rPr>
              <a:t>ección</a:t>
            </a:r>
            <a:r>
              <a:rPr lang="en-US" sz="2900" strike="noStrike" dirty="0">
                <a:latin typeface="+mj-lt"/>
                <a:ea typeface="+mj-ea"/>
                <a:cs typeface="+mj-cs"/>
              </a:rPr>
              <a:t> </a:t>
            </a:r>
            <a:r>
              <a:rPr lang="en-US" sz="2900" strike="noStrike" dirty="0" err="1">
                <a:latin typeface="+mj-lt"/>
                <a:ea typeface="+mj-ea"/>
                <a:cs typeface="+mj-cs"/>
              </a:rPr>
              <a:t>distribución</a:t>
            </a:r>
            <a:endParaRPr lang="en-US" sz="2900" strike="noStrike" dirty="0">
              <a:latin typeface="+mj-lt"/>
              <a:ea typeface="+mj-ea"/>
              <a:cs typeface="+mj-cs"/>
            </a:endParaRPr>
          </a:p>
        </p:txBody>
      </p:sp>
      <p:pic>
        <p:nvPicPr>
          <p:cNvPr id="6" name="Imagen 5">
            <a:extLst>
              <a:ext uri="{FF2B5EF4-FFF2-40B4-BE49-F238E27FC236}">
                <a16:creationId xmlns:a16="http://schemas.microsoft.com/office/drawing/2014/main" id="{DFE4776B-BFCD-46B8-BC80-ACCAB4BE57A2}"/>
              </a:ext>
            </a:extLst>
          </p:cNvPr>
          <p:cNvPicPr>
            <a:picLocks noChangeAspect="1"/>
          </p:cNvPicPr>
          <p:nvPr/>
        </p:nvPicPr>
        <p:blipFill rotWithShape="1">
          <a:blip r:embed="rId5"/>
          <a:srcRect t="21640" r="2" b="2"/>
          <a:stretch/>
        </p:blipFill>
        <p:spPr>
          <a:xfrm>
            <a:off x="475707" y="640078"/>
            <a:ext cx="8188233" cy="3609141"/>
          </a:xfrm>
          <a:prstGeom prst="rect">
            <a:avLst/>
          </a:prstGeom>
          <a:ln>
            <a:noFill/>
          </a:ln>
          <a:effectLst>
            <a:outerShdw blurRad="76200" dist="63500" dir="5040000" algn="tl" rotWithShape="0">
              <a:srgbClr val="000000">
                <a:alpha val="41000"/>
              </a:srgbClr>
            </a:outerShdw>
          </a:effectLst>
        </p:spPr>
      </p:pic>
      <p:sp>
        <p:nvSpPr>
          <p:cNvPr id="27" name="Rectangle 26">
            <a:extLst>
              <a:ext uri="{FF2B5EF4-FFF2-40B4-BE49-F238E27FC236}">
                <a16:creationId xmlns:a16="http://schemas.microsoft.com/office/drawing/2014/main" id="{DD5B5202-786F-43FD-ADAD-FD113DFBF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4557357"/>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9" name="Rectangle 28">
            <a:extLst>
              <a:ext uri="{FF2B5EF4-FFF2-40B4-BE49-F238E27FC236}">
                <a16:creationId xmlns:a16="http://schemas.microsoft.com/office/drawing/2014/main" id="{67D48E48-6BD6-4E10-B72C-8284B9A12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 y="6210130"/>
            <a:ext cx="6726064"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B048786-CC85-4387-9F6F-160EBBAC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1725" y="6210130"/>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3" name="Picture 12">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5" name="Rectangle 14">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7" name="Rectangle 1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9" name="Rectangle 18">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3" name="Rectangle 22">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7" name="Rectangle 26">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strike="noStrike" dirty="0">
                <a:latin typeface="+mj-lt"/>
                <a:ea typeface="+mj-ea"/>
                <a:cs typeface="+mj-cs"/>
              </a:rPr>
              <a:t>Smartphone – Debug (1)</a:t>
            </a:r>
          </a:p>
        </p:txBody>
      </p:sp>
      <p:pic>
        <p:nvPicPr>
          <p:cNvPr id="4" name="Imagen 3">
            <a:extLst>
              <a:ext uri="{FF2B5EF4-FFF2-40B4-BE49-F238E27FC236}">
                <a16:creationId xmlns:a16="http://schemas.microsoft.com/office/drawing/2014/main" id="{470E52B9-DC2B-4CD7-A287-0AEB3576A254}"/>
              </a:ext>
            </a:extLst>
          </p:cNvPr>
          <p:cNvPicPr>
            <a:picLocks noChangeAspect="1"/>
          </p:cNvPicPr>
          <p:nvPr/>
        </p:nvPicPr>
        <p:blipFill>
          <a:blip r:embed="rId6"/>
          <a:stretch>
            <a:fillRect/>
          </a:stretch>
        </p:blipFill>
        <p:spPr>
          <a:xfrm>
            <a:off x="5000523" y="640080"/>
            <a:ext cx="2621584"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585858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strike="noStrike" dirty="0">
                <a:latin typeface="+mj-lt"/>
                <a:ea typeface="+mj-ea"/>
                <a:cs typeface="+mj-cs"/>
              </a:rPr>
              <a:t>Smartphone – Debug (2)</a:t>
            </a:r>
          </a:p>
        </p:txBody>
      </p:sp>
      <p:pic>
        <p:nvPicPr>
          <p:cNvPr id="5" name="Imagen 4">
            <a:extLst>
              <a:ext uri="{FF2B5EF4-FFF2-40B4-BE49-F238E27FC236}">
                <a16:creationId xmlns:a16="http://schemas.microsoft.com/office/drawing/2014/main" id="{A08A76B8-D461-4509-BEE5-47882005CE7C}"/>
              </a:ext>
            </a:extLst>
          </p:cNvPr>
          <p:cNvPicPr>
            <a:picLocks noChangeAspect="1"/>
          </p:cNvPicPr>
          <p:nvPr/>
        </p:nvPicPr>
        <p:blipFill>
          <a:blip r:embed="rId6"/>
          <a:stretch>
            <a:fillRect/>
          </a:stretch>
        </p:blipFill>
        <p:spPr>
          <a:xfrm>
            <a:off x="4979606" y="640080"/>
            <a:ext cx="2663418"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390488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3" name="Picture 12">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5" name="Rectangle 14">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7" name="Rectangle 1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9" name="Rectangle 18">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3" name="Rectangle 22">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7" name="Rectangle 26">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dirty="0">
                <a:latin typeface="+mj-lt"/>
                <a:ea typeface="+mj-ea"/>
                <a:cs typeface="+mj-cs"/>
              </a:rPr>
              <a:t>Smartphone – Debug (3)</a:t>
            </a:r>
          </a:p>
        </p:txBody>
      </p:sp>
      <p:pic>
        <p:nvPicPr>
          <p:cNvPr id="4" name="Imagen 3">
            <a:extLst>
              <a:ext uri="{FF2B5EF4-FFF2-40B4-BE49-F238E27FC236}">
                <a16:creationId xmlns:a16="http://schemas.microsoft.com/office/drawing/2014/main" id="{003111A7-BDB3-4484-A259-8534DFEBE635}"/>
              </a:ext>
            </a:extLst>
          </p:cNvPr>
          <p:cNvPicPr>
            <a:picLocks noChangeAspect="1"/>
          </p:cNvPicPr>
          <p:nvPr/>
        </p:nvPicPr>
        <p:blipFill>
          <a:blip r:embed="rId6"/>
          <a:stretch>
            <a:fillRect/>
          </a:stretch>
        </p:blipFill>
        <p:spPr>
          <a:xfrm>
            <a:off x="4979606" y="640080"/>
            <a:ext cx="2663418"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6962069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2" name="Picture 11">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4" name="Rectangle 13">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6" name="Rectangle 15">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8" name="Rectangle 17">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2" name="Rectangle 21">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6" name="Rectangle 25">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strike="noStrike" dirty="0">
                <a:latin typeface="+mj-lt"/>
                <a:ea typeface="+mj-ea"/>
                <a:cs typeface="+mj-cs"/>
              </a:rPr>
              <a:t>Smartphone – Debug (4)</a:t>
            </a:r>
          </a:p>
        </p:txBody>
      </p:sp>
      <p:pic>
        <p:nvPicPr>
          <p:cNvPr id="3" name="Imagen 2">
            <a:extLst>
              <a:ext uri="{FF2B5EF4-FFF2-40B4-BE49-F238E27FC236}">
                <a16:creationId xmlns:a16="http://schemas.microsoft.com/office/drawing/2014/main" id="{4573407F-15F0-499C-A492-C5B5E4C91CC8}"/>
              </a:ext>
            </a:extLst>
          </p:cNvPr>
          <p:cNvPicPr>
            <a:picLocks noChangeAspect="1"/>
          </p:cNvPicPr>
          <p:nvPr/>
        </p:nvPicPr>
        <p:blipFill>
          <a:blip r:embed="rId6"/>
          <a:stretch>
            <a:fillRect/>
          </a:stretch>
        </p:blipFill>
        <p:spPr>
          <a:xfrm>
            <a:off x="5014467" y="640080"/>
            <a:ext cx="2593695"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6013123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2" name="Picture 11">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4" name="Rectangle 13">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6" name="Rectangle 15">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8" name="Rectangle 17">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2" name="Rectangle 21">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6" name="Rectangle 25">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strike="noStrike" dirty="0">
                <a:latin typeface="+mj-lt"/>
                <a:ea typeface="+mj-ea"/>
                <a:cs typeface="+mj-cs"/>
              </a:rPr>
              <a:t>Smartphone – Debug (5)</a:t>
            </a:r>
          </a:p>
        </p:txBody>
      </p:sp>
      <p:pic>
        <p:nvPicPr>
          <p:cNvPr id="3" name="Imagen 2">
            <a:extLst>
              <a:ext uri="{FF2B5EF4-FFF2-40B4-BE49-F238E27FC236}">
                <a16:creationId xmlns:a16="http://schemas.microsoft.com/office/drawing/2014/main" id="{86E440E0-AF93-437C-8D77-846FA0D977EE}"/>
              </a:ext>
            </a:extLst>
          </p:cNvPr>
          <p:cNvPicPr>
            <a:picLocks noChangeAspect="1"/>
          </p:cNvPicPr>
          <p:nvPr/>
        </p:nvPicPr>
        <p:blipFill>
          <a:blip r:embed="rId6"/>
          <a:stretch>
            <a:fillRect/>
          </a:stretch>
        </p:blipFill>
        <p:spPr>
          <a:xfrm>
            <a:off x="4972634" y="640080"/>
            <a:ext cx="2677362"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0979372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3" name="Picture 12">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5" name="Rectangle 14">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7" name="Rectangle 1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9" name="Rectangle 18">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3" name="Rectangle 22">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7" name="Rectangle 26">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dirty="0">
                <a:latin typeface="+mj-lt"/>
                <a:ea typeface="+mj-ea"/>
                <a:cs typeface="+mj-cs"/>
              </a:rPr>
              <a:t>Smartphone – Debug (6)</a:t>
            </a:r>
          </a:p>
        </p:txBody>
      </p:sp>
      <p:pic>
        <p:nvPicPr>
          <p:cNvPr id="4" name="Imagen 3">
            <a:extLst>
              <a:ext uri="{FF2B5EF4-FFF2-40B4-BE49-F238E27FC236}">
                <a16:creationId xmlns:a16="http://schemas.microsoft.com/office/drawing/2014/main" id="{8090A4FC-17AD-469F-8036-8BDC08F8895A}"/>
              </a:ext>
            </a:extLst>
          </p:cNvPr>
          <p:cNvPicPr>
            <a:picLocks noChangeAspect="1"/>
          </p:cNvPicPr>
          <p:nvPr/>
        </p:nvPicPr>
        <p:blipFill>
          <a:blip r:embed="rId6"/>
          <a:stretch>
            <a:fillRect/>
          </a:stretch>
        </p:blipFill>
        <p:spPr>
          <a:xfrm>
            <a:off x="4979606" y="640080"/>
            <a:ext cx="2663418"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8932891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2" name="Picture 11">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4" name="Rectangle 13">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6" name="Rectangle 15">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18" name="Rectangle 17">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2" name="Rectangle 21">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6" name="Rectangle 25">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dirty="0">
                <a:latin typeface="+mj-lt"/>
                <a:ea typeface="+mj-ea"/>
                <a:cs typeface="+mj-cs"/>
              </a:rPr>
              <a:t>Smartphone – Debug (7)</a:t>
            </a:r>
          </a:p>
        </p:txBody>
      </p:sp>
      <p:pic>
        <p:nvPicPr>
          <p:cNvPr id="3" name="Imagen 2">
            <a:extLst>
              <a:ext uri="{FF2B5EF4-FFF2-40B4-BE49-F238E27FC236}">
                <a16:creationId xmlns:a16="http://schemas.microsoft.com/office/drawing/2014/main" id="{44E46668-1001-4475-822F-82509A10BA8F}"/>
              </a:ext>
            </a:extLst>
          </p:cNvPr>
          <p:cNvPicPr>
            <a:picLocks noChangeAspect="1"/>
          </p:cNvPicPr>
          <p:nvPr/>
        </p:nvPicPr>
        <p:blipFill>
          <a:blip r:embed="rId6"/>
          <a:stretch>
            <a:fillRect/>
          </a:stretch>
        </p:blipFill>
        <p:spPr>
          <a:xfrm>
            <a:off x="4986578" y="640080"/>
            <a:ext cx="2649474"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991358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CustomShape 2"/>
          <p:cNvSpPr/>
          <p:nvPr/>
        </p:nvSpPr>
        <p:spPr>
          <a:xfrm>
            <a:off x="510241" y="2063262"/>
            <a:ext cx="2804459" cy="2661138"/>
          </a:xfrm>
          <a:prstGeom prst="rect">
            <a:avLst/>
          </a:prstGeom>
        </p:spPr>
        <p:style>
          <a:lnRef idx="0">
            <a:srgbClr val="FFFFFF"/>
          </a:lnRef>
          <a:fillRef idx="0">
            <a:srgbClr val="FFFFFF"/>
          </a:fillRef>
          <a:effectRef idx="0">
            <a:srgbClr val="FFFFFF"/>
          </a:effectRef>
          <a:fontRef idx="minor"/>
        </p:style>
        <p:txBody>
          <a:bodyPr vert="horz" lIns="91440" tIns="45720" rIns="91440" bIns="45720" rtlCol="0" anchor="ctr">
            <a:normAutofit/>
          </a:bodyPr>
          <a:lstStyle/>
          <a:p>
            <a:pPr algn="r" defTabSz="914400">
              <a:lnSpc>
                <a:spcPct val="90000"/>
              </a:lnSpc>
              <a:spcBef>
                <a:spcPct val="0"/>
              </a:spcBef>
              <a:spcAft>
                <a:spcPts val="600"/>
              </a:spcAft>
            </a:pPr>
            <a:r>
              <a:rPr lang="en-US" sz="2000" dirty="0">
                <a:latin typeface="+mj-lt"/>
                <a:ea typeface="+mj-ea"/>
                <a:cs typeface="+mj-cs"/>
              </a:rPr>
              <a:t>Smartphone – Debug (8)</a:t>
            </a:r>
          </a:p>
        </p:txBody>
      </p:sp>
      <p:pic>
        <p:nvPicPr>
          <p:cNvPr id="5" name="Imagen 4">
            <a:extLst>
              <a:ext uri="{FF2B5EF4-FFF2-40B4-BE49-F238E27FC236}">
                <a16:creationId xmlns:a16="http://schemas.microsoft.com/office/drawing/2014/main" id="{7E24A07C-981B-4422-BA29-D98425172613}"/>
              </a:ext>
            </a:extLst>
          </p:cNvPr>
          <p:cNvPicPr>
            <a:picLocks noChangeAspect="1"/>
          </p:cNvPicPr>
          <p:nvPr/>
        </p:nvPicPr>
        <p:blipFill>
          <a:blip r:embed="rId6"/>
          <a:stretch>
            <a:fillRect/>
          </a:stretch>
        </p:blipFill>
        <p:spPr>
          <a:xfrm>
            <a:off x="4979606" y="640080"/>
            <a:ext cx="2663418"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528790425"/>
      </p:ext>
    </p:extLst>
  </p:cSld>
  <p:clrMapOvr>
    <a:masterClrMapping/>
  </p:clrMapOvr>
</p:sld>
</file>

<file path=ppt/theme/theme1.xml><?xml version="1.0" encoding="utf-8"?>
<a:theme xmlns:a="http://schemas.openxmlformats.org/drawingml/2006/main" name="Berlín">
  <a:themeElements>
    <a:clrScheme name="Berlí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erlí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TM04033917[[fn=Berlín]]</Template>
  <TotalTime>20430</TotalTime>
  <Words>3602</Words>
  <Application>Microsoft Office PowerPoint</Application>
  <PresentationFormat>Presentación en pantalla (4:3)</PresentationFormat>
  <Paragraphs>317</Paragraphs>
  <Slides>66</Slides>
  <Notes>14</Notes>
  <HiddenSlides>2</HiddenSlides>
  <MMClips>0</MMClips>
  <ScaleCrop>false</ScaleCrop>
  <HeadingPairs>
    <vt:vector size="4" baseType="variant">
      <vt:variant>
        <vt:lpstr>Tema</vt:lpstr>
      </vt:variant>
      <vt:variant>
        <vt:i4>1</vt:i4>
      </vt:variant>
      <vt:variant>
        <vt:lpstr>Títulos de diapositiva</vt:lpstr>
      </vt:variant>
      <vt:variant>
        <vt:i4>66</vt:i4>
      </vt:variant>
    </vt:vector>
  </HeadingPairs>
  <TitlesOfParts>
    <vt:vector size="67" baseType="lpstr">
      <vt:lpstr>Berlín</vt:lpstr>
      <vt:lpstr>Presentación de PowerPoint</vt:lpstr>
      <vt:lpstr>Presentación de PowerPoint</vt:lpstr>
      <vt:lpstr>Presentación de PowerPoint</vt:lpstr>
      <vt:lpstr>Presentación de PowerPoint</vt:lpstr>
      <vt:lpstr>Presentación de PowerPoint</vt:lpstr>
      <vt:lpstr>Componentes esenciales</vt:lpstr>
      <vt:lpstr>Componentes esenciales</vt:lpstr>
      <vt:lpstr>Android Manifest</vt:lpstr>
      <vt:lpstr>Activities</vt:lpstr>
      <vt:lpstr>Activities – Views</vt:lpstr>
      <vt:lpstr>Ciclo de vida de una Activity</vt:lpstr>
      <vt:lpstr>Broadcast Receivers &amp; Broadcast Announcements</vt:lpstr>
      <vt:lpstr>Content Providers</vt:lpstr>
      <vt:lpstr>Shared Preferences</vt:lpstr>
      <vt:lpstr>Intents</vt:lpstr>
      <vt:lpstr>Ejemplos de Código</vt:lpstr>
      <vt:lpstr>Intent - Envío</vt:lpstr>
      <vt:lpstr>Intent - Recepción</vt:lpstr>
      <vt:lpstr> Broadcast Receiver - Declaración en Contexto</vt:lpstr>
      <vt:lpstr> Broadcast Receiver - Declaración en Manifest</vt:lpstr>
      <vt:lpstr>Content Providers</vt:lpstr>
      <vt:lpstr>Shared Preferences</vt:lpstr>
      <vt:lpstr>Inicio de componentes</vt:lpstr>
      <vt:lpstr>Finalización de componentes</vt:lpstr>
      <vt:lpstr>Presentación de PowerPoint</vt:lpstr>
      <vt:lpstr>Tareas en segundo plano</vt:lpstr>
      <vt:lpstr>Aplicaciones Principios Básicos</vt:lpstr>
      <vt:lpstr>  Al momento de iniciar una aplicación, el SO crea un subproceso de ejecución denominado "Principal/Main"  El S.O. NO crea un subproceso separado para cada instancia de un componente.   Se crean las instancias de todos los componentes en el mismo  subproceso de IU si no se especifica explícitamente, ósea si no se crea un nuevo thread  Por lo tanto, los métodos que responden a las devoluciones de llamada del sistema (los handlers) siempre se ejecutan en el subproceso de IU del proceso. Sin embargo, en circunstancias especiales, es posible que el subproceso principal de una app no sea el de la IU.  Para obtener más información, consulta Anotaciones de los subprocesos.  </vt:lpstr>
      <vt:lpstr>Específicamente, si todo sucede en el subproceso de IU, realizar operaciones prolongadas, como acceder a la red o consultar la base de datos, bloqueará toda la IU   Cuando se bloquea el subproceso de la UI, no se pueden distribuir los eventos, ni siquiera los de dibujo. Desde la perspectiva del usuario, la aplicación no responde. Aún peor, si se bloquea el subproceso de IU durante más de unos segundos (específicamente, unos 5), al usuario se le presenta el infame cuadro de diálogo "la aplicación no responde" (ANR).  Puede que el usuario decida salir de la aplicación y desinstalarla si no está contento.</vt:lpstr>
      <vt:lpstr>Debido al modelo de subproceso único descrito previamente, es fundamental para la capacidad de respuesta de la IU de la aplicación que no bloquees el subproceso de IU   Si tienes que realizar operaciones que no son inmediatas, debes asegurarte de hacerlo en subprocesos separados (subprocesos "en segundo plano" o "de trabajo")  Sin embargo, ten en cuenta que NO puedes actualizar la IU desde ningún otro subproceso que no sea el de la IU</vt:lpstr>
      <vt:lpstr>Ejecución en background</vt:lpstr>
      <vt:lpstr>Thread</vt:lpstr>
      <vt:lpstr>Asynctask</vt:lpstr>
      <vt:lpstr>Services</vt:lpstr>
      <vt:lpstr>Services</vt:lpstr>
      <vt:lpstr>Services</vt:lpstr>
      <vt:lpstr>Services</vt:lpstr>
      <vt:lpstr>Services</vt:lpstr>
      <vt:lpstr>Presentación de PowerPoint</vt:lpstr>
      <vt:lpstr>Services</vt:lpstr>
      <vt:lpstr>WorkManager</vt:lpstr>
      <vt:lpstr>Bound Service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Sistemas Embebidos</dc:title>
  <dc:creator>Doenitz-HP</dc:creator>
  <cp:lastModifiedBy>Adagio Matias Ezequiel</cp:lastModifiedBy>
  <cp:revision>658</cp:revision>
  <dcterms:created xsi:type="dcterms:W3CDTF">2018-05-16T23:59:05Z</dcterms:created>
  <dcterms:modified xsi:type="dcterms:W3CDTF">2024-09-24T01:02:34Z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Company">
    <vt:lpwstr>Hewlett-Packard</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On-screen Show (4:3)</vt:lpwstr>
  </property>
  <property fmtid="{D5CDD505-2E9C-101B-9397-08002B2CF9AE}" pid="10" name="ScaleCrop">
    <vt:bool>false</vt:bool>
  </property>
  <property fmtid="{D5CDD505-2E9C-101B-9397-08002B2CF9AE}" pid="11" name="ShareDoc">
    <vt:bool>false</vt:bool>
  </property>
  <property fmtid="{D5CDD505-2E9C-101B-9397-08002B2CF9AE}" pid="12" name="Slides">
    <vt:i4>26</vt:i4>
  </property>
  <property fmtid="{D5CDD505-2E9C-101B-9397-08002B2CF9AE}" pid="13" name="KSOProductBuildVer">
    <vt:lpwstr>11274׋-10.1.0.5707</vt:lpwstr>
  </property>
  <property fmtid="{D5CDD505-2E9C-101B-9397-08002B2CF9AE}" pid="14" name="MSIP_Label_41b88ec2-a72b-4523-9e84-0458a1764731_Enabled">
    <vt:lpwstr>true</vt:lpwstr>
  </property>
  <property fmtid="{D5CDD505-2E9C-101B-9397-08002B2CF9AE}" pid="15" name="MSIP_Label_41b88ec2-a72b-4523-9e84-0458a1764731_SetDate">
    <vt:lpwstr>2022-05-08T20:36:33Z</vt:lpwstr>
  </property>
  <property fmtid="{D5CDD505-2E9C-101B-9397-08002B2CF9AE}" pid="16" name="MSIP_Label_41b88ec2-a72b-4523-9e84-0458a1764731_Method">
    <vt:lpwstr>Privileged</vt:lpwstr>
  </property>
  <property fmtid="{D5CDD505-2E9C-101B-9397-08002B2CF9AE}" pid="17" name="MSIP_Label_41b88ec2-a72b-4523-9e84-0458a1764731_Name">
    <vt:lpwstr>Public O365</vt:lpwstr>
  </property>
  <property fmtid="{D5CDD505-2E9C-101B-9397-08002B2CF9AE}" pid="18" name="MSIP_Label_41b88ec2-a72b-4523-9e84-0458a1764731_SiteId">
    <vt:lpwstr>35595a02-4d6d-44ac-99e1-f9ab4cd872db</vt:lpwstr>
  </property>
  <property fmtid="{D5CDD505-2E9C-101B-9397-08002B2CF9AE}" pid="19" name="MSIP_Label_41b88ec2-a72b-4523-9e84-0458a1764731_ActionId">
    <vt:lpwstr>b7c98da1-4705-4768-be25-cec7d832fcbd</vt:lpwstr>
  </property>
  <property fmtid="{D5CDD505-2E9C-101B-9397-08002B2CF9AE}" pid="20" name="MSIP_Label_41b88ec2-a72b-4523-9e84-0458a1764731_ContentBits">
    <vt:lpwstr>0</vt:lpwstr>
  </property>
</Properties>
</file>