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05" r:id="rId2"/>
  </p:sldMasterIdLst>
  <p:notesMasterIdLst>
    <p:notesMasterId r:id="rId68"/>
  </p:notesMasterIdLst>
  <p:sldIdLst>
    <p:sldId id="287" r:id="rId3"/>
    <p:sldId id="478" r:id="rId4"/>
    <p:sldId id="311" r:id="rId5"/>
    <p:sldId id="483" r:id="rId6"/>
    <p:sldId id="482" r:id="rId7"/>
    <p:sldId id="313" r:id="rId8"/>
    <p:sldId id="457" r:id="rId9"/>
    <p:sldId id="345" r:id="rId10"/>
    <p:sldId id="458" r:id="rId11"/>
    <p:sldId id="402" r:id="rId12"/>
    <p:sldId id="401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425" r:id="rId21"/>
    <p:sldId id="426" r:id="rId22"/>
    <p:sldId id="428" r:id="rId23"/>
    <p:sldId id="427" r:id="rId24"/>
    <p:sldId id="456" r:id="rId25"/>
    <p:sldId id="378" r:id="rId26"/>
    <p:sldId id="379" r:id="rId27"/>
    <p:sldId id="380" r:id="rId28"/>
    <p:sldId id="349" r:id="rId29"/>
    <p:sldId id="274" r:id="rId30"/>
    <p:sldId id="276" r:id="rId31"/>
    <p:sldId id="462" r:id="rId32"/>
    <p:sldId id="463" r:id="rId33"/>
    <p:sldId id="389" r:id="rId34"/>
    <p:sldId id="411" r:id="rId35"/>
    <p:sldId id="412" r:id="rId36"/>
    <p:sldId id="460" r:id="rId37"/>
    <p:sldId id="354" r:id="rId38"/>
    <p:sldId id="383" r:id="rId39"/>
    <p:sldId id="400" r:id="rId40"/>
    <p:sldId id="353" r:id="rId41"/>
    <p:sldId id="479" r:id="rId42"/>
    <p:sldId id="473" r:id="rId43"/>
    <p:sldId id="399" r:id="rId44"/>
    <p:sldId id="258" r:id="rId45"/>
    <p:sldId id="259" r:id="rId46"/>
    <p:sldId id="480" r:id="rId47"/>
    <p:sldId id="257" r:id="rId48"/>
    <p:sldId id="265" r:id="rId49"/>
    <p:sldId id="266" r:id="rId50"/>
    <p:sldId id="470" r:id="rId51"/>
    <p:sldId id="476" r:id="rId52"/>
    <p:sldId id="322" r:id="rId53"/>
    <p:sldId id="324" r:id="rId54"/>
    <p:sldId id="325" r:id="rId55"/>
    <p:sldId id="394" r:id="rId56"/>
    <p:sldId id="374" r:id="rId57"/>
    <p:sldId id="358" r:id="rId58"/>
    <p:sldId id="359" r:id="rId59"/>
    <p:sldId id="467" r:id="rId60"/>
    <p:sldId id="447" r:id="rId61"/>
    <p:sldId id="362" r:id="rId62"/>
    <p:sldId id="468" r:id="rId63"/>
    <p:sldId id="294" r:id="rId64"/>
    <p:sldId id="295" r:id="rId65"/>
    <p:sldId id="296" r:id="rId66"/>
    <p:sldId id="285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C3C"/>
    <a:srgbClr val="000000"/>
    <a:srgbClr val="E67E22"/>
    <a:srgbClr val="FFD800"/>
    <a:srgbClr val="C4B42A"/>
    <a:srgbClr val="535C5D"/>
    <a:srgbClr val="7F8C8D"/>
    <a:srgbClr val="34495E"/>
    <a:srgbClr val="2980B9"/>
    <a:srgbClr val="5C8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F1B40-196D-4047-9140-D388FF9F2FA4}" v="3" dt="2024-05-20T17:02:47.6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ùl Villca" userId="6c9770cb5668642d" providerId="Windows Live" clId="Web-{EA0497EE-EEB3-4179-8EA7-026832330D73}"/>
    <pc:docChg chg="addSld delSld modSld">
      <pc:chgData name="Raùl Villca" userId="6c9770cb5668642d" providerId="Windows Live" clId="Web-{EA0497EE-EEB3-4179-8EA7-026832330D73}" dt="2021-10-09T12:12:49.073" v="24"/>
      <pc:docMkLst>
        <pc:docMk/>
      </pc:docMkLst>
      <pc:sldChg chg="addSp delSp modSp">
        <pc:chgData name="Raùl Villca" userId="6c9770cb5668642d" providerId="Windows Live" clId="Web-{EA0497EE-EEB3-4179-8EA7-026832330D73}" dt="2021-10-09T12:10:49.757" v="3"/>
        <pc:sldMkLst>
          <pc:docMk/>
          <pc:sldMk cId="617795854" sldId="465"/>
        </pc:sldMkLst>
        <pc:spChg chg="add del mod">
          <ac:chgData name="Raùl Villca" userId="6c9770cb5668642d" providerId="Windows Live" clId="Web-{EA0497EE-EEB3-4179-8EA7-026832330D73}" dt="2021-10-09T12:10:49.757" v="3"/>
          <ac:spMkLst>
            <pc:docMk/>
            <pc:sldMk cId="617795854" sldId="465"/>
            <ac:spMk id="4" creationId="{AF6231EF-40CB-42D5-842E-55F9926F23B1}"/>
          </ac:spMkLst>
        </pc:spChg>
      </pc:sldChg>
      <pc:sldChg chg="modTransition">
        <pc:chgData name="Raùl Villca" userId="6c9770cb5668642d" providerId="Windows Live" clId="Web-{EA0497EE-EEB3-4179-8EA7-026832330D73}" dt="2021-10-09T12:12:49.073" v="24"/>
        <pc:sldMkLst>
          <pc:docMk/>
          <pc:sldMk cId="1856169109" sldId="466"/>
        </pc:sldMkLst>
      </pc:sldChg>
      <pc:sldChg chg="addSp modSp">
        <pc:chgData name="Raùl Villca" userId="6c9770cb5668642d" providerId="Windows Live" clId="Web-{EA0497EE-EEB3-4179-8EA7-026832330D73}" dt="2021-10-09T12:11:25.883" v="22" actId="20577"/>
        <pc:sldMkLst>
          <pc:docMk/>
          <pc:sldMk cId="3247498944" sldId="467"/>
        </pc:sldMkLst>
        <pc:spChg chg="add mod">
          <ac:chgData name="Raùl Villca" userId="6c9770cb5668642d" providerId="Windows Live" clId="Web-{EA0497EE-EEB3-4179-8EA7-026832330D73}" dt="2021-10-09T12:11:25.883" v="22" actId="20577"/>
          <ac:spMkLst>
            <pc:docMk/>
            <pc:sldMk cId="3247498944" sldId="467"/>
            <ac:spMk id="3" creationId="{1D28A7E0-7DAE-4E8E-8C94-A5A7402F387D}"/>
          </ac:spMkLst>
        </pc:spChg>
      </pc:sldChg>
      <pc:sldChg chg="add del replId">
        <pc:chgData name="Raùl Villca" userId="6c9770cb5668642d" providerId="Windows Live" clId="Web-{EA0497EE-EEB3-4179-8EA7-026832330D73}" dt="2021-10-09T12:10:28.304" v="1"/>
        <pc:sldMkLst>
          <pc:docMk/>
          <pc:sldMk cId="3606696937" sldId="471"/>
        </pc:sldMkLst>
      </pc:sldChg>
    </pc:docChg>
  </pc:docChgLst>
  <pc:docChgLst>
    <pc:chgData name="Raùl Villca" userId="6c9770cb5668642d" providerId="Windows Live" clId="Web-{CE65C4B5-B149-4B46-A2D9-24AE90D4CEC5}"/>
    <pc:docChg chg="modSld">
      <pc:chgData name="Raùl Villca" userId="6c9770cb5668642d" providerId="Windows Live" clId="Web-{CE65C4B5-B149-4B46-A2D9-24AE90D4CEC5}" dt="2021-10-12T16:46:51.303" v="267" actId="20577"/>
      <pc:docMkLst>
        <pc:docMk/>
      </pc:docMkLst>
      <pc:sldChg chg="modSp">
        <pc:chgData name="Raùl Villca" userId="6c9770cb5668642d" providerId="Windows Live" clId="Web-{CE65C4B5-B149-4B46-A2D9-24AE90D4CEC5}" dt="2021-10-12T16:21:02.564" v="5" actId="20577"/>
        <pc:sldMkLst>
          <pc:docMk/>
          <pc:sldMk cId="855699079" sldId="429"/>
        </pc:sldMkLst>
        <pc:spChg chg="mod">
          <ac:chgData name="Raùl Villca" userId="6c9770cb5668642d" providerId="Windows Live" clId="Web-{CE65C4B5-B149-4B46-A2D9-24AE90D4CEC5}" dt="2021-10-12T16:21:02.564" v="5" actId="20577"/>
          <ac:spMkLst>
            <pc:docMk/>
            <pc:sldMk cId="855699079" sldId="429"/>
            <ac:spMk id="238" creationId="{00000000-0000-0000-0000-000000000000}"/>
          </ac:spMkLst>
        </pc:spChg>
      </pc:sldChg>
      <pc:sldChg chg="delSp modSp">
        <pc:chgData name="Raùl Villca" userId="6c9770cb5668642d" providerId="Windows Live" clId="Web-{CE65C4B5-B149-4B46-A2D9-24AE90D4CEC5}" dt="2021-10-12T16:45:25.563" v="265" actId="14100"/>
        <pc:sldMkLst>
          <pc:docMk/>
          <pc:sldMk cId="3967890182" sldId="443"/>
        </pc:sldMkLst>
        <pc:spChg chg="del">
          <ac:chgData name="Raùl Villca" userId="6c9770cb5668642d" providerId="Windows Live" clId="Web-{CE65C4B5-B149-4B46-A2D9-24AE90D4CEC5}" dt="2021-10-12T16:30:19.249" v="7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CE65C4B5-B149-4B46-A2D9-24AE90D4CEC5}" dt="2021-10-12T16:45:25.563" v="265" actId="14100"/>
          <ac:spMkLst>
            <pc:docMk/>
            <pc:sldMk cId="3967890182" sldId="443"/>
            <ac:spMk id="11" creationId="{00000000-0000-0000-0000-000000000000}"/>
          </ac:spMkLst>
        </pc:spChg>
      </pc:sldChg>
      <pc:sldChg chg="modSp delAnim modAnim">
        <pc:chgData name="Raùl Villca" userId="6c9770cb5668642d" providerId="Windows Live" clId="Web-{CE65C4B5-B149-4B46-A2D9-24AE90D4CEC5}" dt="2021-10-12T16:21:19.784" v="6" actId="1076"/>
        <pc:sldMkLst>
          <pc:docMk/>
          <pc:sldMk cId="3084412692" sldId="457"/>
        </pc:sldMkLst>
        <pc:spChg chg="mod">
          <ac:chgData name="Raùl Villca" userId="6c9770cb5668642d" providerId="Windows Live" clId="Web-{CE65C4B5-B149-4B46-A2D9-24AE90D4CEC5}" dt="2021-10-12T16:21:19.784" v="6" actId="1076"/>
          <ac:spMkLst>
            <pc:docMk/>
            <pc:sldMk cId="3084412692" sldId="457"/>
            <ac:spMk id="2" creationId="{AB800F06-3EA0-4ECD-B6F9-03BD70E2FD37}"/>
          </ac:spMkLst>
        </pc:spChg>
      </pc:sldChg>
      <pc:sldChg chg="modSp">
        <pc:chgData name="Raùl Villca" userId="6c9770cb5668642d" providerId="Windows Live" clId="Web-{CE65C4B5-B149-4B46-A2D9-24AE90D4CEC5}" dt="2021-10-12T16:46:51.303" v="267" actId="20577"/>
        <pc:sldMkLst>
          <pc:docMk/>
          <pc:sldMk cId="617795854" sldId="465"/>
        </pc:sldMkLst>
        <pc:spChg chg="mod">
          <ac:chgData name="Raùl Villca" userId="6c9770cb5668642d" providerId="Windows Live" clId="Web-{CE65C4B5-B149-4B46-A2D9-24AE90D4CEC5}" dt="2021-10-12T16:46:51.303" v="267" actId="20577"/>
          <ac:spMkLst>
            <pc:docMk/>
            <pc:sldMk cId="617795854" sldId="465"/>
            <ac:spMk id="3" creationId="{4AC12A56-1186-4C6C-AD1D-469A64E8A5FB}"/>
          </ac:spMkLst>
        </pc:spChg>
      </pc:sldChg>
    </pc:docChg>
  </pc:docChgLst>
  <pc:docChgLst>
    <pc:chgData name="Raùl Villca" userId="6c9770cb5668642d" providerId="Windows Live" clId="Web-{0A24675D-101E-4F81-ABF7-906A6A099940}"/>
    <pc:docChg chg="modSld">
      <pc:chgData name="Raùl Villca" userId="6c9770cb5668642d" providerId="Windows Live" clId="Web-{0A24675D-101E-4F81-ABF7-906A6A099940}" dt="2021-10-12T22:01:19.427" v="35" actId="20577"/>
      <pc:docMkLst>
        <pc:docMk/>
      </pc:docMkLst>
      <pc:sldChg chg="delAnim modAnim">
        <pc:chgData name="Raùl Villca" userId="6c9770cb5668642d" providerId="Windows Live" clId="Web-{0A24675D-101E-4F81-ABF7-906A6A099940}" dt="2021-10-12T21:58:18.502" v="3"/>
        <pc:sldMkLst>
          <pc:docMk/>
          <pc:sldMk cId="1486756191" sldId="441"/>
        </pc:sldMkLst>
      </pc:sldChg>
      <pc:sldChg chg="addAnim modAnim">
        <pc:chgData name="Raùl Villca" userId="6c9770cb5668642d" providerId="Windows Live" clId="Web-{0A24675D-101E-4F81-ABF7-906A6A099940}" dt="2021-10-12T21:58:56.191" v="5"/>
        <pc:sldMkLst>
          <pc:docMk/>
          <pc:sldMk cId="2846980535" sldId="442"/>
        </pc:sldMkLst>
      </pc:sldChg>
      <pc:sldChg chg="addSp modSp addAnim">
        <pc:chgData name="Raùl Villca" userId="6c9770cb5668642d" providerId="Windows Live" clId="Web-{0A24675D-101E-4F81-ABF7-906A6A099940}" dt="2021-10-12T22:01:19.427" v="35" actId="20577"/>
        <pc:sldMkLst>
          <pc:docMk/>
          <pc:sldMk cId="3941906259" sldId="470"/>
        </pc:sldMkLst>
        <pc:spChg chg="add mod">
          <ac:chgData name="Raùl Villca" userId="6c9770cb5668642d" providerId="Windows Live" clId="Web-{0A24675D-101E-4F81-ABF7-906A6A099940}" dt="2021-10-12T22:01:19.427" v="35" actId="20577"/>
          <ac:spMkLst>
            <pc:docMk/>
            <pc:sldMk cId="3941906259" sldId="470"/>
            <ac:spMk id="2" creationId="{DD3066A5-F668-4FE8-841F-14D5631E4B8B}"/>
          </ac:spMkLst>
        </pc:spChg>
      </pc:sldChg>
    </pc:docChg>
  </pc:docChgLst>
  <pc:docChgLst>
    <pc:chgData name="Raùl Villca" userId="6c9770cb5668642d" providerId="Windows Live" clId="Web-{AD2AF7E4-0682-4F68-99B2-E98A99689C85}"/>
    <pc:docChg chg="addSld modSld">
      <pc:chgData name="Raùl Villca" userId="6c9770cb5668642d" providerId="Windows Live" clId="Web-{AD2AF7E4-0682-4F68-99B2-E98A99689C85}" dt="2021-10-13T22:55:59.302" v="39" actId="20577"/>
      <pc:docMkLst>
        <pc:docMk/>
      </pc:docMkLst>
      <pc:sldChg chg="modSp">
        <pc:chgData name="Raùl Villca" userId="6c9770cb5668642d" providerId="Windows Live" clId="Web-{AD2AF7E4-0682-4F68-99B2-E98A99689C85}" dt="2021-10-13T22:55:59.302" v="39" actId="20577"/>
        <pc:sldMkLst>
          <pc:docMk/>
          <pc:sldMk cId="3967890182" sldId="443"/>
        </pc:sldMkLst>
        <pc:spChg chg="mod">
          <ac:chgData name="Raùl Villca" userId="6c9770cb5668642d" providerId="Windows Live" clId="Web-{AD2AF7E4-0682-4F68-99B2-E98A99689C85}" dt="2021-10-13T22:55:59.302" v="39" actId="20577"/>
          <ac:spMkLst>
            <pc:docMk/>
            <pc:sldMk cId="3967890182" sldId="443"/>
            <ac:spMk id="7" creationId="{00000000-0000-0000-0000-000000000000}"/>
          </ac:spMkLst>
        </pc:spChg>
      </pc:sldChg>
      <pc:sldChg chg="addSp delSp modSp add replId">
        <pc:chgData name="Raùl Villca" userId="6c9770cb5668642d" providerId="Windows Live" clId="Web-{AD2AF7E4-0682-4F68-99B2-E98A99689C85}" dt="2021-10-13T19:00:55.665" v="21" actId="1076"/>
        <pc:sldMkLst>
          <pc:docMk/>
          <pc:sldMk cId="609076423" sldId="472"/>
        </pc:sldMkLst>
        <pc:spChg chg="mod">
          <ac:chgData name="Raùl Villca" userId="6c9770cb5668642d" providerId="Windows Live" clId="Web-{AD2AF7E4-0682-4F68-99B2-E98A99689C85}" dt="2021-10-13T18:56:31.367" v="13" actId="20577"/>
          <ac:spMkLst>
            <pc:docMk/>
            <pc:sldMk cId="609076423" sldId="472"/>
            <ac:spMk id="3" creationId="{1D28A7E0-7DAE-4E8E-8C94-A5A7402F387D}"/>
          </ac:spMkLst>
        </pc:spChg>
        <pc:spChg chg="add del mod">
          <ac:chgData name="Raùl Villca" userId="6c9770cb5668642d" providerId="Windows Live" clId="Web-{AD2AF7E4-0682-4F68-99B2-E98A99689C85}" dt="2021-10-13T19:00:42.258" v="17"/>
          <ac:spMkLst>
            <pc:docMk/>
            <pc:sldMk cId="609076423" sldId="472"/>
            <ac:spMk id="5" creationId="{1BBEACE0-B001-4FF8-9E09-C0D487C5DE10}"/>
          </ac:spMkLst>
        </pc:spChg>
        <pc:spChg chg="mod">
          <ac:chgData name="Raùl Villca" userId="6c9770cb5668642d" providerId="Windows Live" clId="Web-{AD2AF7E4-0682-4F68-99B2-E98A99689C85}" dt="2021-10-13T18:56:17.538" v="11" actId="14100"/>
          <ac:spMkLst>
            <pc:docMk/>
            <pc:sldMk cId="609076423" sldId="472"/>
            <ac:spMk id="11" creationId="{E2517EA9-81C0-461A-953B-59CE78BB0A9F}"/>
          </ac:spMkLst>
        </pc:spChg>
        <pc:picChg chg="del">
          <ac:chgData name="Raùl Villca" userId="6c9770cb5668642d" providerId="Windows Live" clId="Web-{AD2AF7E4-0682-4F68-99B2-E98A99689C85}" dt="2021-10-13T18:55:23.082" v="1"/>
          <ac:picMkLst>
            <pc:docMk/>
            <pc:sldMk cId="609076423" sldId="472"/>
            <ac:picMk id="2" creationId="{12E2F891-FA17-4675-B4EC-E40FB36F7F35}"/>
          </ac:picMkLst>
        </pc:picChg>
        <pc:picChg chg="add del mod">
          <ac:chgData name="Raùl Villca" userId="6c9770cb5668642d" providerId="Windows Live" clId="Web-{AD2AF7E4-0682-4F68-99B2-E98A99689C85}" dt="2021-10-13T19:00:31.367" v="14"/>
          <ac:picMkLst>
            <pc:docMk/>
            <pc:sldMk cId="609076423" sldId="472"/>
            <ac:picMk id="4" creationId="{C906CFC0-933D-4803-9A6E-CDEC4899BB75}"/>
          </ac:picMkLst>
        </pc:picChg>
        <pc:picChg chg="add mod">
          <ac:chgData name="Raùl Villca" userId="6c9770cb5668642d" providerId="Windows Live" clId="Web-{AD2AF7E4-0682-4F68-99B2-E98A99689C85}" dt="2021-10-13T19:00:55.665" v="21" actId="1076"/>
          <ac:picMkLst>
            <pc:docMk/>
            <pc:sldMk cId="609076423" sldId="472"/>
            <ac:picMk id="6" creationId="{862E02F1-D59E-4F70-A174-AB99202C0BB9}"/>
          </ac:picMkLst>
        </pc:picChg>
      </pc:sldChg>
    </pc:docChg>
  </pc:docChgLst>
  <pc:docChgLst>
    <pc:chgData name="ESTEBAN CARNUCCIO" userId="c3264e5c-2653-4344-b673-ed77aafc2c20" providerId="ADAL" clId="{03EF1B40-196D-4047-9140-D388FF9F2FA4}"/>
    <pc:docChg chg="custSel delSld modSld">
      <pc:chgData name="ESTEBAN CARNUCCIO" userId="c3264e5c-2653-4344-b673-ed77aafc2c20" providerId="ADAL" clId="{03EF1B40-196D-4047-9140-D388FF9F2FA4}" dt="2024-05-20T17:03:07.206" v="32" actId="47"/>
      <pc:docMkLst>
        <pc:docMk/>
      </pc:docMkLst>
      <pc:sldChg chg="addSp delSp modSp mod">
        <pc:chgData name="ESTEBAN CARNUCCIO" userId="c3264e5c-2653-4344-b673-ed77aafc2c20" providerId="ADAL" clId="{03EF1B40-196D-4047-9140-D388FF9F2FA4}" dt="2024-05-20T17:02:41.134" v="26" actId="1076"/>
        <pc:sldMkLst>
          <pc:docMk/>
          <pc:sldMk cId="3876505594" sldId="258"/>
        </pc:sldMkLst>
        <pc:picChg chg="del">
          <ac:chgData name="ESTEBAN CARNUCCIO" userId="c3264e5c-2653-4344-b673-ed77aafc2c20" providerId="ADAL" clId="{03EF1B40-196D-4047-9140-D388FF9F2FA4}" dt="2024-05-20T16:57:25.690" v="0" actId="478"/>
          <ac:picMkLst>
            <pc:docMk/>
            <pc:sldMk cId="3876505594" sldId="258"/>
            <ac:picMk id="13" creationId="{5511BB6F-E33A-6EA4-28C7-F8E5C07BCDA6}"/>
          </ac:picMkLst>
        </pc:picChg>
        <pc:picChg chg="add del mod">
          <ac:chgData name="ESTEBAN CARNUCCIO" userId="c3264e5c-2653-4344-b673-ed77aafc2c20" providerId="ADAL" clId="{03EF1B40-196D-4047-9140-D388FF9F2FA4}" dt="2024-05-20T16:57:31.870" v="5" actId="478"/>
          <ac:picMkLst>
            <pc:docMk/>
            <pc:sldMk cId="3876505594" sldId="258"/>
            <ac:picMk id="16" creationId="{30416424-96CC-2E35-7597-D0F2609DE152}"/>
          </ac:picMkLst>
        </pc:picChg>
        <pc:picChg chg="add mod">
          <ac:chgData name="ESTEBAN CARNUCCIO" userId="c3264e5c-2653-4344-b673-ed77aafc2c20" providerId="ADAL" clId="{03EF1B40-196D-4047-9140-D388FF9F2FA4}" dt="2024-05-20T17:02:41.134" v="26" actId="1076"/>
          <ac:picMkLst>
            <pc:docMk/>
            <pc:sldMk cId="3876505594" sldId="258"/>
            <ac:picMk id="18" creationId="{79728418-088D-200E-AFB4-6D99C99705C6}"/>
          </ac:picMkLst>
        </pc:picChg>
      </pc:sldChg>
      <pc:sldChg chg="addSp delSp modSp mod">
        <pc:chgData name="ESTEBAN CARNUCCIO" userId="c3264e5c-2653-4344-b673-ed77aafc2c20" providerId="ADAL" clId="{03EF1B40-196D-4047-9140-D388FF9F2FA4}" dt="2024-05-20T17:02:50.777" v="29" actId="1076"/>
        <pc:sldMkLst>
          <pc:docMk/>
          <pc:sldMk cId="914792061" sldId="259"/>
        </pc:sldMkLst>
        <pc:spChg chg="del">
          <ac:chgData name="ESTEBAN CARNUCCIO" userId="c3264e5c-2653-4344-b673-ed77aafc2c20" providerId="ADAL" clId="{03EF1B40-196D-4047-9140-D388FF9F2FA4}" dt="2024-05-20T17:00:13.102" v="14" actId="478"/>
          <ac:spMkLst>
            <pc:docMk/>
            <pc:sldMk cId="914792061" sldId="259"/>
            <ac:spMk id="3" creationId="{F4DCE073-28A5-DA74-8915-05386A51C1FB}"/>
          </ac:spMkLst>
        </pc:spChg>
        <pc:spChg chg="mod">
          <ac:chgData name="ESTEBAN CARNUCCIO" userId="c3264e5c-2653-4344-b673-ed77aafc2c20" providerId="ADAL" clId="{03EF1B40-196D-4047-9140-D388FF9F2FA4}" dt="2024-05-20T17:00:43.094" v="20" actId="1076"/>
          <ac:spMkLst>
            <pc:docMk/>
            <pc:sldMk cId="914792061" sldId="259"/>
            <ac:spMk id="4" creationId="{ADA5DF53-C3EA-8F09-9844-5EC121EF834D}"/>
          </ac:spMkLst>
        </pc:spChg>
        <pc:spChg chg="add del mod">
          <ac:chgData name="ESTEBAN CARNUCCIO" userId="c3264e5c-2653-4344-b673-ed77aafc2c20" providerId="ADAL" clId="{03EF1B40-196D-4047-9140-D388FF9F2FA4}" dt="2024-05-20T17:00:40.369" v="19" actId="478"/>
          <ac:spMkLst>
            <pc:docMk/>
            <pc:sldMk cId="914792061" sldId="259"/>
            <ac:spMk id="10" creationId="{335DB97A-7F5F-CBC3-477F-24CA62A0E49C}"/>
          </ac:spMkLst>
        </pc:spChg>
        <pc:picChg chg="del">
          <ac:chgData name="ESTEBAN CARNUCCIO" userId="c3264e5c-2653-4344-b673-ed77aafc2c20" providerId="ADAL" clId="{03EF1B40-196D-4047-9140-D388FF9F2FA4}" dt="2024-05-20T16:58:00.849" v="8" actId="478"/>
          <ac:picMkLst>
            <pc:docMk/>
            <pc:sldMk cId="914792061" sldId="259"/>
            <ac:picMk id="5" creationId="{E91B7039-AFD2-2197-5BAC-392358955850}"/>
          </ac:picMkLst>
        </pc:picChg>
        <pc:picChg chg="mod">
          <ac:chgData name="ESTEBAN CARNUCCIO" userId="c3264e5c-2653-4344-b673-ed77aafc2c20" providerId="ADAL" clId="{03EF1B40-196D-4047-9140-D388FF9F2FA4}" dt="2024-05-20T17:00:49.646" v="22" actId="688"/>
          <ac:picMkLst>
            <pc:docMk/>
            <pc:sldMk cId="914792061" sldId="259"/>
            <ac:picMk id="6" creationId="{C6654964-DC43-D41F-FD11-5293691B4D59}"/>
          </ac:picMkLst>
        </pc:picChg>
        <pc:picChg chg="add mod">
          <ac:chgData name="ESTEBAN CARNUCCIO" userId="c3264e5c-2653-4344-b673-ed77aafc2c20" providerId="ADAL" clId="{03EF1B40-196D-4047-9140-D388FF9F2FA4}" dt="2024-05-20T17:02:46.138" v="27" actId="1076"/>
          <ac:picMkLst>
            <pc:docMk/>
            <pc:sldMk cId="914792061" sldId="259"/>
            <ac:picMk id="8" creationId="{4E4215DC-DFAC-07F8-10B2-37FFC0DBCCBB}"/>
          </ac:picMkLst>
        </pc:picChg>
        <pc:picChg chg="add mod ord">
          <ac:chgData name="ESTEBAN CARNUCCIO" userId="c3264e5c-2653-4344-b673-ed77aafc2c20" providerId="ADAL" clId="{03EF1B40-196D-4047-9140-D388FF9F2FA4}" dt="2024-05-20T17:02:17.380" v="23" actId="1076"/>
          <ac:picMkLst>
            <pc:docMk/>
            <pc:sldMk cId="914792061" sldId="259"/>
            <ac:picMk id="12" creationId="{74D80D0B-23DD-8E70-DEE0-6B27E2ABCFBB}"/>
          </ac:picMkLst>
        </pc:picChg>
        <pc:picChg chg="add mod">
          <ac:chgData name="ESTEBAN CARNUCCIO" userId="c3264e5c-2653-4344-b673-ed77aafc2c20" providerId="ADAL" clId="{03EF1B40-196D-4047-9140-D388FF9F2FA4}" dt="2024-05-20T17:02:50.777" v="29" actId="1076"/>
          <ac:picMkLst>
            <pc:docMk/>
            <pc:sldMk cId="914792061" sldId="259"/>
            <ac:picMk id="13" creationId="{EBED856C-38BD-5780-C420-E9C58F61E71B}"/>
          </ac:picMkLst>
        </pc:picChg>
      </pc:sldChg>
      <pc:sldChg chg="del">
        <pc:chgData name="ESTEBAN CARNUCCIO" userId="c3264e5c-2653-4344-b673-ed77aafc2c20" providerId="ADAL" clId="{03EF1B40-196D-4047-9140-D388FF9F2FA4}" dt="2024-05-20T17:02:59.457" v="30" actId="47"/>
        <pc:sldMkLst>
          <pc:docMk/>
          <pc:sldMk cId="1367912151" sldId="261"/>
        </pc:sldMkLst>
      </pc:sldChg>
      <pc:sldChg chg="del">
        <pc:chgData name="ESTEBAN CARNUCCIO" userId="c3264e5c-2653-4344-b673-ed77aafc2c20" providerId="ADAL" clId="{03EF1B40-196D-4047-9140-D388FF9F2FA4}" dt="2024-05-20T17:03:03.996" v="31" actId="47"/>
        <pc:sldMkLst>
          <pc:docMk/>
          <pc:sldMk cId="1448411015" sldId="262"/>
        </pc:sldMkLst>
      </pc:sldChg>
      <pc:sldChg chg="del">
        <pc:chgData name="ESTEBAN CARNUCCIO" userId="c3264e5c-2653-4344-b673-ed77aafc2c20" providerId="ADAL" clId="{03EF1B40-196D-4047-9140-D388FF9F2FA4}" dt="2024-05-20T17:03:07.206" v="32" actId="47"/>
        <pc:sldMkLst>
          <pc:docMk/>
          <pc:sldMk cId="2519850401" sldId="263"/>
        </pc:sldMkLst>
      </pc:sldChg>
    </pc:docChg>
  </pc:docChgLst>
  <pc:docChgLst>
    <pc:chgData name="ESTEBAN CARNUCCIO" userId="c3264e5c-2653-4344-b673-ed77aafc2c20" providerId="ADAL" clId="{0F0991F3-CEF5-47DA-BDBA-36821929316A}"/>
    <pc:docChg chg="undo custSel modSld">
      <pc:chgData name="ESTEBAN CARNUCCIO" userId="c3264e5c-2653-4344-b673-ed77aafc2c20" providerId="ADAL" clId="{0F0991F3-CEF5-47DA-BDBA-36821929316A}" dt="2024-05-20T16:53:34.776" v="29" actId="1076"/>
      <pc:docMkLst>
        <pc:docMk/>
      </pc:docMkLst>
      <pc:sldChg chg="modSp mod">
        <pc:chgData name="ESTEBAN CARNUCCIO" userId="c3264e5c-2653-4344-b673-ed77aafc2c20" providerId="ADAL" clId="{0F0991F3-CEF5-47DA-BDBA-36821929316A}" dt="2024-05-20T16:53:34.776" v="29" actId="1076"/>
        <pc:sldMkLst>
          <pc:docMk/>
          <pc:sldMk cId="3541072515" sldId="383"/>
        </pc:sldMkLst>
        <pc:spChg chg="mod">
          <ac:chgData name="ESTEBAN CARNUCCIO" userId="c3264e5c-2653-4344-b673-ed77aafc2c20" providerId="ADAL" clId="{0F0991F3-CEF5-47DA-BDBA-36821929316A}" dt="2024-05-20T16:53:28.314" v="28" actId="20577"/>
          <ac:spMkLst>
            <pc:docMk/>
            <pc:sldMk cId="3541072515" sldId="383"/>
            <ac:spMk id="23" creationId="{00000000-0000-0000-0000-000000000000}"/>
          </ac:spMkLst>
        </pc:spChg>
        <pc:spChg chg="mod">
          <ac:chgData name="ESTEBAN CARNUCCIO" userId="c3264e5c-2653-4344-b673-ed77aafc2c20" providerId="ADAL" clId="{0F0991F3-CEF5-47DA-BDBA-36821929316A}" dt="2024-05-20T16:53:34.776" v="29" actId="1076"/>
          <ac:spMkLst>
            <pc:docMk/>
            <pc:sldMk cId="3541072515" sldId="383"/>
            <ac:spMk id="25" creationId="{00000000-0000-0000-0000-000000000000}"/>
          </ac:spMkLst>
        </pc:spChg>
      </pc:sldChg>
    </pc:docChg>
  </pc:docChgLst>
  <pc:docChgLst>
    <pc:chgData name="Raùl Villca" userId="6c9770cb5668642d" providerId="Windows Live" clId="Web-{95D30330-DD5F-4BF1-A84B-5E52172F69C6}"/>
    <pc:docChg chg="addSld delSld modSld sldOrd addMainMaster delMainMaster modMainMaster">
      <pc:chgData name="Raùl Villca" userId="6c9770cb5668642d" providerId="Windows Live" clId="Web-{95D30330-DD5F-4BF1-A84B-5E52172F69C6}" dt="2021-10-09T12:08:33.074" v="1123" actId="20577"/>
      <pc:docMkLst>
        <pc:docMk/>
      </pc:docMkLst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13698966" sldId="26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92373362" sldId="26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260710941" sldId="26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895096714" sldId="286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31277206" sldId="311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8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531277206" sldId="311"/>
            <ac:spMk id="99" creationId="{00000000-0000-0000-0000-000000000000}"/>
          </ac:spMkLst>
        </pc:sp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551456737" sldId="31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675723213" sldId="318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189990608" sldId="31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89990608" sldId="319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1189990608" sldId="319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23442901" sldId="320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623442901" sldId="320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623442901" sldId="320"/>
            <ac:picMk id="4" creationId="{00000000-0000-0000-0000-000000000000}"/>
          </ac:picMkLst>
        </pc:picChg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745783287" sldId="373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745783287" sldId="373"/>
            <ac:spMk id="2" creationId="{00000000-0000-0000-0000-000000000000}"/>
          </ac:spMkLst>
        </pc:spChg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3745783287" sldId="37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716078520" sldId="37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161897933" sldId="37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549132577" sldId="378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3668269473" sldId="379"/>
        </pc:sldMkLst>
      </pc:sldChg>
      <pc:sldChg chg="mod chgLayout">
        <pc:chgData name="Raùl Villca" userId="6c9770cb5668642d" providerId="Windows Live" clId="Web-{95D30330-DD5F-4BF1-A84B-5E52172F69C6}" dt="2021-10-09T06:08:50.039" v="711"/>
        <pc:sldMkLst>
          <pc:docMk/>
          <pc:sldMk cId="2902731997" sldId="380"/>
        </pc:sldMkLst>
      </pc:sldChg>
      <pc:sldChg chg="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29522338" sldId="38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04350677" sldId="40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7222398" sldId="418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889631131" sldId="419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372748258" sldId="42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60975245" sldId="42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881118088" sldId="422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815872339" sldId="423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659192889" sldId="42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2332526874" sldId="42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0068365" sldId="426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77484236" sldId="427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91711406" sldId="428"/>
        </pc:sldMkLst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855699079" sldId="429"/>
        </pc:sldMkLst>
        <pc:spChg chg="mod">
          <ac:chgData name="Raùl Villca" userId="6c9770cb5668642d" providerId="Windows Live" clId="Web-{95D30330-DD5F-4BF1-A84B-5E52172F69C6}" dt="2021-10-09T05:18:59.581" v="356" actId="14100"/>
          <ac:spMkLst>
            <pc:docMk/>
            <pc:sldMk cId="855699079" sldId="429"/>
            <ac:spMk id="238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05:59.174" v="303"/>
          <ac:spMkLst>
            <pc:docMk/>
            <pc:sldMk cId="855699079" sldId="429"/>
            <ac:spMk id="239" creationId="{00000000-0000-0000-0000-000000000000}"/>
          </ac:spMkLst>
        </pc:spChg>
        <pc:picChg chg="add mod">
          <ac:chgData name="Raùl Villca" userId="6c9770cb5668642d" providerId="Windows Live" clId="Web-{95D30330-DD5F-4BF1-A84B-5E52172F69C6}" dt="2021-10-09T05:26:31.039" v="391" actId="1076"/>
          <ac:picMkLst>
            <pc:docMk/>
            <pc:sldMk cId="855699079" sldId="429"/>
            <ac:picMk id="2" creationId="{5FC862B2-9516-41BC-B2AA-69F856487BCA}"/>
          </ac:picMkLst>
        </pc:picChg>
        <pc:picChg chg="add mod">
          <ac:chgData name="Raùl Villca" userId="6c9770cb5668642d" providerId="Windows Live" clId="Web-{95D30330-DD5F-4BF1-A84B-5E52172F69C6}" dt="2021-10-09T05:26:49.134" v="396" actId="14100"/>
          <ac:picMkLst>
            <pc:docMk/>
            <pc:sldMk cId="855699079" sldId="429"/>
            <ac:picMk id="3" creationId="{CAEDDFF2-D2E5-4645-B081-0593C3AA1FFF}"/>
          </ac:picMkLst>
        </pc:picChg>
        <pc:picChg chg="mod modCrop">
          <ac:chgData name="Raùl Villca" userId="6c9770cb5668642d" providerId="Windows Live" clId="Web-{95D30330-DD5F-4BF1-A84B-5E52172F69C6}" dt="2021-10-09T05:21:10.732" v="363" actId="1076"/>
          <ac:picMkLst>
            <pc:docMk/>
            <pc:sldMk cId="855699079" sldId="429"/>
            <ac:picMk id="23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16:40.193" v="345" actId="1076"/>
          <ac:picMkLst>
            <pc:docMk/>
            <pc:sldMk cId="855699079" sldId="429"/>
            <ac:picMk id="236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05:26:20.242" v="390" actId="1076"/>
          <ac:picMkLst>
            <pc:docMk/>
            <pc:sldMk cId="855699079" sldId="429"/>
            <ac:picMk id="237" creationId="{00000000-0000-0000-0000-000000000000}"/>
          </ac:picMkLst>
        </pc:picChg>
      </pc:sldChg>
      <pc:sldChg chg="del">
        <pc:chgData name="Raùl Villca" userId="6c9770cb5668642d" providerId="Windows Live" clId="Web-{95D30330-DD5F-4BF1-A84B-5E52172F69C6}" dt="2021-10-09T03:59:43.048" v="1"/>
        <pc:sldMkLst>
          <pc:docMk/>
          <pc:sldMk cId="1023732002" sldId="430"/>
        </pc:sldMkLst>
      </pc:sldChg>
      <pc:sldChg chg="del">
        <pc:chgData name="Raùl Villca" userId="6c9770cb5668642d" providerId="Windows Live" clId="Web-{95D30330-DD5F-4BF1-A84B-5E52172F69C6}" dt="2021-10-09T04:00:29.440" v="3"/>
        <pc:sldMkLst>
          <pc:docMk/>
          <pc:sldMk cId="3775672123" sldId="431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309271321" sldId="43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3309271321" sldId="432"/>
            <ac:spMk id="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3:13.062" v="52" actId="1076"/>
          <ac:spMkLst>
            <pc:docMk/>
            <pc:sldMk cId="3309271321" sldId="432"/>
            <ac:spMk id="7" creationId="{00000000-0000-0000-0000-000000000000}"/>
          </ac:spMkLst>
        </pc:sp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27:23.926" v="930"/>
        <pc:sldMkLst>
          <pc:docMk/>
          <pc:sldMk cId="529584862" sldId="433"/>
        </pc:sldMkLst>
        <pc:spChg chg="mod">
          <ac:chgData name="Raùl Villca" userId="6c9770cb5668642d" providerId="Windows Live" clId="Web-{95D30330-DD5F-4BF1-A84B-5E52172F69C6}" dt="2021-10-09T04:24:53.798" v="60" actId="20577"/>
          <ac:spMkLst>
            <pc:docMk/>
            <pc:sldMk cId="529584862" sldId="433"/>
            <ac:spMk id="4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15.072" v="40" actId="1076"/>
          <ac:spMkLst>
            <pc:docMk/>
            <pc:sldMk cId="529584862" sldId="433"/>
            <ac:spMk id="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4:21:28.697" v="42" actId="1076"/>
          <ac:spMkLst>
            <pc:docMk/>
            <pc:sldMk cId="529584862" sldId="433"/>
            <ac:spMk id="8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4:21:52.557" v="46" actId="14100"/>
          <ac:spMkLst>
            <pc:docMk/>
            <pc:sldMk cId="529584862" sldId="433"/>
            <ac:spMk id="11" creationId="{A9596D80-E143-4ED9-BBB5-263AD0E2A519}"/>
          </ac:spMkLst>
        </pc:spChg>
        <pc:picChg chg="add mod">
          <ac:chgData name="Raùl Villca" userId="6c9770cb5668642d" providerId="Windows Live" clId="Web-{95D30330-DD5F-4BF1-A84B-5E52172F69C6}" dt="2021-10-09T04:21:08.603" v="39" actId="1076"/>
          <ac:picMkLst>
            <pc:docMk/>
            <pc:sldMk cId="529584862" sldId="433"/>
            <ac:picMk id="2" creationId="{5F82C47F-5347-4B9A-A53A-9083EE5DB881}"/>
          </ac:picMkLst>
        </pc:picChg>
        <pc:picChg chg="add mod">
          <ac:chgData name="Raùl Villca" userId="6c9770cb5668642d" providerId="Windows Live" clId="Web-{95D30330-DD5F-4BF1-A84B-5E52172F69C6}" dt="2021-10-09T04:21:24.463" v="41" actId="1076"/>
          <ac:picMkLst>
            <pc:docMk/>
            <pc:sldMk cId="529584862" sldId="433"/>
            <ac:picMk id="3" creationId="{1893C92F-F590-44D1-809E-C4D172EFEB33}"/>
          </ac:picMkLst>
        </pc:picChg>
        <pc:picChg chg="del">
          <ac:chgData name="Raùl Villca" userId="6c9770cb5668642d" providerId="Windows Live" clId="Web-{95D30330-DD5F-4BF1-A84B-5E52172F69C6}" dt="2021-10-09T04:14:02.585" v="8"/>
          <ac:picMkLst>
            <pc:docMk/>
            <pc:sldMk cId="529584862" sldId="433"/>
            <ac:picMk id="5" creationId="{00000000-0000-0000-0000-000000000000}"/>
          </ac:picMkLst>
        </pc:picChg>
        <pc:picChg chg="del mod">
          <ac:chgData name="Raùl Villca" userId="6c9770cb5668642d" providerId="Windows Live" clId="Web-{95D30330-DD5F-4BF1-A84B-5E52172F69C6}" dt="2021-10-09T04:15:38.805" v="20"/>
          <ac:picMkLst>
            <pc:docMk/>
            <pc:sldMk cId="529584862" sldId="433"/>
            <ac:picMk id="6" creationId="{00000000-0000-0000-0000-000000000000}"/>
          </ac:picMkLst>
        </pc:picChg>
        <pc:picChg chg="add del mod">
          <ac:chgData name="Raùl Villca" userId="6c9770cb5668642d" providerId="Windows Live" clId="Web-{95D30330-DD5F-4BF1-A84B-5E52172F69C6}" dt="2021-10-09T04:20:40.758" v="34"/>
          <ac:picMkLst>
            <pc:docMk/>
            <pc:sldMk cId="529584862" sldId="433"/>
            <ac:picMk id="9" creationId="{8CBE56C4-2B4C-4424-B570-443AAB65E3E6}"/>
          </ac:picMkLst>
        </pc:picChg>
        <pc:picChg chg="add mod">
          <ac:chgData name="Raùl Villca" userId="6c9770cb5668642d" providerId="Windows Live" clId="Web-{95D30330-DD5F-4BF1-A84B-5E52172F69C6}" dt="2021-10-09T04:21:41.541" v="44" actId="1076"/>
          <ac:picMkLst>
            <pc:docMk/>
            <pc:sldMk cId="529584862" sldId="433"/>
            <ac:picMk id="12" creationId="{7301D835-7079-465B-8F94-0657AD63C56C}"/>
          </ac:picMkLst>
        </pc:picChg>
      </pc:sldChg>
      <pc:sldChg chg="del">
        <pc:chgData name="Raùl Villca" userId="6c9770cb5668642d" providerId="Windows Live" clId="Web-{95D30330-DD5F-4BF1-A84B-5E52172F69C6}" dt="2021-10-09T04:25:27.361" v="62"/>
        <pc:sldMkLst>
          <pc:docMk/>
          <pc:sldMk cId="1962684175" sldId="434"/>
        </pc:sldMkLst>
      </pc:sldChg>
      <pc:sldChg chg="del">
        <pc:chgData name="Raùl Villca" userId="6c9770cb5668642d" providerId="Windows Live" clId="Web-{95D30330-DD5F-4BF1-A84B-5E52172F69C6}" dt="2021-10-09T04:25:51.346" v="64"/>
        <pc:sldMkLst>
          <pc:docMk/>
          <pc:sldMk cId="965715806" sldId="435"/>
        </pc:sldMkLst>
      </pc:sldChg>
      <pc:sldChg chg="del">
        <pc:chgData name="Raùl Villca" userId="6c9770cb5668642d" providerId="Windows Live" clId="Web-{95D30330-DD5F-4BF1-A84B-5E52172F69C6}" dt="2021-10-09T04:26:12.987" v="66"/>
        <pc:sldMkLst>
          <pc:docMk/>
          <pc:sldMk cId="1202592598" sldId="436"/>
        </pc:sldMkLst>
      </pc:sldChg>
      <pc:sldChg chg="del">
        <pc:chgData name="Raùl Villca" userId="6c9770cb5668642d" providerId="Windows Live" clId="Web-{95D30330-DD5F-4BF1-A84B-5E52172F69C6}" dt="2021-10-09T04:26:33.253" v="68"/>
        <pc:sldMkLst>
          <pc:docMk/>
          <pc:sldMk cId="3976807576" sldId="437"/>
        </pc:sldMkLst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178176414" sldId="438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78176414" sldId="438"/>
            <ac:spMk id="260" creationId="{00000000-0000-0000-0000-000000000000}"/>
          </ac:spMkLst>
        </pc:spChg>
      </pc:sldChg>
      <pc:sldChg chg="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636856545" sldId="439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6856545" sldId="439"/>
            <ac:spMk id="260" creationId="{00000000-0000-0000-0000-000000000000}"/>
          </ac:spMkLst>
        </pc:spChg>
      </pc:sldChg>
      <pc:sldChg chg="addSp delSp modSp mod setBg modClrScheme delAnim chgLayout">
        <pc:chgData name="Raùl Villca" userId="6c9770cb5668642d" providerId="Windows Live" clId="Web-{95D30330-DD5F-4BF1-A84B-5E52172F69C6}" dt="2021-10-09T06:08:50.039" v="711"/>
        <pc:sldMkLst>
          <pc:docMk/>
          <pc:sldMk cId="4261046363" sldId="440"/>
        </pc:sldMkLst>
        <pc:spChg chg="del mod">
          <ac:chgData name="Raùl Villca" userId="6c9770cb5668642d" providerId="Windows Live" clId="Web-{95D30330-DD5F-4BF1-A84B-5E52172F69C6}" dt="2021-10-09T04:32:51.714" v="100"/>
          <ac:spMkLst>
            <pc:docMk/>
            <pc:sldMk cId="4261046363" sldId="440"/>
            <ac:spMk id="3" creationId="{00000000-0000-0000-0000-000000000000}"/>
          </ac:spMkLst>
        </pc:spChg>
        <pc:spChg chg="add del mod">
          <ac:chgData name="Raùl Villca" userId="6c9770cb5668642d" providerId="Windows Live" clId="Web-{95D30330-DD5F-4BF1-A84B-5E52172F69C6}" dt="2021-10-09T04:37:51.988" v="127"/>
          <ac:spMkLst>
            <pc:docMk/>
            <pc:sldMk cId="4261046363" sldId="440"/>
            <ac:spMk id="4" creationId="{C830BC2B-924C-4FEE-9CB0-865158601008}"/>
          </ac:spMkLst>
        </pc:spChg>
        <pc:spChg chg="add del">
          <ac:chgData name="Raùl Villca" userId="6c9770cb5668642d" providerId="Windows Live" clId="Web-{95D30330-DD5F-4BF1-A84B-5E52172F69C6}" dt="2021-10-09T04:39:58.397" v="143"/>
          <ac:spMkLst>
            <pc:docMk/>
            <pc:sldMk cId="4261046363" sldId="440"/>
            <ac:spMk id="5" creationId="{DF805E2C-CD5A-4ADD-A240-AA6188D3E3B9}"/>
          </ac:spMkLst>
        </pc:spChg>
        <pc:spChg chg="add del mod">
          <ac:chgData name="Raùl Villca" userId="6c9770cb5668642d" providerId="Windows Live" clId="Web-{95D30330-DD5F-4BF1-A84B-5E52172F69C6}" dt="2021-10-09T04:43:58.948" v="179"/>
          <ac:spMkLst>
            <pc:docMk/>
            <pc:sldMk cId="4261046363" sldId="440"/>
            <ac:spMk id="6" creationId="{6C3AABD7-C74E-4BEF-92A0-A7C8F6DAEF5F}"/>
          </ac:spMkLst>
        </pc:spChg>
        <pc:spChg chg="add mod">
          <ac:chgData name="Raùl Villca" userId="6c9770cb5668642d" providerId="Windows Live" clId="Web-{95D30330-DD5F-4BF1-A84B-5E52172F69C6}" dt="2021-10-09T04:44:51.152" v="189" actId="14100"/>
          <ac:spMkLst>
            <pc:docMk/>
            <pc:sldMk cId="4261046363" sldId="440"/>
            <ac:spMk id="25" creationId="{AB0FBD9A-6B4B-4091-A74A-7DC75E4C37AB}"/>
          </ac:spMkLst>
        </pc:spChg>
        <pc:spChg chg="add mod">
          <ac:chgData name="Raùl Villca" userId="6c9770cb5668642d" providerId="Windows Live" clId="Web-{95D30330-DD5F-4BF1-A84B-5E52172F69C6}" dt="2021-10-09T04:44:35.480" v="186" actId="1076"/>
          <ac:spMkLst>
            <pc:docMk/>
            <pc:sldMk cId="4261046363" sldId="440"/>
            <ac:spMk id="27" creationId="{91F74220-0C72-4C30-A750-93958B82B363}"/>
          </ac:spMkLst>
        </pc:spChg>
        <pc:picChg chg="add del mod">
          <ac:chgData name="Raùl Villca" userId="6c9770cb5668642d" providerId="Windows Live" clId="Web-{95D30330-DD5F-4BF1-A84B-5E52172F69C6}" dt="2021-10-09T04:46:08.076" v="192"/>
          <ac:picMkLst>
            <pc:docMk/>
            <pc:sldMk cId="4261046363" sldId="440"/>
            <ac:picMk id="2" creationId="{57D17A19-B7AE-4FDB-AFCC-83C7E4F3F136}"/>
          </ac:picMkLst>
        </pc:picChg>
        <pc:picChg chg="add mod">
          <ac:chgData name="Raùl Villca" userId="6c9770cb5668642d" providerId="Windows Live" clId="Web-{95D30330-DD5F-4BF1-A84B-5E52172F69C6}" dt="2021-10-09T04:46:36.467" v="199" actId="1076"/>
          <ac:picMkLst>
            <pc:docMk/>
            <pc:sldMk cId="4261046363" sldId="440"/>
            <ac:picMk id="26" creationId="{A76D09DD-849D-45B4-9067-4B9D9F76EC13}"/>
          </ac:picMkLst>
        </pc:picChg>
        <pc:picChg chg="del">
          <ac:chgData name="Raùl Villca" userId="6c9770cb5668642d" providerId="Windows Live" clId="Web-{95D30330-DD5F-4BF1-A84B-5E52172F69C6}" dt="2021-10-09T04:30:59.196" v="92"/>
          <ac:picMkLst>
            <pc:docMk/>
            <pc:sldMk cId="4261046363" sldId="440"/>
            <ac:picMk id="236" creationId="{00000000-0000-0000-0000-000000000000}"/>
          </ac:picMkLst>
        </pc:picChg>
        <pc:inkChg chg="add del">
          <ac:chgData name="Raùl Villca" userId="6c9770cb5668642d" providerId="Windows Live" clId="Web-{95D30330-DD5F-4BF1-A84B-5E52172F69C6}" dt="2021-10-09T04:39:13.396" v="133"/>
          <ac:inkMkLst>
            <pc:docMk/>
            <pc:sldMk cId="4261046363" sldId="440"/>
            <ac:inkMk id="7" creationId="{6E2B667E-928F-4393-B142-82FA75E3D5DD}"/>
          </ac:inkMkLst>
        </pc:inkChg>
        <pc:inkChg chg="add del">
          <ac:chgData name="Raùl Villca" userId="6c9770cb5668642d" providerId="Windows Live" clId="Web-{95D30330-DD5F-4BF1-A84B-5E52172F69C6}" dt="2021-10-09T04:39:13.036" v="132"/>
          <ac:inkMkLst>
            <pc:docMk/>
            <pc:sldMk cId="4261046363" sldId="440"/>
            <ac:inkMk id="8" creationId="{931C5A6A-907E-4E26-8BE9-E0C55EADC469}"/>
          </ac:inkMkLst>
        </pc:inkChg>
        <pc:inkChg chg="add del">
          <ac:chgData name="Raùl Villca" userId="6c9770cb5668642d" providerId="Windows Live" clId="Web-{95D30330-DD5F-4BF1-A84B-5E52172F69C6}" dt="2021-10-09T04:39:46.709" v="141"/>
          <ac:inkMkLst>
            <pc:docMk/>
            <pc:sldMk cId="4261046363" sldId="440"/>
            <ac:inkMk id="9" creationId="{6D726A51-7007-49B2-909E-1D8445AED1B3}"/>
          </ac:inkMkLst>
        </pc:inkChg>
        <pc:inkChg chg="add del">
          <ac:chgData name="Raùl Villca" userId="6c9770cb5668642d" providerId="Windows Live" clId="Web-{95D30330-DD5F-4BF1-A84B-5E52172F69C6}" dt="2021-10-09T04:39:45.990" v="140"/>
          <ac:inkMkLst>
            <pc:docMk/>
            <pc:sldMk cId="4261046363" sldId="440"/>
            <ac:inkMk id="10" creationId="{5A0673ED-6386-43CD-A261-A9D2FCFF47A5}"/>
          </ac:inkMkLst>
        </pc:inkChg>
        <pc:inkChg chg="add del">
          <ac:chgData name="Raùl Villca" userId="6c9770cb5668642d" providerId="Windows Live" clId="Web-{95D30330-DD5F-4BF1-A84B-5E52172F69C6}" dt="2021-10-09T04:39:45.240" v="139"/>
          <ac:inkMkLst>
            <pc:docMk/>
            <pc:sldMk cId="4261046363" sldId="440"/>
            <ac:inkMk id="11" creationId="{B044E1EB-BC42-4593-BCBC-14E6D3C8D118}"/>
          </ac:inkMkLst>
        </pc:inkChg>
        <pc:inkChg chg="add del">
          <ac:chgData name="Raùl Villca" userId="6c9770cb5668642d" providerId="Windows Live" clId="Web-{95D30330-DD5F-4BF1-A84B-5E52172F69C6}" dt="2021-10-09T04:39:44.662" v="138"/>
          <ac:inkMkLst>
            <pc:docMk/>
            <pc:sldMk cId="4261046363" sldId="440"/>
            <ac:inkMk id="12" creationId="{BDF09C56-A465-404C-9487-EB54F69C0C94}"/>
          </ac:inkMkLst>
        </pc:inkChg>
        <pc:inkChg chg="add del">
          <ac:chgData name="Raùl Villca" userId="6c9770cb5668642d" providerId="Windows Live" clId="Web-{95D30330-DD5F-4BF1-A84B-5E52172F69C6}" dt="2021-10-09T04:40:51.179" v="168"/>
          <ac:inkMkLst>
            <pc:docMk/>
            <pc:sldMk cId="4261046363" sldId="440"/>
            <ac:inkMk id="13" creationId="{DA271621-EA3C-4671-BCCA-CDD90762EE1D}"/>
          </ac:inkMkLst>
        </pc:inkChg>
        <pc:inkChg chg="add del">
          <ac:chgData name="Raùl Villca" userId="6c9770cb5668642d" providerId="Windows Live" clId="Web-{95D30330-DD5F-4BF1-A84B-5E52172F69C6}" dt="2021-10-09T04:40:51.179" v="167"/>
          <ac:inkMkLst>
            <pc:docMk/>
            <pc:sldMk cId="4261046363" sldId="440"/>
            <ac:inkMk id="14" creationId="{91EB1CBB-1DDB-44FE-BD28-A43DCA9CC0CD}"/>
          </ac:inkMkLst>
        </pc:inkChg>
        <pc:inkChg chg="add del">
          <ac:chgData name="Raùl Villca" userId="6c9770cb5668642d" providerId="Windows Live" clId="Web-{95D30330-DD5F-4BF1-A84B-5E52172F69C6}" dt="2021-10-09T04:40:51.179" v="166"/>
          <ac:inkMkLst>
            <pc:docMk/>
            <pc:sldMk cId="4261046363" sldId="440"/>
            <ac:inkMk id="15" creationId="{7092284F-508C-4F5D-A1B3-B5F32F345459}"/>
          </ac:inkMkLst>
        </pc:inkChg>
        <pc:inkChg chg="add del">
          <ac:chgData name="Raùl Villca" userId="6c9770cb5668642d" providerId="Windows Live" clId="Web-{95D30330-DD5F-4BF1-A84B-5E52172F69C6}" dt="2021-10-09T04:40:51.179" v="165"/>
          <ac:inkMkLst>
            <pc:docMk/>
            <pc:sldMk cId="4261046363" sldId="440"/>
            <ac:inkMk id="16" creationId="{139EAA38-7B38-41A0-B22F-522429250646}"/>
          </ac:inkMkLst>
        </pc:inkChg>
        <pc:inkChg chg="add del">
          <ac:chgData name="Raùl Villca" userId="6c9770cb5668642d" providerId="Windows Live" clId="Web-{95D30330-DD5F-4BF1-A84B-5E52172F69C6}" dt="2021-10-09T04:40:51.179" v="164"/>
          <ac:inkMkLst>
            <pc:docMk/>
            <pc:sldMk cId="4261046363" sldId="440"/>
            <ac:inkMk id="17" creationId="{5D6D2389-E01A-4991-97D7-19EB1A67432D}"/>
          </ac:inkMkLst>
        </pc:inkChg>
        <pc:inkChg chg="add del">
          <ac:chgData name="Raùl Villca" userId="6c9770cb5668642d" providerId="Windows Live" clId="Web-{95D30330-DD5F-4BF1-A84B-5E52172F69C6}" dt="2021-10-09T04:40:51.179" v="163"/>
          <ac:inkMkLst>
            <pc:docMk/>
            <pc:sldMk cId="4261046363" sldId="440"/>
            <ac:inkMk id="18" creationId="{855B74C2-EC70-4063-A7BB-6A3A78BF7D23}"/>
          </ac:inkMkLst>
        </pc:inkChg>
        <pc:inkChg chg="add del">
          <ac:chgData name="Raùl Villca" userId="6c9770cb5668642d" providerId="Windows Live" clId="Web-{95D30330-DD5F-4BF1-A84B-5E52172F69C6}" dt="2021-10-09T04:40:51.179" v="162"/>
          <ac:inkMkLst>
            <pc:docMk/>
            <pc:sldMk cId="4261046363" sldId="440"/>
            <ac:inkMk id="19" creationId="{09A6AF75-1F10-4E2B-85B9-59D3569BD81D}"/>
          </ac:inkMkLst>
        </pc:inkChg>
        <pc:inkChg chg="add del">
          <ac:chgData name="Raùl Villca" userId="6c9770cb5668642d" providerId="Windows Live" clId="Web-{95D30330-DD5F-4BF1-A84B-5E52172F69C6}" dt="2021-10-09T04:40:51.163" v="161"/>
          <ac:inkMkLst>
            <pc:docMk/>
            <pc:sldMk cId="4261046363" sldId="440"/>
            <ac:inkMk id="20" creationId="{21D64994-9B1E-43D4-A815-195784076358}"/>
          </ac:inkMkLst>
        </pc:inkChg>
        <pc:inkChg chg="add del">
          <ac:chgData name="Raùl Villca" userId="6c9770cb5668642d" providerId="Windows Live" clId="Web-{95D30330-DD5F-4BF1-A84B-5E52172F69C6}" dt="2021-10-09T04:40:51.163" v="160"/>
          <ac:inkMkLst>
            <pc:docMk/>
            <pc:sldMk cId="4261046363" sldId="440"/>
            <ac:inkMk id="21" creationId="{991E40E2-32A5-4C32-A3CA-9F1DFCA534DE}"/>
          </ac:inkMkLst>
        </pc:inkChg>
        <pc:inkChg chg="add del">
          <ac:chgData name="Raùl Villca" userId="6c9770cb5668642d" providerId="Windows Live" clId="Web-{95D30330-DD5F-4BF1-A84B-5E52172F69C6}" dt="2021-10-09T04:40:51.163" v="159"/>
          <ac:inkMkLst>
            <pc:docMk/>
            <pc:sldMk cId="4261046363" sldId="440"/>
            <ac:inkMk id="22" creationId="{36D4DB4F-048F-45F1-911B-EE435968444C}"/>
          </ac:inkMkLst>
        </pc:inkChg>
        <pc:inkChg chg="add del">
          <ac:chgData name="Raùl Villca" userId="6c9770cb5668642d" providerId="Windows Live" clId="Web-{95D30330-DD5F-4BF1-A84B-5E52172F69C6}" dt="2021-10-09T04:40:39.725" v="156"/>
          <ac:inkMkLst>
            <pc:docMk/>
            <pc:sldMk cId="4261046363" sldId="440"/>
            <ac:inkMk id="23" creationId="{AA441797-F731-4F2B-90C9-4920B6944990}"/>
          </ac:inkMkLst>
        </pc:inkChg>
        <pc:inkChg chg="add del">
          <ac:chgData name="Raùl Villca" userId="6c9770cb5668642d" providerId="Windows Live" clId="Web-{95D30330-DD5F-4BF1-A84B-5E52172F69C6}" dt="2021-10-09T04:40:51.163" v="158"/>
          <ac:inkMkLst>
            <pc:docMk/>
            <pc:sldMk cId="4261046363" sldId="440"/>
            <ac:inkMk id="24" creationId="{BD4690FE-4D3B-48E9-8D29-9F133319FD91}"/>
          </ac:inkMkLst>
        </pc:inkChg>
      </pc:sldChg>
      <pc:sldChg chg="addSp delSp modSp mod setBg modClrScheme addAnim chgLayout">
        <pc:chgData name="Raùl Villca" userId="6c9770cb5668642d" providerId="Windows Live" clId="Web-{95D30330-DD5F-4BF1-A84B-5E52172F69C6}" dt="2021-10-09T06:08:50.039" v="711"/>
        <pc:sldMkLst>
          <pc:docMk/>
          <pc:sldMk cId="1486756191" sldId="441"/>
        </pc:sldMkLst>
        <pc:spChg chg="add mod">
          <ac:chgData name="Raùl Villca" userId="6c9770cb5668642d" providerId="Windows Live" clId="Web-{95D30330-DD5F-4BF1-A84B-5E52172F69C6}" dt="2021-10-09T05:36:50.946" v="461" actId="1076"/>
          <ac:spMkLst>
            <pc:docMk/>
            <pc:sldMk cId="1486756191" sldId="441"/>
            <ac:spMk id="3" creationId="{B17EEC1A-2C0D-4364-AD1F-ED85BB91AA62}"/>
          </ac:spMkLst>
        </pc:spChg>
        <pc:spChg chg="add mod">
          <ac:chgData name="Raùl Villca" userId="6c9770cb5668642d" providerId="Windows Live" clId="Web-{95D30330-DD5F-4BF1-A84B-5E52172F69C6}" dt="2021-10-09T05:37:23.509" v="475" actId="1076"/>
          <ac:spMkLst>
            <pc:docMk/>
            <pc:sldMk cId="1486756191" sldId="441"/>
            <ac:spMk id="4" creationId="{FC1CF976-9FA4-4CB3-B4FE-15ED3C4A76DD}"/>
          </ac:spMkLst>
        </pc:spChg>
        <pc:spChg chg="del mod">
          <ac:chgData name="Raùl Villca" userId="6c9770cb5668642d" providerId="Windows Live" clId="Web-{95D30330-DD5F-4BF1-A84B-5E52172F69C6}" dt="2021-10-09T05:36:23.492" v="437"/>
          <ac:spMkLst>
            <pc:docMk/>
            <pc:sldMk cId="1486756191" sldId="441"/>
            <ac:spMk id="5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05:36:55.367" v="462"/>
          <ac:spMkLst>
            <pc:docMk/>
            <pc:sldMk cId="1486756191" sldId="441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5.618" v="417" actId="14100"/>
          <ac:spMkLst>
            <pc:docMk/>
            <pc:sldMk cId="1486756191" sldId="441"/>
            <ac:spMk id="1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27.189" v="679" actId="14100"/>
          <ac:spMkLst>
            <pc:docMk/>
            <pc:sldMk cId="1486756191" sldId="441"/>
            <ac:spMk id="1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0.805" v="416" actId="14100"/>
          <ac:spMkLst>
            <pc:docMk/>
            <pc:sldMk cId="1486756191" sldId="441"/>
            <ac:spMk id="1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23.446" v="419" actId="1076"/>
          <ac:spMkLst>
            <pc:docMk/>
            <pc:sldMk cId="1486756191" sldId="441"/>
            <ac:spMk id="2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19.540" v="418" actId="1076"/>
          <ac:spMkLst>
            <pc:docMk/>
            <pc:sldMk cId="1486756191" sldId="441"/>
            <ac:spMk id="22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1.399" v="411" actId="1076"/>
          <ac:spMkLst>
            <pc:docMk/>
            <pc:sldMk cId="1486756191" sldId="441"/>
            <ac:spMk id="2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36.399" v="410" actId="1076"/>
          <ac:spMkLst>
            <pc:docMk/>
            <pc:sldMk cId="1486756191" sldId="441"/>
            <ac:spMk id="27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44.914" v="412" actId="1076"/>
          <ac:spMkLst>
            <pc:docMk/>
            <pc:sldMk cId="1486756191" sldId="441"/>
            <ac:spMk id="28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30:03.837" v="415" actId="1076"/>
          <ac:spMkLst>
            <pc:docMk/>
            <pc:sldMk cId="1486756191" sldId="441"/>
            <ac:spMk id="29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3:47.002" v="681" actId="20577"/>
          <ac:spMkLst>
            <pc:docMk/>
            <pc:sldMk cId="1486756191" sldId="441"/>
            <ac:spMk id="3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5:29:53.430" v="413" actId="1076"/>
          <ac:spMkLst>
            <pc:docMk/>
            <pc:sldMk cId="1486756191" sldId="441"/>
            <ac:spMk id="38" creationId="{00000000-0000-0000-0000-000000000000}"/>
          </ac:spMkLst>
        </pc:spChg>
        <pc:picChg chg="add del mod">
          <ac:chgData name="Raùl Villca" userId="6c9770cb5668642d" providerId="Windows Live" clId="Web-{95D30330-DD5F-4BF1-A84B-5E52172F69C6}" dt="2021-10-09T05:28:01.541" v="397"/>
          <ac:picMkLst>
            <pc:docMk/>
            <pc:sldMk cId="1486756191" sldId="441"/>
            <ac:picMk id="2" creationId="{5DFD62BB-F8BB-4405-84B4-67D77A12B59C}"/>
          </ac:picMkLst>
        </pc:picChg>
      </pc:sldChg>
      <pc:sldChg chg="addSp delSp modSp mod setBg modClrScheme addAnim delAnim modAnim chgLayout">
        <pc:chgData name="Raùl Villca" userId="6c9770cb5668642d" providerId="Windows Live" clId="Web-{95D30330-DD5F-4BF1-A84B-5E52172F69C6}" dt="2021-10-09T11:57:48.594" v="1095"/>
        <pc:sldMkLst>
          <pc:docMk/>
          <pc:sldMk cId="2846980535" sldId="442"/>
        </pc:sldMkLst>
        <pc:spChg chg="add mod">
          <ac:chgData name="Raùl Villca" userId="6c9770cb5668642d" providerId="Windows Live" clId="Web-{95D30330-DD5F-4BF1-A84B-5E52172F69C6}" dt="2021-10-09T05:56:08.524" v="587" actId="1076"/>
          <ac:spMkLst>
            <pc:docMk/>
            <pc:sldMk cId="2846980535" sldId="442"/>
            <ac:spMk id="2" creationId="{C56DD084-9C55-47C5-AE1B-1BCC42580F2D}"/>
          </ac:spMkLst>
        </pc:spChg>
        <pc:spChg chg="add mod">
          <ac:chgData name="Raùl Villca" userId="6c9770cb5668642d" providerId="Windows Live" clId="Web-{95D30330-DD5F-4BF1-A84B-5E52172F69C6}" dt="2021-10-09T05:56:14.978" v="588" actId="1076"/>
          <ac:spMkLst>
            <pc:docMk/>
            <pc:sldMk cId="2846980535" sldId="442"/>
            <ac:spMk id="3" creationId="{00B99BA8-2702-45AB-B8BD-7E84CE49F28A}"/>
          </ac:spMkLst>
        </pc:spChg>
        <pc:spChg chg="del">
          <ac:chgData name="Raùl Villca" userId="6c9770cb5668642d" providerId="Windows Live" clId="Web-{95D30330-DD5F-4BF1-A84B-5E52172F69C6}" dt="2021-10-09T05:38:07.072" v="477"/>
          <ac:spMkLst>
            <pc:docMk/>
            <pc:sldMk cId="2846980535" sldId="442"/>
            <ac:spMk id="5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05:38:34.729" v="494"/>
          <ac:spMkLst>
            <pc:docMk/>
            <pc:sldMk cId="2846980535" sldId="44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06:02:17.329" v="672" actId="14100"/>
          <ac:spMkLst>
            <pc:docMk/>
            <pc:sldMk cId="2846980535" sldId="442"/>
            <ac:spMk id="16" creationId="{00000000-0000-0000-0000-000000000000}"/>
          </ac:spMkLst>
        </pc:spChg>
        <pc:spChg chg="add mod">
          <ac:chgData name="Raùl Villca" userId="6c9770cb5668642d" providerId="Windows Live" clId="Web-{95D30330-DD5F-4BF1-A84B-5E52172F69C6}" dt="2021-10-09T06:03:12.408" v="678" actId="20577"/>
          <ac:spMkLst>
            <pc:docMk/>
            <pc:sldMk cId="2846980535" sldId="442"/>
            <ac:spMk id="21" creationId="{EB9E2223-73DE-4BF0-AAFA-2971233AD6C0}"/>
          </ac:spMkLst>
        </pc:spChg>
        <pc:spChg chg="del">
          <ac:chgData name="Raùl Villca" userId="6c9770cb5668642d" providerId="Windows Live" clId="Web-{95D30330-DD5F-4BF1-A84B-5E52172F69C6}" dt="2021-10-09T05:39:54.483" v="511"/>
          <ac:spMkLst>
            <pc:docMk/>
            <pc:sldMk cId="2846980535" sldId="442"/>
            <ac:spMk id="23" creationId="{00000000-0000-0000-0000-000000000000}"/>
          </ac:spMkLst>
        </pc:spChg>
      </pc:sldChg>
      <pc:sldChg chg="addSp modSp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3967890182" sldId="443"/>
        </pc:sldMkLst>
        <pc:spChg chg="add">
          <ac:chgData name="Raùl Villca" userId="6c9770cb5668642d" providerId="Windows Live" clId="Web-{95D30330-DD5F-4BF1-A84B-5E52172F69C6}" dt="2021-10-09T06:02:00.844" v="670"/>
          <ac:spMkLst>
            <pc:docMk/>
            <pc:sldMk cId="3967890182" sldId="443"/>
            <ac:spMk id="3" creationId="{7AB01ED2-10DB-4199-A43D-3AE737D74145}"/>
          </ac:spMkLst>
        </pc:spChg>
        <pc:spChg chg="mod">
          <ac:chgData name="Raùl Villca" userId="6c9770cb5668642d" providerId="Windows Live" clId="Web-{95D30330-DD5F-4BF1-A84B-5E52172F69C6}" dt="2021-10-09T05:42:06.938" v="521" actId="20577"/>
          <ac:spMkLst>
            <pc:docMk/>
            <pc:sldMk cId="3967890182" sldId="443"/>
            <ac:spMk id="301" creationId="{00000000-0000-0000-0000-000000000000}"/>
          </ac:spMkLst>
        </pc:spChg>
      </pc:sldChg>
      <pc:sldChg chg="del">
        <pc:chgData name="Raùl Villca" userId="6c9770cb5668642d" providerId="Windows Live" clId="Web-{95D30330-DD5F-4BF1-A84B-5E52172F69C6}" dt="2021-10-09T04:29:01.287" v="87"/>
        <pc:sldMkLst>
          <pc:docMk/>
          <pc:sldMk cId="791230842" sldId="444"/>
        </pc:sldMkLst>
      </pc:sldChg>
      <pc:sldChg chg="del">
        <pc:chgData name="Raùl Villca" userId="6c9770cb5668642d" providerId="Windows Live" clId="Web-{95D30330-DD5F-4BF1-A84B-5E52172F69C6}" dt="2021-10-09T04:29:02.990" v="88"/>
        <pc:sldMkLst>
          <pc:docMk/>
          <pc:sldMk cId="3193345570" sldId="445"/>
        </pc:sldMkLst>
      </pc:sldChg>
      <pc:sldChg chg="del">
        <pc:chgData name="Raùl Villca" userId="6c9770cb5668642d" providerId="Windows Live" clId="Web-{95D30330-DD5F-4BF1-A84B-5E52172F69C6}" dt="2021-10-09T04:29:04.599" v="89"/>
        <pc:sldMkLst>
          <pc:docMk/>
          <pc:sldMk cId="1743704742" sldId="446"/>
        </pc:sldMkLst>
      </pc:sldChg>
      <pc:sldChg chg="del">
        <pc:chgData name="Raùl Villca" userId="6c9770cb5668642d" providerId="Windows Live" clId="Web-{95D30330-DD5F-4BF1-A84B-5E52172F69C6}" dt="2021-10-09T04:29:10.428" v="90"/>
        <pc:sldMkLst>
          <pc:docMk/>
          <pc:sldMk cId="168653865" sldId="447"/>
        </pc:sldMkLst>
      </pc:sldChg>
      <pc:sldChg chg="del">
        <pc:chgData name="Raùl Villca" userId="6c9770cb5668642d" providerId="Windows Live" clId="Web-{95D30330-DD5F-4BF1-A84B-5E52172F69C6}" dt="2021-10-09T04:29:13.162" v="91"/>
        <pc:sldMkLst>
          <pc:docMk/>
          <pc:sldMk cId="567492995" sldId="448"/>
        </pc:sldMkLst>
      </pc:sldChg>
      <pc:sldChg chg="addSp delSp modSp mod ord modClrScheme chgLayout">
        <pc:chgData name="Raùl Villca" userId="6c9770cb5668642d" providerId="Windows Live" clId="Web-{95D30330-DD5F-4BF1-A84B-5E52172F69C6}" dt="2021-10-09T06:08:50.039" v="711"/>
        <pc:sldMkLst>
          <pc:docMk/>
          <pc:sldMk cId="1359481993" sldId="449"/>
        </pc:sldMkLst>
        <pc:spChg chg="add del mod">
          <ac:chgData name="Raùl Villca" userId="6c9770cb5668642d" providerId="Windows Live" clId="Web-{95D30330-DD5F-4BF1-A84B-5E52172F69C6}" dt="2021-10-09T05:04:28.751" v="300"/>
          <ac:spMkLst>
            <pc:docMk/>
            <pc:sldMk cId="1359481993" sldId="449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14:06.917" v="329"/>
          <ac:spMkLst>
            <pc:docMk/>
            <pc:sldMk cId="1359481993" sldId="449"/>
            <ac:spMk id="5" creationId="{BD3CEC9C-F695-4DF1-A40B-EC0F2B1393C8}"/>
          </ac:spMkLst>
        </pc:spChg>
        <pc:spChg chg="add del mod">
          <ac:chgData name="Raùl Villca" userId="6c9770cb5668642d" providerId="Windows Live" clId="Web-{95D30330-DD5F-4BF1-A84B-5E52172F69C6}" dt="2021-10-09T05:10:00.237" v="312"/>
          <ac:spMkLst>
            <pc:docMk/>
            <pc:sldMk cId="1359481993" sldId="449"/>
            <ac:spMk id="6" creationId="{D8D383DE-ADA1-4700-99BB-FDA958AA3E78}"/>
          </ac:spMkLst>
        </pc:spChg>
        <pc:spChg chg="add mod">
          <ac:chgData name="Raùl Villca" userId="6c9770cb5668642d" providerId="Windows Live" clId="Web-{95D30330-DD5F-4BF1-A84B-5E52172F69C6}" dt="2021-10-09T05:14:35.640" v="332" actId="14100"/>
          <ac:spMkLst>
            <pc:docMk/>
            <pc:sldMk cId="1359481993" sldId="449"/>
            <ac:spMk id="7" creationId="{296C096E-DE64-46A0-915E-D4015EF67D5C}"/>
          </ac:spMkLst>
        </pc:spChg>
        <pc:picChg chg="del">
          <ac:chgData name="Raùl Villca" userId="6c9770cb5668642d" providerId="Windows Live" clId="Web-{95D30330-DD5F-4BF1-A84B-5E52172F69C6}" dt="2021-10-09T04:49:59.709" v="203"/>
          <ac:picMkLst>
            <pc:docMk/>
            <pc:sldMk cId="1359481993" sldId="449"/>
            <ac:picMk id="2" creationId="{00000000-0000-0000-0000-000000000000}"/>
          </ac:picMkLst>
        </pc:picChg>
        <pc:picChg chg="add mod modCrop">
          <ac:chgData name="Raùl Villca" userId="6c9770cb5668642d" providerId="Windows Live" clId="Web-{95D30330-DD5F-4BF1-A84B-5E52172F69C6}" dt="2021-10-09T04:52:35.441" v="223" actId="1076"/>
          <ac:picMkLst>
            <pc:docMk/>
            <pc:sldMk cId="1359481993" sldId="449"/>
            <ac:picMk id="3" creationId="{8B1BCE8C-FD8D-49F7-93D2-DC2D64E0968C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372334766" sldId="450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05508205" sldId="451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117596835" sldId="452"/>
        </pc:sldMkLst>
      </pc:sldChg>
      <pc:sldChg chg="modSp mod modClrScheme chgLayout">
        <pc:chgData name="Raùl Villca" userId="6c9770cb5668642d" providerId="Windows Live" clId="Web-{95D30330-DD5F-4BF1-A84B-5E52172F69C6}" dt="2021-10-09T06:08:50.039" v="711"/>
        <pc:sldMkLst>
          <pc:docMk/>
          <pc:sldMk cId="99766402" sldId="453"/>
        </pc:sldMkLst>
        <pc:picChg chg="mod ord">
          <ac:chgData name="Raùl Villca" userId="6c9770cb5668642d" providerId="Windows Live" clId="Web-{95D30330-DD5F-4BF1-A84B-5E52172F69C6}" dt="2021-10-09T06:05:58.770" v="688"/>
          <ac:picMkLst>
            <pc:docMk/>
            <pc:sldMk cId="99766402" sldId="453"/>
            <ac:picMk id="4" creationId="{00000000-0000-0000-0000-000000000000}"/>
          </ac:picMkLst>
        </pc:picChg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4245687722" sldId="454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1523465838" sldId="455"/>
        </pc:sldMkLst>
      </pc:sldChg>
      <pc:sldChg chg="mod modClrScheme chgLayout">
        <pc:chgData name="Raùl Villca" userId="6c9770cb5668642d" providerId="Windows Live" clId="Web-{95D30330-DD5F-4BF1-A84B-5E52172F69C6}" dt="2021-10-09T06:08:50.039" v="711"/>
        <pc:sldMkLst>
          <pc:docMk/>
          <pc:sldMk cId="3429259265" sldId="456"/>
        </pc:sldMkLst>
      </pc:sldChg>
      <pc:sldChg chg="modSp add mod setBg modClrScheme addAnim delAnim modAnim chgLayout">
        <pc:chgData name="Raùl Villca" userId="6c9770cb5668642d" providerId="Windows Live" clId="Web-{95D30330-DD5F-4BF1-A84B-5E52172F69C6}" dt="2021-10-09T11:25:48.471" v="927"/>
        <pc:sldMkLst>
          <pc:docMk/>
          <pc:sldMk cId="3084412692" sldId="457"/>
        </pc:sldMkLst>
        <pc:spChg chg="mod">
          <ac:chgData name="Raùl Villca" userId="6c9770cb5668642d" providerId="Windows Live" clId="Web-{95D30330-DD5F-4BF1-A84B-5E52172F69C6}" dt="2021-10-09T04:22:36.761" v="49" actId="14100"/>
          <ac:spMkLst>
            <pc:docMk/>
            <pc:sldMk cId="3084412692" sldId="457"/>
            <ac:spMk id="3" creationId="{8C0EBEDD-29AF-4984-A972-E70034911425}"/>
          </ac:spMkLst>
        </pc:spChg>
        <pc:picChg chg="mod ord">
          <ac:chgData name="Raùl Villca" userId="6c9770cb5668642d" providerId="Windows Live" clId="Web-{95D30330-DD5F-4BF1-A84B-5E52172F69C6}" dt="2021-10-09T11:21:13.966" v="905" actId="1076"/>
          <ac:picMkLst>
            <pc:docMk/>
            <pc:sldMk cId="3084412692" sldId="457"/>
            <ac:picMk id="5" creationId="{00000000-0000-0000-0000-000000000000}"/>
          </ac:picMkLst>
        </pc:picChg>
        <pc:picChg chg="mod">
          <ac:chgData name="Raùl Villca" userId="6c9770cb5668642d" providerId="Windows Live" clId="Web-{95D30330-DD5F-4BF1-A84B-5E52172F69C6}" dt="2021-10-09T11:17:52.494" v="890" actId="1076"/>
          <ac:picMkLst>
            <pc:docMk/>
            <pc:sldMk cId="3084412692" sldId="457"/>
            <ac:picMk id="8" creationId="{00000000-0000-0000-0000-000000000000}"/>
          </ac:picMkLst>
        </pc:picChg>
        <pc:cxnChg chg="mod">
          <ac:chgData name="Raùl Villca" userId="6c9770cb5668642d" providerId="Windows Live" clId="Web-{95D30330-DD5F-4BF1-A84B-5E52172F69C6}" dt="2021-10-09T11:18:56.510" v="899" actId="14100"/>
          <ac:cxnSpMkLst>
            <pc:docMk/>
            <pc:sldMk cId="3084412692" sldId="457"/>
            <ac:cxnSpMk id="24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25:32.627" v="923" actId="14100"/>
          <ac:cxnSpMkLst>
            <pc:docMk/>
            <pc:sldMk cId="3084412692" sldId="457"/>
            <ac:cxnSpMk id="29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19.526" v="902" actId="14100"/>
          <ac:cxnSpMkLst>
            <pc:docMk/>
            <pc:sldMk cId="3084412692" sldId="457"/>
            <ac:cxnSpMk id="40" creationId="{00000000-0000-0000-0000-000000000000}"/>
          </ac:cxnSpMkLst>
        </pc:cxnChg>
        <pc:cxnChg chg="mod">
          <ac:chgData name="Raùl Villca" userId="6c9770cb5668642d" providerId="Windows Live" clId="Web-{95D30330-DD5F-4BF1-A84B-5E52172F69C6}" dt="2021-10-09T11:19:27.214" v="903" actId="14100"/>
          <ac:cxnSpMkLst>
            <pc:docMk/>
            <pc:sldMk cId="3084412692" sldId="457"/>
            <ac:cxnSpMk id="41" creationId="{00000000-0000-0000-0000-000000000000}"/>
          </ac:cxnSpMkLst>
        </pc:cxn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2783138927" sldId="458"/>
        </pc:sldMkLst>
        <pc:spChg chg="mod">
          <ac:chgData name="Raùl Villca" userId="6c9770cb5668642d" providerId="Windows Live" clId="Web-{95D30330-DD5F-4BF1-A84B-5E52172F69C6}" dt="2021-10-09T04:23:13.796" v="53" actId="14100"/>
          <ac:spMkLst>
            <pc:docMk/>
            <pc:sldMk cId="2783138927" sldId="458"/>
            <ac:spMk id="8" creationId="{F0F16853-6768-4796-BAF1-936B475A4821}"/>
          </ac:spMkLst>
        </pc:spChg>
      </pc:sldChg>
      <pc:sldChg chg="modSp add mo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1381568665" sldId="459"/>
        </pc:sldMkLst>
        <pc:spChg chg="mod">
          <ac:chgData name="Raùl Villca" userId="6c9770cb5668642d" providerId="Windows Live" clId="Web-{95D30330-DD5F-4BF1-A84B-5E52172F69C6}" dt="2021-10-09T06:07:56.148" v="705" actId="20577"/>
          <ac:spMkLst>
            <pc:docMk/>
            <pc:sldMk cId="1381568665" sldId="459"/>
            <ac:spMk id="2" creationId="{933789E0-8C74-43E6-A686-7F44F36523B8}"/>
          </ac:spMkLst>
        </pc:spChg>
      </pc:sldChg>
      <pc:sldChg chg="delSp modSp add mod setBg modClrScheme addAnim delAnim modAnim chgLayout">
        <pc:chgData name="Raùl Villca" userId="6c9770cb5668642d" providerId="Windows Live" clId="Web-{95D30330-DD5F-4BF1-A84B-5E52172F69C6}" dt="2021-10-09T11:54:27.168" v="1085" actId="20577"/>
        <pc:sldMkLst>
          <pc:docMk/>
          <pc:sldMk cId="1196239793" sldId="460"/>
        </pc:sldMkLst>
        <pc:spChg chg="mod">
          <ac:chgData name="Raùl Villca" userId="6c9770cb5668642d" providerId="Windows Live" clId="Web-{95D30330-DD5F-4BF1-A84B-5E52172F69C6}" dt="2021-10-09T11:37:12.468" v="988" actId="1076"/>
          <ac:spMkLst>
            <pc:docMk/>
            <pc:sldMk cId="1196239793" sldId="460"/>
            <ac:spMk id="5" creationId="{00000000-0000-0000-0000-000000000000}"/>
          </ac:spMkLst>
        </pc:spChg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196239793" sldId="460"/>
            <ac:spMk id="6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1.182" v="944"/>
          <ac:spMkLst>
            <pc:docMk/>
            <pc:sldMk cId="1196239793" sldId="460"/>
            <ac:spMk id="10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7.276" v="942"/>
          <ac:spMkLst>
            <pc:docMk/>
            <pc:sldMk cId="1196239793" sldId="460"/>
            <ac:spMk id="11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13.838" v="945"/>
          <ac:spMkLst>
            <pc:docMk/>
            <pc:sldMk cId="1196239793" sldId="460"/>
            <ac:spMk id="12" creationId="{00000000-0000-0000-0000-000000000000}"/>
          </ac:spMkLst>
        </pc:spChg>
        <pc:spChg chg="del mod">
          <ac:chgData name="Raùl Villca" userId="6c9770cb5668642d" providerId="Windows Live" clId="Web-{95D30330-DD5F-4BF1-A84B-5E52172F69C6}" dt="2021-10-09T11:33:09.104" v="943"/>
          <ac:spMkLst>
            <pc:docMk/>
            <pc:sldMk cId="1196239793" sldId="460"/>
            <ac:spMk id="13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5.260" v="946"/>
          <ac:spMkLst>
            <pc:docMk/>
            <pc:sldMk cId="1196239793" sldId="460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33:17.307" v="947"/>
          <ac:spMkLst>
            <pc:docMk/>
            <pc:sldMk cId="1196239793" sldId="460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52:25.104" v="1066" actId="14100"/>
          <ac:spMkLst>
            <pc:docMk/>
            <pc:sldMk cId="1196239793" sldId="460"/>
            <ac:spMk id="21" creationId="{11BE59C8-1341-45C4-AA5C-942F286E8AC4}"/>
          </ac:spMkLst>
        </pc:spChg>
        <pc:spChg chg="mod">
          <ac:chgData name="Raùl Villca" userId="6c9770cb5668642d" providerId="Windows Live" clId="Web-{95D30330-DD5F-4BF1-A84B-5E52172F69C6}" dt="2021-10-09T11:53:25.589" v="1075" actId="1076"/>
          <ac:spMkLst>
            <pc:docMk/>
            <pc:sldMk cId="1196239793" sldId="460"/>
            <ac:spMk id="22" creationId="{B5A11E04-88B7-4AD2-A3BC-C189CEA65346}"/>
          </ac:spMkLst>
        </pc:spChg>
        <pc:spChg chg="mod">
          <ac:chgData name="Raùl Villca" userId="6c9770cb5668642d" providerId="Windows Live" clId="Web-{95D30330-DD5F-4BF1-A84B-5E52172F69C6}" dt="2021-10-09T11:53:37.042" v="1077" actId="14100"/>
          <ac:spMkLst>
            <pc:docMk/>
            <pc:sldMk cId="1196239793" sldId="460"/>
            <ac:spMk id="23" creationId="{189BCABD-2FDD-441D-8D58-B3B4C97E64C3}"/>
          </ac:spMkLst>
        </pc:spChg>
        <pc:spChg chg="mod">
          <ac:chgData name="Raùl Villca" userId="6c9770cb5668642d" providerId="Windows Live" clId="Web-{95D30330-DD5F-4BF1-A84B-5E52172F69C6}" dt="2021-10-09T11:53:18.792" v="1074" actId="1076"/>
          <ac:spMkLst>
            <pc:docMk/>
            <pc:sldMk cId="1196239793" sldId="460"/>
            <ac:spMk id="24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4:27.168" v="1085" actId="20577"/>
          <ac:spMkLst>
            <pc:docMk/>
            <pc:sldMk cId="1196239793" sldId="460"/>
            <ac:spMk id="25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4:19.715" v="1083" actId="20577"/>
          <ac:spMkLst>
            <pc:docMk/>
            <pc:sldMk cId="1196239793" sldId="460"/>
            <ac:spMk id="26" creationId="{E7BE38DA-FF40-4265-8C24-6DAC4CA32812}"/>
          </ac:spMkLst>
        </pc:spChg>
      </pc:sldChg>
      <pc:sldChg chg="modSp add mod setBg modClrScheme modAnim chgLayout">
        <pc:chgData name="Raùl Villca" userId="6c9770cb5668642d" providerId="Windows Live" clId="Web-{95D30330-DD5F-4BF1-A84B-5E52172F69C6}" dt="2021-10-09T11:55:30.513" v="1087"/>
        <pc:sldMkLst>
          <pc:docMk/>
          <pc:sldMk cId="957784585" sldId="461"/>
        </pc:sldMkLst>
        <pc:spChg chg="mod">
          <ac:chgData name="Raùl Villca" userId="6c9770cb5668642d" providerId="Windows Live" clId="Web-{95D30330-DD5F-4BF1-A84B-5E52172F69C6}" dt="2021-10-09T04:27:55.630" v="78" actId="20577"/>
          <ac:spMkLst>
            <pc:docMk/>
            <pc:sldMk cId="957784585" sldId="461"/>
            <ac:spMk id="2" creationId="{31A88109-897C-4800-9057-D989A3576D48}"/>
          </ac:spMkLst>
        </pc:spChg>
        <pc:cxnChg chg="mod">
          <ac:chgData name="Raùl Villca" userId="6c9770cb5668642d" providerId="Windows Live" clId="Web-{95D30330-DD5F-4BF1-A84B-5E52172F69C6}" dt="2021-10-09T11:55:21.622" v="1086" actId="14100"/>
          <ac:cxnSpMkLst>
            <pc:docMk/>
            <pc:sldMk cId="957784585" sldId="461"/>
            <ac:cxnSpMk id="262" creationId="{00000000-0000-0000-0000-000000000000}"/>
          </ac:cxnSpMkLst>
        </pc:cxnChg>
      </pc:sldChg>
      <pc:sldChg chg="delSp modSp add mod setBg modClrScheme addAnim modAnim chgLayout">
        <pc:chgData name="Raùl Villca" userId="6c9770cb5668642d" providerId="Windows Live" clId="Web-{95D30330-DD5F-4BF1-A84B-5E52172F69C6}" dt="2021-10-09T11:51:06.383" v="1061"/>
        <pc:sldMkLst>
          <pc:docMk/>
          <pc:sldMk cId="1638745590" sldId="462"/>
        </pc:sldMkLst>
        <pc:spChg chg="mod ord">
          <ac:chgData name="Raùl Villca" userId="6c9770cb5668642d" providerId="Windows Live" clId="Web-{95D30330-DD5F-4BF1-A84B-5E52172F69C6}" dt="2021-10-09T06:05:58.770" v="688"/>
          <ac:spMkLst>
            <pc:docMk/>
            <pc:sldMk cId="1638745590" sldId="462"/>
            <ac:spMk id="6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04.053" v="1037" actId="14100"/>
          <ac:spMkLst>
            <pc:docMk/>
            <pc:sldMk cId="1638745590" sldId="462"/>
            <ac:spMk id="9" creationId="{11BE59C8-1341-45C4-AA5C-942F286E8AC4}"/>
          </ac:spMkLst>
        </pc:spChg>
        <pc:spChg chg="del mod">
          <ac:chgData name="Raùl Villca" userId="6c9770cb5668642d" providerId="Windows Live" clId="Web-{95D30330-DD5F-4BF1-A84B-5E52172F69C6}" dt="2021-10-09T11:46:41.394" v="1011"/>
          <ac:spMkLst>
            <pc:docMk/>
            <pc:sldMk cId="1638745590" sldId="462"/>
            <ac:spMk id="10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7.097" v="1009"/>
          <ac:spMkLst>
            <pc:docMk/>
            <pc:sldMk cId="1638745590" sldId="462"/>
            <ac:spMk id="11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46.991" v="1044" actId="14100"/>
          <ac:spMkLst>
            <pc:docMk/>
            <pc:sldMk cId="1638745590" sldId="462"/>
            <ac:spMk id="13" creationId="{189BCABD-2FDD-441D-8D58-B3B4C97E64C3}"/>
          </ac:spMkLst>
        </pc:spChg>
        <pc:spChg chg="del mod">
          <ac:chgData name="Raùl Villca" userId="6c9770cb5668642d" providerId="Windows Live" clId="Web-{95D30330-DD5F-4BF1-A84B-5E52172F69C6}" dt="2021-10-09T11:46:43.301" v="1012"/>
          <ac:spMkLst>
            <pc:docMk/>
            <pc:sldMk cId="1638745590" sldId="462"/>
            <ac:spMk id="14" creationId="{00000000-0000-0000-0000-000000000000}"/>
          </ac:spMkLst>
        </pc:spChg>
        <pc:spChg chg="del">
          <ac:chgData name="Raùl Villca" userId="6c9770cb5668642d" providerId="Windows Live" clId="Web-{95D30330-DD5F-4BF1-A84B-5E52172F69C6}" dt="2021-10-09T11:46:39.613" v="1010"/>
          <ac:spMkLst>
            <pc:docMk/>
            <pc:sldMk cId="1638745590" sldId="462"/>
            <ac:spMk id="15" creationId="{00000000-0000-0000-0000-000000000000}"/>
          </ac:spMkLst>
        </pc:spChg>
        <pc:spChg chg="mod">
          <ac:chgData name="Raùl Villca" userId="6c9770cb5668642d" providerId="Windows Live" clId="Web-{95D30330-DD5F-4BF1-A84B-5E52172F69C6}" dt="2021-10-09T11:49:52.976" v="1045" actId="14100"/>
          <ac:spMkLst>
            <pc:docMk/>
            <pc:sldMk cId="1638745590" sldId="462"/>
            <ac:spMk id="16" creationId="{69E5C97D-BF1D-454F-97C2-B61D8F5277D1}"/>
          </ac:spMkLst>
        </pc:spChg>
        <pc:spChg chg="mod">
          <ac:chgData name="Raùl Villca" userId="6c9770cb5668642d" providerId="Windows Live" clId="Web-{95D30330-DD5F-4BF1-A84B-5E52172F69C6}" dt="2021-10-09T11:50:04.398" v="1046" actId="14100"/>
          <ac:spMkLst>
            <pc:docMk/>
            <pc:sldMk cId="1638745590" sldId="462"/>
            <ac:spMk id="17" creationId="{2C254874-4A2F-413F-AFF6-7F0149E9D4D4}"/>
          </ac:spMkLst>
        </pc:spChg>
        <pc:spChg chg="mod">
          <ac:chgData name="Raùl Villca" userId="6c9770cb5668642d" providerId="Windows Live" clId="Web-{95D30330-DD5F-4BF1-A84B-5E52172F69C6}" dt="2021-10-09T11:50:10.867" v="1047" actId="14100"/>
          <ac:spMkLst>
            <pc:docMk/>
            <pc:sldMk cId="1638745590" sldId="462"/>
            <ac:spMk id="18" creationId="{E7BE38DA-FF40-4265-8C24-6DAC4CA32812}"/>
          </ac:spMkLst>
        </pc:spChg>
      </pc:sldChg>
      <pc:sldChg chg="addSp delSp modSp add mod replId setBg modClrScheme modShow chgLayout">
        <pc:chgData name="Raùl Villca" userId="6c9770cb5668642d" providerId="Windows Live" clId="Web-{95D30330-DD5F-4BF1-A84B-5E52172F69C6}" dt="2021-10-09T06:38:03.903" v="877" actId="14100"/>
        <pc:sldMkLst>
          <pc:docMk/>
          <pc:sldMk cId="1911257349" sldId="463"/>
        </pc:sldMkLst>
        <pc:spChg chg="del">
          <ac:chgData name="Raùl Villca" userId="6c9770cb5668642d" providerId="Windows Live" clId="Web-{95D30330-DD5F-4BF1-A84B-5E52172F69C6}" dt="2021-10-09T04:58:56.917" v="267"/>
          <ac:spMkLst>
            <pc:docMk/>
            <pc:sldMk cId="1911257349" sldId="463"/>
            <ac:spMk id="4" creationId="{E8369105-9003-4E58-BF64-BD749441B89C}"/>
          </ac:spMkLst>
        </pc:spChg>
        <pc:spChg chg="add del mod">
          <ac:chgData name="Raùl Villca" userId="6c9770cb5668642d" providerId="Windows Live" clId="Web-{95D30330-DD5F-4BF1-A84B-5E52172F69C6}" dt="2021-10-09T05:45:05.465" v="523"/>
          <ac:spMkLst>
            <pc:docMk/>
            <pc:sldMk cId="1911257349" sldId="463"/>
            <ac:spMk id="5" creationId="{1776DC5E-F017-41D6-829A-E50140B6B2E4}"/>
          </ac:spMkLst>
        </pc:spChg>
        <pc:spChg chg="add del mod">
          <ac:chgData name="Raùl Villca" userId="6c9770cb5668642d" providerId="Windows Live" clId="Web-{95D30330-DD5F-4BF1-A84B-5E52172F69C6}" dt="2021-10-09T05:45:11.184" v="525"/>
          <ac:spMkLst>
            <pc:docMk/>
            <pc:sldMk cId="1911257349" sldId="463"/>
            <ac:spMk id="6" creationId="{71F3314D-3891-43D9-99A0-794C6B74777B}"/>
          </ac:spMkLst>
        </pc:spChg>
        <pc:spChg chg="add del">
          <ac:chgData name="Raùl Villca" userId="6c9770cb5668642d" providerId="Windows Live" clId="Web-{95D30330-DD5F-4BF1-A84B-5E52172F69C6}" dt="2021-10-09T05:00:33.919" v="282"/>
          <ac:spMkLst>
            <pc:docMk/>
            <pc:sldMk cId="1911257349" sldId="463"/>
            <ac:spMk id="7" creationId="{C438912F-8195-4737-9C24-E8EFF11AA12C}"/>
          </ac:spMkLst>
        </pc:spChg>
        <pc:spChg chg="add del">
          <ac:chgData name="Raùl Villca" userId="6c9770cb5668642d" providerId="Windows Live" clId="Web-{95D30330-DD5F-4BF1-A84B-5E52172F69C6}" dt="2021-10-09T05:03:17.937" v="295"/>
          <ac:spMkLst>
            <pc:docMk/>
            <pc:sldMk cId="1911257349" sldId="463"/>
            <ac:spMk id="8" creationId="{AAE1012A-8BD8-432F-939D-D0FEB8AFEBA0}"/>
          </ac:spMkLst>
        </pc:spChg>
        <pc:spChg chg="add mod">
          <ac:chgData name="Raùl Villca" userId="6c9770cb5668642d" providerId="Windows Live" clId="Web-{95D30330-DD5F-4BF1-A84B-5E52172F69C6}" dt="2021-10-09T06:38:03.903" v="877" actId="14100"/>
          <ac:spMkLst>
            <pc:docMk/>
            <pc:sldMk cId="1911257349" sldId="463"/>
            <ac:spMk id="11" creationId="{E2517EA9-81C0-461A-953B-59CE78BB0A9F}"/>
          </ac:spMkLst>
        </pc:spChg>
        <pc:picChg chg="add del mod">
          <ac:chgData name="Raùl Villca" userId="6c9770cb5668642d" providerId="Windows Live" clId="Web-{95D30330-DD5F-4BF1-A84B-5E52172F69C6}" dt="2021-10-09T05:45:07.106" v="524"/>
          <ac:picMkLst>
            <pc:docMk/>
            <pc:sldMk cId="1911257349" sldId="463"/>
            <ac:picMk id="2" creationId="{26001F6B-1336-400C-921D-DD9B425FBC60}"/>
          </ac:picMkLst>
        </pc:picChg>
        <pc:picChg chg="del">
          <ac:chgData name="Raùl Villca" userId="6c9770cb5668642d" providerId="Windows Live" clId="Web-{95D30330-DD5F-4BF1-A84B-5E52172F69C6}" dt="2021-10-09T04:56:30.633" v="260"/>
          <ac:picMkLst>
            <pc:docMk/>
            <pc:sldMk cId="1911257349" sldId="463"/>
            <ac:picMk id="3" creationId="{8B1BCE8C-FD8D-49F7-93D2-DC2D64E0968C}"/>
          </ac:picMkLst>
        </pc:picChg>
        <pc:picChg chg="add del mod">
          <ac:chgData name="Raùl Villca" userId="6c9770cb5668642d" providerId="Windows Live" clId="Web-{95D30330-DD5F-4BF1-A84B-5E52172F69C6}" dt="2021-10-09T05:52:18.629" v="555"/>
          <ac:picMkLst>
            <pc:docMk/>
            <pc:sldMk cId="1911257349" sldId="463"/>
            <ac:picMk id="9" creationId="{BB3218D0-5B8B-43BB-8531-F951A9329723}"/>
          </ac:picMkLst>
        </pc:picChg>
        <pc:picChg chg="add del mod">
          <ac:chgData name="Raùl Villca" userId="6c9770cb5668642d" providerId="Windows Live" clId="Web-{95D30330-DD5F-4BF1-A84B-5E52172F69C6}" dt="2021-10-09T05:52:23.770" v="558"/>
          <ac:picMkLst>
            <pc:docMk/>
            <pc:sldMk cId="1911257349" sldId="463"/>
            <ac:picMk id="10" creationId="{0A17A8A5-A53C-411D-85B8-F76CE43FFB02}"/>
          </ac:picMkLst>
        </pc:picChg>
        <pc:picChg chg="add del mod">
          <ac:chgData name="Raùl Villca" userId="6c9770cb5668642d" providerId="Windows Live" clId="Web-{95D30330-DD5F-4BF1-A84B-5E52172F69C6}" dt="2021-10-09T06:36:51.086" v="862"/>
          <ac:picMkLst>
            <pc:docMk/>
            <pc:sldMk cId="1911257349" sldId="463"/>
            <ac:picMk id="12" creationId="{17A21753-0B80-4B8D-A090-3DD076EECDC3}"/>
          </ac:picMkLst>
        </pc:picChg>
        <pc:picChg chg="add del mod">
          <ac:chgData name="Raùl Villca" userId="6c9770cb5668642d" providerId="Windows Live" clId="Web-{95D30330-DD5F-4BF1-A84B-5E52172F69C6}" dt="2021-10-09T05:54:49.820" v="576"/>
          <ac:picMkLst>
            <pc:docMk/>
            <pc:sldMk cId="1911257349" sldId="463"/>
            <ac:picMk id="13" creationId="{B0764087-D582-48EE-91C4-1999D586C5F6}"/>
          </ac:picMkLst>
        </pc:picChg>
        <pc:picChg chg="add mod">
          <ac:chgData name="Raùl Villca" userId="6c9770cb5668642d" providerId="Windows Live" clId="Web-{95D30330-DD5F-4BF1-A84B-5E52172F69C6}" dt="2021-10-09T06:37:52.934" v="875" actId="1076"/>
          <ac:picMkLst>
            <pc:docMk/>
            <pc:sldMk cId="1911257349" sldId="463"/>
            <ac:picMk id="14" creationId="{A977FD99-E803-448B-942A-C2BB2927D460}"/>
          </ac:picMkLst>
        </pc:picChg>
      </pc:sldChg>
      <pc:sldChg chg="add mod replId setBg modClrScheme chgLayout">
        <pc:chgData name="Raùl Villca" userId="6c9770cb5668642d" providerId="Windows Live" clId="Web-{95D30330-DD5F-4BF1-A84B-5E52172F69C6}" dt="2021-10-09T06:08:50.039" v="711"/>
        <pc:sldMkLst>
          <pc:docMk/>
          <pc:sldMk cId="729841080" sldId="464"/>
        </pc:sldMkLst>
      </pc:sldChg>
      <pc:sldChg chg="addSp delSp modSp add mod replId modClrScheme addAnim chgLayout">
        <pc:chgData name="Raùl Villca" userId="6c9770cb5668642d" providerId="Windows Live" clId="Web-{95D30330-DD5F-4BF1-A84B-5E52172F69C6}" dt="2021-10-09T12:08:33.074" v="1123" actId="20577"/>
        <pc:sldMkLst>
          <pc:docMk/>
          <pc:sldMk cId="617795854" sldId="465"/>
        </pc:sldMkLst>
        <pc:spChg chg="add mod">
          <ac:chgData name="Raùl Villca" userId="6c9770cb5668642d" providerId="Windows Live" clId="Web-{95D30330-DD5F-4BF1-A84B-5E52172F69C6}" dt="2021-10-09T05:56:35.884" v="600" actId="14100"/>
          <ac:spMkLst>
            <pc:docMk/>
            <pc:sldMk cId="617795854" sldId="465"/>
            <ac:spMk id="2" creationId="{5922083A-6149-41AC-B93C-ECB3B2AC9EF5}"/>
          </ac:spMkLst>
        </pc:spChg>
        <pc:spChg chg="add mod">
          <ac:chgData name="Raùl Villca" userId="6c9770cb5668642d" providerId="Windows Live" clId="Web-{95D30330-DD5F-4BF1-A84B-5E52172F69C6}" dt="2021-10-09T12:08:33.074" v="1123" actId="20577"/>
          <ac:spMkLst>
            <pc:docMk/>
            <pc:sldMk cId="617795854" sldId="465"/>
            <ac:spMk id="3" creationId="{4AC12A56-1186-4C6C-AD1D-469A64E8A5FB}"/>
          </ac:spMkLst>
        </pc:spChg>
        <pc:picChg chg="del">
          <ac:chgData name="Raùl Villca" userId="6c9770cb5668642d" providerId="Windows Live" clId="Web-{95D30330-DD5F-4BF1-A84B-5E52172F69C6}" dt="2021-10-09T05:55:29.851" v="583"/>
          <ac:picMkLst>
            <pc:docMk/>
            <pc:sldMk cId="617795854" sldId="465"/>
            <ac:picMk id="12" creationId="{17A21753-0B80-4B8D-A090-3DD076EECDC3}"/>
          </ac:picMkLst>
        </pc:picChg>
      </pc:sldChg>
      <pc:sldChg chg="addSp delSp modSp add ord replId addAnim modAnim">
        <pc:chgData name="Raùl Villca" userId="6c9770cb5668642d" providerId="Windows Live" clId="Web-{95D30330-DD5F-4BF1-A84B-5E52172F69C6}" dt="2021-10-09T12:06:12.353" v="1120"/>
        <pc:sldMkLst>
          <pc:docMk/>
          <pc:sldMk cId="1856169109" sldId="466"/>
        </pc:sldMkLst>
        <pc:spChg chg="add del mod">
          <ac:chgData name="Raùl Villca" userId="6c9770cb5668642d" providerId="Windows Live" clId="Web-{95D30330-DD5F-4BF1-A84B-5E52172F69C6}" dt="2021-10-09T11:58:27.360" v="1098"/>
          <ac:spMkLst>
            <pc:docMk/>
            <pc:sldMk cId="1856169109" sldId="466"/>
            <ac:spMk id="3" creationId="{C93B6F7C-4E8A-42BB-942F-21CBAB7F1F36}"/>
          </ac:spMkLst>
        </pc:spChg>
        <pc:spChg chg="add mod">
          <ac:chgData name="Raùl Villca" userId="6c9770cb5668642d" providerId="Windows Live" clId="Web-{95D30330-DD5F-4BF1-A84B-5E52172F69C6}" dt="2021-10-09T11:59:47.471" v="1100" actId="20577"/>
          <ac:spMkLst>
            <pc:docMk/>
            <pc:sldMk cId="1856169109" sldId="466"/>
            <ac:spMk id="6" creationId="{F326E6A2-5072-4FE5-957A-4A538103E375}"/>
          </ac:spMkLst>
        </pc:spChg>
        <pc:spChg chg="del">
          <ac:chgData name="Raùl Villca" userId="6c9770cb5668642d" providerId="Windows Live" clId="Web-{95D30330-DD5F-4BF1-A84B-5E52172F69C6}" dt="2021-10-09T06:10:57.058" v="714"/>
          <ac:spMkLst>
            <pc:docMk/>
            <pc:sldMk cId="1856169109" sldId="466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22:26.320" v="833" actId="1076"/>
          <ac:picMkLst>
            <pc:docMk/>
            <pc:sldMk cId="1856169109" sldId="466"/>
            <ac:picMk id="2" creationId="{CD78D6C1-5A7E-46F8-A033-15C7C001B379}"/>
          </ac:picMkLst>
        </pc:picChg>
        <pc:picChg chg="add del mod modCrop">
          <ac:chgData name="Raùl Villca" userId="6c9770cb5668642d" providerId="Windows Live" clId="Web-{95D30330-DD5F-4BF1-A84B-5E52172F69C6}" dt="2021-10-09T06:22:00.382" v="824"/>
          <ac:picMkLst>
            <pc:docMk/>
            <pc:sldMk cId="1856169109" sldId="466"/>
            <ac:picMk id="4" creationId="{EF174EB6-549D-4D4C-BEF4-F32FA417F6D7}"/>
          </ac:picMkLst>
        </pc:picChg>
        <pc:picChg chg="add mod modCrop">
          <ac:chgData name="Raùl Villca" userId="6c9770cb5668642d" providerId="Windows Live" clId="Web-{95D30330-DD5F-4BF1-A84B-5E52172F69C6}" dt="2021-10-09T11:58:12.204" v="1096" actId="14100"/>
          <ac:picMkLst>
            <pc:docMk/>
            <pc:sldMk cId="1856169109" sldId="466"/>
            <ac:picMk id="5" creationId="{048387AA-EABC-4F88-BE03-F33CEC835FC7}"/>
          </ac:picMkLst>
        </pc:picChg>
        <pc:picChg chg="del">
          <ac:chgData name="Raùl Villca" userId="6c9770cb5668642d" providerId="Windows Live" clId="Web-{95D30330-DD5F-4BF1-A84B-5E52172F69C6}" dt="2021-10-09T06:10:55.620" v="713"/>
          <ac:picMkLst>
            <pc:docMk/>
            <pc:sldMk cId="1856169109" sldId="466"/>
            <ac:picMk id="12" creationId="{17A21753-0B80-4B8D-A090-3DD076EECDC3}"/>
          </ac:picMkLst>
        </pc:picChg>
      </pc:sldChg>
      <pc:sldChg chg="addSp delSp modSp add replId">
        <pc:chgData name="Raùl Villca" userId="6c9770cb5668642d" providerId="Windows Live" clId="Web-{95D30330-DD5F-4BF1-A84B-5E52172F69C6}" dt="2021-10-09T06:32:30.248" v="856" actId="1076"/>
        <pc:sldMkLst>
          <pc:docMk/>
          <pc:sldMk cId="3247498944" sldId="467"/>
        </pc:sldMkLst>
        <pc:spChg chg="mod">
          <ac:chgData name="Raùl Villca" userId="6c9770cb5668642d" providerId="Windows Live" clId="Web-{95D30330-DD5F-4BF1-A84B-5E52172F69C6}" dt="2021-10-09T06:32:12.966" v="853" actId="14100"/>
          <ac:spMkLst>
            <pc:docMk/>
            <pc:sldMk cId="3247498944" sldId="467"/>
            <ac:spMk id="11" creationId="{E2517EA9-81C0-461A-953B-59CE78BB0A9F}"/>
          </ac:spMkLst>
        </pc:spChg>
        <pc:picChg chg="add mod">
          <ac:chgData name="Raùl Villca" userId="6c9770cb5668642d" providerId="Windows Live" clId="Web-{95D30330-DD5F-4BF1-A84B-5E52172F69C6}" dt="2021-10-09T06:32:30.248" v="856" actId="1076"/>
          <ac:picMkLst>
            <pc:docMk/>
            <pc:sldMk cId="3247498944" sldId="467"/>
            <ac:picMk id="2" creationId="{12E2F891-FA17-4675-B4EC-E40FB36F7F35}"/>
          </ac:picMkLst>
        </pc:picChg>
        <pc:picChg chg="del">
          <ac:chgData name="Raùl Villca" userId="6c9770cb5668642d" providerId="Windows Live" clId="Web-{95D30330-DD5F-4BF1-A84B-5E52172F69C6}" dt="2021-10-09T06:31:27.075" v="842"/>
          <ac:picMkLst>
            <pc:docMk/>
            <pc:sldMk cId="3247498944" sldId="467"/>
            <ac:picMk id="12" creationId="{17A21753-0B80-4B8D-A090-3DD076EECDC3}"/>
          </ac:picMkLst>
        </pc:picChg>
      </pc:sldChg>
      <pc:sldChg chg="add replId addAnim delAnim modAnim">
        <pc:chgData name="Raùl Villca" userId="6c9770cb5668642d" providerId="Windows Live" clId="Web-{95D30330-DD5F-4BF1-A84B-5E52172F69C6}" dt="2021-10-09T11:40:59.622" v="1007"/>
        <pc:sldMkLst>
          <pc:docMk/>
          <pc:sldMk cId="822217087" sldId="468"/>
        </pc:sldMkLst>
      </pc:sldChg>
      <pc:sldChg chg="add replId">
        <pc:chgData name="Raùl Villca" userId="6c9770cb5668642d" providerId="Windows Live" clId="Web-{95D30330-DD5F-4BF1-A84B-5E52172F69C6}" dt="2021-10-09T11:46:33.722" v="1008"/>
        <pc:sldMkLst>
          <pc:docMk/>
          <pc:sldMk cId="1263382524" sldId="469"/>
        </pc:sldMkLst>
      </pc:sldChg>
      <pc:sldChg chg="addSp delSp modSp add ord replId">
        <pc:chgData name="Raùl Villca" userId="6c9770cb5668642d" providerId="Windows Live" clId="Web-{95D30330-DD5F-4BF1-A84B-5E52172F69C6}" dt="2021-10-09T12:01:39.067" v="1111"/>
        <pc:sldMkLst>
          <pc:docMk/>
          <pc:sldMk cId="3941906259" sldId="470"/>
        </pc:sldMkLst>
        <pc:spChg chg="del">
          <ac:chgData name="Raùl Villca" userId="6c9770cb5668642d" providerId="Windows Live" clId="Web-{95D30330-DD5F-4BF1-A84B-5E52172F69C6}" dt="2021-10-09T11:59:59.815" v="1103"/>
          <ac:spMkLst>
            <pc:docMk/>
            <pc:sldMk cId="3941906259" sldId="470"/>
            <ac:spMk id="6" creationId="{F326E6A2-5072-4FE5-957A-4A538103E375}"/>
          </ac:spMkLst>
        </pc:spChg>
        <pc:picChg chg="del">
          <ac:chgData name="Raùl Villca" userId="6c9770cb5668642d" providerId="Windows Live" clId="Web-{95D30330-DD5F-4BF1-A84B-5E52172F69C6}" dt="2021-10-09T11:59:58.065" v="1102"/>
          <ac:picMkLst>
            <pc:docMk/>
            <pc:sldMk cId="3941906259" sldId="470"/>
            <ac:picMk id="2" creationId="{CD78D6C1-5A7E-46F8-A033-15C7C001B379}"/>
          </ac:picMkLst>
        </pc:picChg>
        <pc:picChg chg="add mod">
          <ac:chgData name="Raùl Villca" userId="6c9770cb5668642d" providerId="Windows Live" clId="Web-{95D30330-DD5F-4BF1-A84B-5E52172F69C6}" dt="2021-10-09T12:01:33.473" v="1110" actId="1076"/>
          <ac:picMkLst>
            <pc:docMk/>
            <pc:sldMk cId="3941906259" sldId="470"/>
            <ac:picMk id="3" creationId="{DE66F46A-873D-4287-AD6E-18D004BE387B}"/>
          </ac:picMkLst>
        </pc:picChg>
        <pc:picChg chg="del">
          <ac:chgData name="Raùl Villca" userId="6c9770cb5668642d" providerId="Windows Live" clId="Web-{95D30330-DD5F-4BF1-A84B-5E52172F69C6}" dt="2021-10-09T12:01:07.847" v="1104"/>
          <ac:picMkLst>
            <pc:docMk/>
            <pc:sldMk cId="3941906259" sldId="470"/>
            <ac:picMk id="5" creationId="{048387AA-EABC-4F88-BE03-F33CEC835FC7}"/>
          </ac:picMkLst>
        </pc:picChg>
      </pc:sldChg>
      <pc:sldMasterChg chg="del delSldLayout">
        <pc:chgData name="Raùl Villca" userId="6c9770cb5668642d" providerId="Windows Live" clId="Web-{95D30330-DD5F-4BF1-A84B-5E52172F69C6}" dt="2021-10-09T05:48:19.250" v="532"/>
        <pc:sldMasterMkLst>
          <pc:docMk/>
          <pc:sldMasterMk cId="450386640" sldId="2147483660"/>
        </pc:sldMasterMkLst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60646588" sldId="214748366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832304643" sldId="2147483662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65819891" sldId="2147483663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34644537" sldId="2147483664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783134182" sldId="2147483665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412230567" sldId="2147483666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462730089" sldId="2147483667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3087939835" sldId="2147483668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772109903" sldId="2147483669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435649864" sldId="2147483670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2061973239" sldId="2147483671"/>
          </pc:sldLayoutMkLst>
        </pc:sldLayoutChg>
        <pc:sldLayoutChg chg="del">
          <pc:chgData name="Raùl Villca" userId="6c9770cb5668642d" providerId="Windows Live" clId="Web-{95D30330-DD5F-4BF1-A84B-5E52172F69C6}" dt="2021-10-09T05:48:19.250" v="532"/>
          <pc:sldLayoutMkLst>
            <pc:docMk/>
            <pc:sldMasterMk cId="450386640" sldId="2147483660"/>
            <pc:sldLayoutMk cId="128090024" sldId="2147483672"/>
          </pc:sldLayoutMkLst>
        </pc:sldLayoutChg>
      </pc:sldMasterChg>
      <pc:sldMasterChg chg="add del addSldLayout delSldLayout modSldLayout">
        <pc:chgData name="Raùl Villca" userId="6c9770cb5668642d" providerId="Windows Live" clId="Web-{95D30330-DD5F-4BF1-A84B-5E52172F69C6}" dt="2021-10-09T06:05:58.770" v="688"/>
        <pc:sldMasterMkLst>
          <pc:docMk/>
          <pc:sldMasterMk cId="2752529388" sldId="2147483673"/>
        </pc:sldMasterMkLst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64984356" sldId="214748367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301975386" sldId="214748367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73239955" sldId="214748367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025957783" sldId="214748367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051745514" sldId="214748367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447685408" sldId="214748367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0461083" sldId="214748368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890429081" sldId="2147483681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203452504" sldId="2147483682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771372971" sldId="2147483683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845650195" sldId="2147483684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09426655" sldId="2147483685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165986624" sldId="2147483686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34095417" sldId="2147483687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925429505" sldId="2147483688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2456270239" sldId="2147483689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3515342610" sldId="2147483690"/>
          </pc:sldLayoutMkLst>
        </pc:sldLayoutChg>
        <pc:sldLayoutChg chg="add del mod replId">
          <pc:chgData name="Raùl Villca" userId="6c9770cb5668642d" providerId="Windows Live" clId="Web-{95D30330-DD5F-4BF1-A84B-5E52172F69C6}" dt="2021-10-09T06:05:58.770" v="688"/>
          <pc:sldLayoutMkLst>
            <pc:docMk/>
            <pc:sldMasterMk cId="2752529388" sldId="2147483673"/>
            <pc:sldLayoutMk cId="1045619877" sldId="2147483691"/>
          </pc:sldLayoutMkLst>
        </pc:sldLayoutChg>
      </pc:sldMasterChg>
      <pc:sldMasterChg chg="add mod setBg addSldLayout modSldLayout">
        <pc:chgData name="Raùl Villca" userId="6c9770cb5668642d" providerId="Windows Live" clId="Web-{95D30330-DD5F-4BF1-A84B-5E52172F69C6}" dt="2021-10-09T06:08:50.039" v="711"/>
        <pc:sldMasterMkLst>
          <pc:docMk/>
          <pc:sldMasterMk cId="257604711" sldId="2147483692"/>
        </pc:sldMasterMkLst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4185595468" sldId="214748369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930177138" sldId="2147483694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223386300" sldId="2147483695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92242484" sldId="2147483696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594607073" sldId="2147483697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95744087" sldId="2147483698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82738938" sldId="2147483699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90904544" sldId="2147483700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91718590" sldId="2147483701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3939362407" sldId="2147483702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2663691865" sldId="2147483703"/>
          </pc:sldLayoutMkLst>
        </pc:sldLayoutChg>
        <pc:sldLayoutChg chg="add mod replId">
          <pc:chgData name="Raùl Villca" userId="6c9770cb5668642d" providerId="Windows Live" clId="Web-{95D30330-DD5F-4BF1-A84B-5E52172F69C6}" dt="2021-10-09T06:08:50.039" v="711"/>
          <pc:sldLayoutMkLst>
            <pc:docMk/>
            <pc:sldMasterMk cId="257604711" sldId="2147483692"/>
            <pc:sldLayoutMk cId="183011276" sldId="2147483704"/>
          </pc:sldLayoutMkLst>
        </pc:sldLayoutChg>
      </pc:sldMasterChg>
    </pc:docChg>
  </pc:docChgLst>
  <pc:docChgLst>
    <pc:chgData name="ESTEBAN CARNUCCIO" userId="c3264e5c-2653-4344-b673-ed77aafc2c20" providerId="ADAL" clId="{75A8F914-DFCE-463A-BD18-761387C5BB5A}"/>
    <pc:docChg chg="undo custSel addSld delSld modSld sldOrd modMainMaster">
      <pc:chgData name="ESTEBAN CARNUCCIO" userId="c3264e5c-2653-4344-b673-ed77aafc2c20" providerId="ADAL" clId="{75A8F914-DFCE-463A-BD18-761387C5BB5A}" dt="2023-05-22T20:09:51.775" v="345" actId="255"/>
      <pc:docMkLst>
        <pc:docMk/>
      </pc:docMkLst>
      <pc:sldChg chg="del">
        <pc:chgData name="ESTEBAN CARNUCCIO" userId="c3264e5c-2653-4344-b673-ed77aafc2c20" providerId="ADAL" clId="{75A8F914-DFCE-463A-BD18-761387C5BB5A}" dt="2023-05-19T23:31:12.021" v="0" actId="47"/>
        <pc:sldMkLst>
          <pc:docMk/>
          <pc:sldMk cId="464375901" sldId="263"/>
        </pc:sldMkLst>
      </pc:sldChg>
      <pc:sldChg chg="add del ord">
        <pc:chgData name="ESTEBAN CARNUCCIO" userId="c3264e5c-2653-4344-b673-ed77aafc2c20" providerId="ADAL" clId="{75A8F914-DFCE-463A-BD18-761387C5BB5A}" dt="2023-05-20T00:38:57.034" v="16" actId="47"/>
        <pc:sldMkLst>
          <pc:docMk/>
          <pc:sldMk cId="3330841164" sldId="265"/>
        </pc:sldMkLst>
      </pc:sldChg>
      <pc:sldChg chg="del">
        <pc:chgData name="ESTEBAN CARNUCCIO" userId="c3264e5c-2653-4344-b673-ed77aafc2c20" providerId="ADAL" clId="{75A8F914-DFCE-463A-BD18-761387C5BB5A}" dt="2023-05-19T23:31:15.654" v="1" actId="47"/>
        <pc:sldMkLst>
          <pc:docMk/>
          <pc:sldMk cId="3843655979" sldId="265"/>
        </pc:sldMkLst>
      </pc:sldChg>
      <pc:sldChg chg="del">
        <pc:chgData name="ESTEBAN CARNUCCIO" userId="c3264e5c-2653-4344-b673-ed77aafc2c20" providerId="ADAL" clId="{75A8F914-DFCE-463A-BD18-761387C5BB5A}" dt="2023-05-19T23:31:20.314" v="3" actId="47"/>
        <pc:sldMkLst>
          <pc:docMk/>
          <pc:sldMk cId="492373362" sldId="26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260710941" sldId="269"/>
        </pc:sldMkLst>
      </pc:sldChg>
      <pc:sldChg chg="addSp delSp modSp mod">
        <pc:chgData name="ESTEBAN CARNUCCIO" userId="c3264e5c-2653-4344-b673-ed77aafc2c20" providerId="ADAL" clId="{75A8F914-DFCE-463A-BD18-761387C5BB5A}" dt="2023-05-22T01:22:03.759" v="338" actId="478"/>
        <pc:sldMkLst>
          <pc:docMk/>
          <pc:sldMk cId="1701079410" sldId="276"/>
        </pc:sldMkLst>
        <pc:spChg chg="add mod">
          <ac:chgData name="ESTEBAN CARNUCCIO" userId="c3264e5c-2653-4344-b673-ed77aafc2c20" providerId="ADAL" clId="{75A8F914-DFCE-463A-BD18-761387C5BB5A}" dt="2023-05-22T01:21:59.157" v="336" actId="20577"/>
          <ac:spMkLst>
            <pc:docMk/>
            <pc:sldMk cId="1701079410" sldId="276"/>
            <ac:spMk id="8" creationId="{8F636B1E-8A00-321D-912C-BFDB10A2F4B4}"/>
          </ac:spMkLst>
        </pc:spChg>
        <pc:spChg chg="del mod">
          <ac:chgData name="ESTEBAN CARNUCCIO" userId="c3264e5c-2653-4344-b673-ed77aafc2c20" providerId="ADAL" clId="{75A8F914-DFCE-463A-BD18-761387C5BB5A}" dt="2023-05-22T01:21:13.875" v="313" actId="478"/>
          <ac:spMkLst>
            <pc:docMk/>
            <pc:sldMk cId="1701079410" sldId="276"/>
            <ac:spMk id="13" creationId="{DC251586-FF02-8BEC-E1AF-4530FE23005D}"/>
          </ac:spMkLst>
        </pc:spChg>
        <pc:picChg chg="add mod">
          <ac:chgData name="ESTEBAN CARNUCCIO" userId="c3264e5c-2653-4344-b673-ed77aafc2c20" providerId="ADAL" clId="{75A8F914-DFCE-463A-BD18-761387C5BB5A}" dt="2023-05-22T01:21:39.207" v="316" actId="1076"/>
          <ac:picMkLst>
            <pc:docMk/>
            <pc:sldMk cId="1701079410" sldId="276"/>
            <ac:picMk id="7" creationId="{DC169DE4-092E-8AE2-A1F7-8E8CDF2CB4FB}"/>
          </ac:picMkLst>
        </pc:picChg>
        <pc:picChg chg="del">
          <ac:chgData name="ESTEBAN CARNUCCIO" userId="c3264e5c-2653-4344-b673-ed77aafc2c20" providerId="ADAL" clId="{75A8F914-DFCE-463A-BD18-761387C5BB5A}" dt="2023-05-22T01:21:10.929" v="311" actId="478"/>
          <ac:picMkLst>
            <pc:docMk/>
            <pc:sldMk cId="1701079410" sldId="276"/>
            <ac:picMk id="12" creationId="{C8042816-FD5E-E1B0-E1C3-05D01342AA17}"/>
          </ac:picMkLst>
        </pc:picChg>
        <pc:picChg chg="add del">
          <ac:chgData name="ESTEBAN CARNUCCIO" userId="c3264e5c-2653-4344-b673-ed77aafc2c20" providerId="ADAL" clId="{75A8F914-DFCE-463A-BD18-761387C5BB5A}" dt="2023-05-22T01:22:03.759" v="338" actId="478"/>
          <ac:picMkLst>
            <pc:docMk/>
            <pc:sldMk cId="1701079410" sldId="276"/>
            <ac:picMk id="15" creationId="{E8C5E7CD-7758-54D2-3306-3E0BE23A9734}"/>
          </ac:picMkLst>
        </pc:picChg>
      </pc:sldChg>
      <pc:sldChg chg="del">
        <pc:chgData name="ESTEBAN CARNUCCIO" userId="c3264e5c-2653-4344-b673-ed77aafc2c20" providerId="ADAL" clId="{75A8F914-DFCE-463A-BD18-761387C5BB5A}" dt="2023-05-19T23:31:16.742" v="2" actId="47"/>
        <pc:sldMkLst>
          <pc:docMk/>
          <pc:sldMk cId="1602441070" sldId="287"/>
        </pc:sldMkLst>
      </pc:sldChg>
      <pc:sldChg chg="addSp delSp modSp mod">
        <pc:chgData name="ESTEBAN CARNUCCIO" userId="c3264e5c-2653-4344-b673-ed77aafc2c20" providerId="ADAL" clId="{75A8F914-DFCE-463A-BD18-761387C5BB5A}" dt="2023-05-22T01:16:21.502" v="299" actId="20577"/>
        <pc:sldMkLst>
          <pc:docMk/>
          <pc:sldMk cId="3531277206" sldId="311"/>
        </pc:sldMkLst>
        <pc:spChg chg="add del">
          <ac:chgData name="ESTEBAN CARNUCCIO" userId="c3264e5c-2653-4344-b673-ed77aafc2c20" providerId="ADAL" clId="{75A8F914-DFCE-463A-BD18-761387C5BB5A}" dt="2023-05-20T00:38:24.778" v="8"/>
          <ac:spMkLst>
            <pc:docMk/>
            <pc:sldMk cId="3531277206" sldId="311"/>
            <ac:spMk id="2" creationId="{B0CC5B9C-3283-8FA9-0D40-E81EBB41EBAA}"/>
          </ac:spMkLst>
        </pc:spChg>
        <pc:spChg chg="add del">
          <ac:chgData name="ESTEBAN CARNUCCIO" userId="c3264e5c-2653-4344-b673-ed77aafc2c20" providerId="ADAL" clId="{75A8F914-DFCE-463A-BD18-761387C5BB5A}" dt="2023-05-20T00:38:27.380" v="10"/>
          <ac:spMkLst>
            <pc:docMk/>
            <pc:sldMk cId="3531277206" sldId="311"/>
            <ac:spMk id="3" creationId="{681DBFCF-8C02-2DA6-7242-E48266F432EA}"/>
          </ac:spMkLst>
        </pc:spChg>
        <pc:spChg chg="mod">
          <ac:chgData name="ESTEBAN CARNUCCIO" userId="c3264e5c-2653-4344-b673-ed77aafc2c20" providerId="ADAL" clId="{75A8F914-DFCE-463A-BD18-761387C5BB5A}" dt="2023-05-22T01:15:49.529" v="244" actId="122"/>
          <ac:spMkLst>
            <pc:docMk/>
            <pc:sldMk cId="3531277206" sldId="311"/>
            <ac:spMk id="98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2T01:16:21.502" v="299" actId="20577"/>
          <ac:spMkLst>
            <pc:docMk/>
            <pc:sldMk cId="3531277206" sldId="311"/>
            <ac:spMk id="99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2T01:16:01.275" v="246" actId="1076"/>
          <ac:spMkLst>
            <pc:docMk/>
            <pc:sldMk cId="3531277206" sldId="311"/>
            <ac:spMk id="100" creationId="{00000000-0000-0000-0000-000000000000}"/>
          </ac:spMkLst>
        </pc:spChg>
        <pc:spChg chg="del">
          <ac:chgData name="ESTEBAN CARNUCCIO" userId="c3264e5c-2653-4344-b673-ed77aafc2c20" providerId="ADAL" clId="{75A8F914-DFCE-463A-BD18-761387C5BB5A}" dt="2023-05-22T01:15:03.870" v="154" actId="478"/>
          <ac:spMkLst>
            <pc:docMk/>
            <pc:sldMk cId="3531277206" sldId="311"/>
            <ac:spMk id="101" creationId="{00000000-0000-0000-0000-000000000000}"/>
          </ac:spMkLst>
        </pc:spChg>
        <pc:spChg chg="del mod">
          <ac:chgData name="ESTEBAN CARNUCCIO" userId="c3264e5c-2653-4344-b673-ed77aafc2c20" providerId="ADAL" clId="{75A8F914-DFCE-463A-BD18-761387C5BB5A}" dt="2023-05-22T01:15:02.038" v="153" actId="478"/>
          <ac:spMkLst>
            <pc:docMk/>
            <pc:sldMk cId="3531277206" sldId="311"/>
            <ac:spMk id="102" creationId="{00000000-0000-0000-0000-000000000000}"/>
          </ac:spMkLst>
        </pc:sp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807994195" sldId="322"/>
        </pc:sldMkLst>
      </pc:sldChg>
      <pc:sldChg chg="add mod modShow">
        <pc:chgData name="ESTEBAN CARNUCCIO" userId="c3264e5c-2653-4344-b673-ed77aafc2c20" providerId="ADAL" clId="{75A8F914-DFCE-463A-BD18-761387C5BB5A}" dt="2023-05-20T00:52:19.407" v="151" actId="729"/>
        <pc:sldMkLst>
          <pc:docMk/>
          <pc:sldMk cId="0" sldId="344"/>
        </pc:sldMkLst>
      </pc:sldChg>
      <pc:sldChg chg="modSp add mod modShow">
        <pc:chgData name="ESTEBAN CARNUCCIO" userId="c3264e5c-2653-4344-b673-ed77aafc2c20" providerId="ADAL" clId="{75A8F914-DFCE-463A-BD18-761387C5BB5A}" dt="2023-05-22T20:09:51.775" v="345" actId="255"/>
        <pc:sldMkLst>
          <pc:docMk/>
          <pc:sldMk cId="0" sldId="345"/>
        </pc:sldMkLst>
        <pc:spChg chg="mod">
          <ac:chgData name="ESTEBAN CARNUCCIO" userId="c3264e5c-2653-4344-b673-ed77aafc2c20" providerId="ADAL" clId="{75A8F914-DFCE-463A-BD18-761387C5BB5A}" dt="2023-05-22T20:09:51.775" v="345" actId="255"/>
          <ac:spMkLst>
            <pc:docMk/>
            <pc:sldMk cId="0" sldId="345"/>
            <ac:spMk id="2" creationId="{2E8A567C-F180-49BF-A2F4-8EAD020760CA}"/>
          </ac:spMkLst>
        </pc:spChg>
        <pc:spChg chg="mod">
          <ac:chgData name="ESTEBAN CARNUCCIO" userId="c3264e5c-2653-4344-b673-ed77aafc2c20" providerId="ADAL" clId="{75A8F914-DFCE-463A-BD18-761387C5BB5A}" dt="2023-05-20T00:51:23.485" v="146" actId="13822"/>
          <ac:spMkLst>
            <pc:docMk/>
            <pc:sldMk cId="0" sldId="345"/>
            <ac:spMk id="6" creationId="{2063CA41-8A7D-448A-8355-2EB090B45A10}"/>
          </ac:spMkLst>
        </pc:spChg>
      </pc:sldChg>
      <pc:sldChg chg="addSp delSp modSp add mod modShow">
        <pc:chgData name="ESTEBAN CARNUCCIO" userId="c3264e5c-2653-4344-b673-ed77aafc2c20" providerId="ADAL" clId="{75A8F914-DFCE-463A-BD18-761387C5BB5A}" dt="2023-05-22T01:17:27.403" v="303" actId="122"/>
        <pc:sldMkLst>
          <pc:docMk/>
          <pc:sldMk cId="2387405109" sldId="366"/>
        </pc:sldMkLst>
        <pc:spChg chg="add mod">
          <ac:chgData name="ESTEBAN CARNUCCIO" userId="c3264e5c-2653-4344-b673-ed77aafc2c20" providerId="ADAL" clId="{75A8F914-DFCE-463A-BD18-761387C5BB5A}" dt="2023-05-22T01:17:27.403" v="303" actId="122"/>
          <ac:spMkLst>
            <pc:docMk/>
            <pc:sldMk cId="2387405109" sldId="366"/>
            <ac:spMk id="2" creationId="{8158C17A-A4BC-ADB8-D9F0-7416060BA1B6}"/>
          </ac:spMkLst>
        </pc:spChg>
        <pc:spChg chg="mod">
          <ac:chgData name="ESTEBAN CARNUCCIO" userId="c3264e5c-2653-4344-b673-ed77aafc2c20" providerId="ADAL" clId="{75A8F914-DFCE-463A-BD18-761387C5BB5A}" dt="2023-05-22T01:17:00.248" v="302" actId="14100"/>
          <ac:spMkLst>
            <pc:docMk/>
            <pc:sldMk cId="2387405109" sldId="366"/>
            <ac:spMk id="5" creationId="{00000000-0000-0000-0000-000000000000}"/>
          </ac:spMkLst>
        </pc:spChg>
        <pc:spChg chg="del">
          <ac:chgData name="ESTEBAN CARNUCCIO" userId="c3264e5c-2653-4344-b673-ed77aafc2c20" providerId="ADAL" clId="{75A8F914-DFCE-463A-BD18-761387C5BB5A}" dt="2023-05-20T00:51:53.912" v="147" actId="478"/>
          <ac:spMkLst>
            <pc:docMk/>
            <pc:sldMk cId="2387405109" sldId="366"/>
            <ac:spMk id="115" creationId="{00000000-0000-0000-0000-000000000000}"/>
          </ac:spMkLst>
        </pc:spChg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161897933" sldId="37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549132577" sldId="378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668269473" sldId="379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902731997" sldId="38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29522338" sldId="384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204350677" sldId="401"/>
        </pc:sldMkLst>
      </pc:sldChg>
      <pc:sldChg chg="add del">
        <pc:chgData name="ESTEBAN CARNUCCIO" userId="c3264e5c-2653-4344-b673-ed77aafc2c20" providerId="ADAL" clId="{75A8F914-DFCE-463A-BD18-761387C5BB5A}" dt="2023-05-19T23:31:32.466" v="5" actId="47"/>
        <pc:sldMkLst>
          <pc:docMk/>
          <pc:sldMk cId="1849982249" sldId="402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467222398" sldId="418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889631131" sldId="419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372748258" sldId="420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460975245" sldId="421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881118088" sldId="422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1815872339" sldId="423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659192889" sldId="424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2332526874" sldId="425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110068365" sldId="426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477484236" sldId="427"/>
        </pc:sldMkLst>
      </pc:sldChg>
      <pc:sldChg chg="setBg">
        <pc:chgData name="ESTEBAN CARNUCCIO" userId="c3264e5c-2653-4344-b673-ed77aafc2c20" providerId="ADAL" clId="{75A8F914-DFCE-463A-BD18-761387C5BB5A}" dt="2023-05-22T20:08:55.416" v="342"/>
        <pc:sldMkLst>
          <pc:docMk/>
          <pc:sldMk cId="391711406" sldId="42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855699079" sldId="429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309271321" sldId="43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529584862" sldId="433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4261046363" sldId="44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486756191" sldId="441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2846980535" sldId="44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967890182" sldId="443"/>
        </pc:sldMkLst>
      </pc:sldChg>
      <pc:sldChg chg="addSp delSp modSp add mod">
        <pc:chgData name="ESTEBAN CARNUCCIO" userId="c3264e5c-2653-4344-b673-ed77aafc2c20" providerId="ADAL" clId="{75A8F914-DFCE-463A-BD18-761387C5BB5A}" dt="2023-05-20T00:47:09.269" v="128" actId="1076"/>
        <pc:sldMkLst>
          <pc:docMk/>
          <pc:sldMk cId="2258045555" sldId="457"/>
        </pc:sldMkLst>
        <pc:spChg chg="add mod">
          <ac:chgData name="ESTEBAN CARNUCCIO" userId="c3264e5c-2653-4344-b673-ed77aafc2c20" providerId="ADAL" clId="{75A8F914-DFCE-463A-BD18-761387C5BB5A}" dt="2023-05-20T00:46:55.714" v="126" actId="1076"/>
          <ac:spMkLst>
            <pc:docMk/>
            <pc:sldMk cId="2258045555" sldId="457"/>
            <ac:spMk id="3" creationId="{64C63F8F-5B93-3C85-AC6F-0B8132613937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7" creationId="{8C78D649-7513-5AF0-F75A-7780480D0CE7}"/>
          </ac:spMkLst>
        </pc:spChg>
        <pc:spChg chg="mod">
          <ac:chgData name="ESTEBAN CARNUCCIO" userId="c3264e5c-2653-4344-b673-ed77aafc2c20" providerId="ADAL" clId="{75A8F914-DFCE-463A-BD18-761387C5BB5A}" dt="2023-05-20T00:41:49.986" v="29" actId="1076"/>
          <ac:spMkLst>
            <pc:docMk/>
            <pc:sldMk cId="2258045555" sldId="457"/>
            <ac:spMk id="8" creationId="{00000000-0000-0000-0000-000000000000}"/>
          </ac:spMkLst>
        </pc:spChg>
        <pc:spChg chg="add del mod">
          <ac:chgData name="ESTEBAN CARNUCCIO" userId="c3264e5c-2653-4344-b673-ed77aafc2c20" providerId="ADAL" clId="{75A8F914-DFCE-463A-BD18-761387C5BB5A}" dt="2023-05-20T00:42:04.836" v="33" actId="478"/>
          <ac:spMkLst>
            <pc:docMk/>
            <pc:sldMk cId="2258045555" sldId="457"/>
            <ac:spMk id="10" creationId="{5A6B9245-C4F7-9371-98A2-9284104D11A8}"/>
          </ac:spMkLst>
        </pc:spChg>
        <pc:spChg chg="add mod">
          <ac:chgData name="ESTEBAN CARNUCCIO" userId="c3264e5c-2653-4344-b673-ed77aafc2c20" providerId="ADAL" clId="{75A8F914-DFCE-463A-BD18-761387C5BB5A}" dt="2023-05-20T00:46:59.530" v="127" actId="1076"/>
          <ac:spMkLst>
            <pc:docMk/>
            <pc:sldMk cId="2258045555" sldId="457"/>
            <ac:spMk id="12" creationId="{2DEA8880-A132-FBAD-4969-74786C449044}"/>
          </ac:spMkLst>
        </pc:spChg>
        <pc:spChg chg="add mod">
          <ac:chgData name="ESTEBAN CARNUCCIO" userId="c3264e5c-2653-4344-b673-ed77aafc2c20" providerId="ADAL" clId="{75A8F914-DFCE-463A-BD18-761387C5BB5A}" dt="2023-05-20T00:46:35.487" v="123" actId="20577"/>
          <ac:spMkLst>
            <pc:docMk/>
            <pc:sldMk cId="2258045555" sldId="457"/>
            <ac:spMk id="14" creationId="{33DE23EB-1D3A-8A3A-8B7D-91A0FD864E3F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15" creationId="{F43832DC-7C28-3F62-B1D8-9A16C9E0701C}"/>
          </ac:spMkLst>
        </pc:spChg>
        <pc:spChg chg="add mod">
          <ac:chgData name="ESTEBAN CARNUCCIO" userId="c3264e5c-2653-4344-b673-ed77aafc2c20" providerId="ADAL" clId="{75A8F914-DFCE-463A-BD18-761387C5BB5A}" dt="2023-05-20T00:47:09.269" v="128" actId="1076"/>
          <ac:spMkLst>
            <pc:docMk/>
            <pc:sldMk cId="2258045555" sldId="457"/>
            <ac:spMk id="16" creationId="{2F6E7DBD-C859-F670-3E90-DBB44103FC10}"/>
          </ac:spMkLst>
        </pc:spChg>
        <pc:picChg chg="del">
          <ac:chgData name="ESTEBAN CARNUCCIO" userId="c3264e5c-2653-4344-b673-ed77aafc2c20" providerId="ADAL" clId="{75A8F914-DFCE-463A-BD18-761387C5BB5A}" dt="2023-05-20T00:39:25.442" v="18" actId="478"/>
          <ac:picMkLst>
            <pc:docMk/>
            <pc:sldMk cId="2258045555" sldId="457"/>
            <ac:picMk id="6" creationId="{00000000-0000-0000-0000-000000000000}"/>
          </ac:picMkLst>
        </pc:pic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084412692" sldId="457"/>
        </pc:sldMkLst>
      </pc:sldChg>
      <pc:sldChg chg="modSp add mod modShow">
        <pc:chgData name="ESTEBAN CARNUCCIO" userId="c3264e5c-2653-4344-b673-ed77aafc2c20" providerId="ADAL" clId="{75A8F914-DFCE-463A-BD18-761387C5BB5A}" dt="2023-05-22T01:18:16.666" v="309" actId="12"/>
        <pc:sldMkLst>
          <pc:docMk/>
          <pc:sldMk cId="0" sldId="458"/>
        </pc:sldMkLst>
        <pc:spChg chg="mod">
          <ac:chgData name="ESTEBAN CARNUCCIO" userId="c3264e5c-2653-4344-b673-ed77aafc2c20" providerId="ADAL" clId="{75A8F914-DFCE-463A-BD18-761387C5BB5A}" dt="2023-05-22T01:18:16.666" v="309" actId="12"/>
          <ac:spMkLst>
            <pc:docMk/>
            <pc:sldMk cId="0" sldId="458"/>
            <ac:spMk id="189" creationId="{00000000-0000-0000-0000-000000000000}"/>
          </ac:spMkLst>
        </pc:spChg>
        <pc:spChg chg="mod">
          <ac:chgData name="ESTEBAN CARNUCCIO" userId="c3264e5c-2653-4344-b673-ed77aafc2c20" providerId="ADAL" clId="{75A8F914-DFCE-463A-BD18-761387C5BB5A}" dt="2023-05-20T00:50:24.325" v="139" actId="13822"/>
          <ac:spMkLst>
            <pc:docMk/>
            <pc:sldMk cId="0" sldId="458"/>
            <ac:spMk id="190" creationId="{00000000-0000-0000-0000-000000000000}"/>
          </ac:spMkLst>
        </pc:sp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2783138927" sldId="45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381568665" sldId="459"/>
        </pc:sldMkLst>
      </pc:sldChg>
      <pc:sldChg chg="delSp modSp add mod setBg modShow">
        <pc:chgData name="ESTEBAN CARNUCCIO" userId="c3264e5c-2653-4344-b673-ed77aafc2c20" providerId="ADAL" clId="{75A8F914-DFCE-463A-BD18-761387C5BB5A}" dt="2023-05-22T20:08:57.302" v="343"/>
        <pc:sldMkLst>
          <pc:docMk/>
          <pc:sldMk cId="3610510279" sldId="459"/>
        </pc:sldMkLst>
        <pc:spChg chg="del">
          <ac:chgData name="ESTEBAN CARNUCCIO" userId="c3264e5c-2653-4344-b673-ed77aafc2c20" providerId="ADAL" clId="{75A8F914-DFCE-463A-BD18-761387C5BB5A}" dt="2023-05-20T00:49:35.232" v="136" actId="478"/>
          <ac:spMkLst>
            <pc:docMk/>
            <pc:sldMk cId="3610510279" sldId="459"/>
            <ac:spMk id="8" creationId="{D89316DE-AD57-4E90-A2E9-1A7954EDCD34}"/>
          </ac:spMkLst>
        </pc:spChg>
        <pc:picChg chg="mod">
          <ac:chgData name="ESTEBAN CARNUCCIO" userId="c3264e5c-2653-4344-b673-ed77aafc2c20" providerId="ADAL" clId="{75A8F914-DFCE-463A-BD18-761387C5BB5A}" dt="2023-05-20T00:52:11.454" v="150" actId="1440"/>
          <ac:picMkLst>
            <pc:docMk/>
            <pc:sldMk cId="3610510279" sldId="459"/>
            <ac:picMk id="5" creationId="{9CA6FADB-8617-41B4-B298-D0146252F77D}"/>
          </ac:picMkLst>
        </pc:picChg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196239793" sldId="460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957784585" sldId="461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638745590" sldId="462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822217087" sldId="468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1263382524" sldId="469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604948076" sldId="473"/>
        </pc:sldMkLst>
      </pc:sldChg>
      <pc:sldChg chg="del">
        <pc:chgData name="ESTEBAN CARNUCCIO" userId="c3264e5c-2653-4344-b673-ed77aafc2c20" providerId="ADAL" clId="{75A8F914-DFCE-463A-BD18-761387C5BB5A}" dt="2023-05-19T23:32:06.218" v="6" actId="47"/>
        <pc:sldMkLst>
          <pc:docMk/>
          <pc:sldMk cId="3874617657" sldId="475"/>
        </pc:sldMkLst>
      </pc:sldChg>
      <pc:sldMasterChg chg="setBg delSldLayout modSldLayout">
        <pc:chgData name="ESTEBAN CARNUCCIO" userId="c3264e5c-2653-4344-b673-ed77aafc2c20" providerId="ADAL" clId="{75A8F914-DFCE-463A-BD18-761387C5BB5A}" dt="2023-05-22T20:08:55.416" v="342"/>
        <pc:sldMasterMkLst>
          <pc:docMk/>
          <pc:sldMasterMk cId="257604711" sldId="2147483692"/>
        </pc:sldMasterMkLst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4185595468" sldId="2147483693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930177138" sldId="2147483694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223386300" sldId="2147483695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1892242484" sldId="2147483696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594607073" sldId="2147483697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95744087" sldId="2147483698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682738938" sldId="2147483699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90904544" sldId="2147483700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991718590" sldId="2147483701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3939362407" sldId="2147483702"/>
          </pc:sldLayoutMkLst>
        </pc:sldLayoutChg>
        <pc:sldLayoutChg chg="setBg">
          <pc:chgData name="ESTEBAN CARNUCCIO" userId="c3264e5c-2653-4344-b673-ed77aafc2c20" providerId="ADAL" clId="{75A8F914-DFCE-463A-BD18-761387C5BB5A}" dt="2023-05-22T20:08:55.416" v="342"/>
          <pc:sldLayoutMkLst>
            <pc:docMk/>
            <pc:sldMasterMk cId="257604711" sldId="2147483692"/>
            <pc:sldLayoutMk cId="2663691865" sldId="2147483703"/>
          </pc:sldLayoutMkLst>
        </pc:sldLayoutChg>
        <pc:sldLayoutChg chg="del">
          <pc:chgData name="ESTEBAN CARNUCCIO" userId="c3264e5c-2653-4344-b673-ed77aafc2c20" providerId="ADAL" clId="{75A8F914-DFCE-463A-BD18-761387C5BB5A}" dt="2023-05-19T23:32:06.218" v="6" actId="47"/>
          <pc:sldLayoutMkLst>
            <pc:docMk/>
            <pc:sldMasterMk cId="257604711" sldId="2147483692"/>
            <pc:sldLayoutMk cId="183011276" sldId="21474837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9A79-07D5-480C-A672-9BC468AE2F6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CA148-3555-4C4E-AE15-9957F446C6A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6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1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93E065-C97F-444C-BA2D-7B48957D961D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913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BF302-C963-4ADC-B6C6-4E11DF257771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37072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3321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96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037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1083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852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025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3545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6285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5009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802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CA148-3555-4C4E-AE15-9957F446C6A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3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9343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9007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3775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6358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5572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583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233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187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73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9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7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0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1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36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9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solidFill>
            <a:srgbClr val="8D93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934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7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6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3" y="2733709"/>
            <a:ext cx="8092357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41"/>
            <a:ext cx="8144135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74207" y="5936189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2" y="5936190"/>
            <a:ext cx="536222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2750337"/>
            <a:ext cx="1827057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34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F1921-D432-4A1D-B397-988E133E9370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BADCB-AA4D-4A4C-9237-AD3BCB9953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1176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3"/>
            <a:ext cx="1221595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2869895"/>
            <a:ext cx="9185533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852" y="4232173"/>
            <a:ext cx="9185533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413" y="5936189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1" y="5936190"/>
            <a:ext cx="64462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5251" y="2869897"/>
            <a:ext cx="1533115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29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753228"/>
            <a:ext cx="9183187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1" y="2336873"/>
            <a:ext cx="4477199" cy="35993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4838" y="2336873"/>
            <a:ext cx="4479548" cy="35993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40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31"/>
            <a:ext cx="9195379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651" y="2336875"/>
            <a:ext cx="419344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852" y="3030010"/>
            <a:ext cx="4489393" cy="29061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0195" y="2336873"/>
            <a:ext cx="4194036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4839" y="3030010"/>
            <a:ext cx="4489392" cy="29061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08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24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10289623" y="1973262"/>
            <a:ext cx="1926336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281026" y="609600"/>
            <a:ext cx="1910975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92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7"/>
            <a:ext cx="919537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7" y="2336875"/>
            <a:ext cx="5218384" cy="35993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1" y="2336874"/>
            <a:ext cx="372832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66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1275" y="2336874"/>
            <a:ext cx="5222956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2336875"/>
            <a:ext cx="373131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33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4" y="4711617"/>
            <a:ext cx="9193027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8852" y="609599"/>
            <a:ext cx="919537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2" y="5256099"/>
            <a:ext cx="9193029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11311"/>
            <a:ext cx="1533115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14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007" y="609597"/>
            <a:ext cx="9195379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4710340"/>
            <a:ext cx="9185535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11617"/>
            <a:ext cx="1533115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37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95" y="616984"/>
            <a:ext cx="8566863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19252" y="3660763"/>
            <a:ext cx="798364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4710340"/>
            <a:ext cx="9205225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09927"/>
            <a:ext cx="1533115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61243" y="748116"/>
            <a:ext cx="711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89588" y="2998574"/>
            <a:ext cx="6096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4795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1" y="4710340"/>
            <a:ext cx="9195379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5300150"/>
            <a:ext cx="9195379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09927"/>
            <a:ext cx="1533115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31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10172" y="2329489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19703" y="3015291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7884" y="2336873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39613" y="3007907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68181" y="2336873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978027" y="3007906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44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09856" y="4297503"/>
            <a:ext cx="2923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09856" y="2336873"/>
            <a:ext cx="29230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09856" y="4873765"/>
            <a:ext cx="292300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329" y="4297503"/>
            <a:ext cx="295342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27329" y="2336873"/>
            <a:ext cx="295342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25977" y="4873764"/>
            <a:ext cx="29573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74705" y="4297503"/>
            <a:ext cx="29257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974704" y="2336873"/>
            <a:ext cx="292577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974579" y="4873762"/>
            <a:ext cx="2929652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33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508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7244167" y="2519146"/>
            <a:ext cx="6862555" cy="1824265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53064" y="609597"/>
            <a:ext cx="1426136" cy="446193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9"/>
            <a:ext cx="8768479" cy="53265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05525" y="5936189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2" y="5936190"/>
            <a:ext cx="6025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8203" y="5432500"/>
            <a:ext cx="1532848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8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2336873"/>
            <a:ext cx="9183185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57175" y="59361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1" y="5936190"/>
            <a:ext cx="64462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4800" y="753229"/>
            <a:ext cx="1543565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11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2.png"/><Relationship Id="rId4" Type="http://schemas.openxmlformats.org/officeDocument/2006/relationships/hyperlink" Target="https://gitlab.com/so-unlam/Material-SOA/-/tree/master/Ejemplos%20Android/Android/Sensores/Sensore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Arduino-Android%20Mqt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Arduino-AndroidBluethoot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60237" y="1620376"/>
            <a:ext cx="399545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 dirty="0">
                <a:ln w="38100">
                  <a:solidFill>
                    <a:srgbClr val="FFFF00"/>
                  </a:solidFill>
                </a:ln>
                <a:noFill/>
                <a:effectLst>
                  <a:glow rad="101600">
                    <a:srgbClr val="FFD800">
                      <a:alpha val="20000"/>
                    </a:srgbClr>
                  </a:glow>
                </a:effectLst>
                <a:latin typeface="Arial Black" panose="020B0A04020102020204" pitchFamily="34" charset="0"/>
              </a:rPr>
              <a:t>S.O.A</a:t>
            </a:r>
            <a:endParaRPr lang="es-AR" sz="10000" dirty="0">
              <a:ln w="38100">
                <a:solidFill>
                  <a:srgbClr val="FFFF00"/>
                </a:solidFill>
              </a:ln>
              <a:noFill/>
              <a:effectLst>
                <a:glow rad="101600">
                  <a:srgbClr val="FFD800">
                    <a:alpha val="20000"/>
                  </a:srgbClr>
                </a:glo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02351" y="3251592"/>
            <a:ext cx="331122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presents</a:t>
            </a:r>
            <a:endParaRPr lang="es-AR" sz="5000" dirty="0"/>
          </a:p>
        </p:txBody>
      </p:sp>
    </p:spTree>
    <p:extLst>
      <p:ext uri="{BB962C8B-B14F-4D97-AF65-F5344CB8AC3E}">
        <p14:creationId xmlns:p14="http://schemas.microsoft.com/office/powerpoint/2010/main" val="16024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78" y="508000"/>
            <a:ext cx="4998924" cy="5682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ángulo 5"/>
          <p:cNvSpPr/>
          <p:nvPr/>
        </p:nvSpPr>
        <p:spPr>
          <a:xfrm>
            <a:off x="6317608" y="983311"/>
            <a:ext cx="566180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Empecemos</a:t>
            </a:r>
          </a:p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Jóvenes </a:t>
            </a:r>
          </a:p>
          <a:p>
            <a:r>
              <a:rPr lang="es-A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Aprendices…</a:t>
            </a:r>
            <a:endParaRPr lang="es-AR" sz="8000" dirty="0"/>
          </a:p>
        </p:txBody>
      </p:sp>
    </p:spTree>
    <p:extLst>
      <p:ext uri="{BB962C8B-B14F-4D97-AF65-F5344CB8AC3E}">
        <p14:creationId xmlns:p14="http://schemas.microsoft.com/office/powerpoint/2010/main" val="384365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Sensores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Comunicacion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ESP32-Android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Json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Webservice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Bluetooth (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Opcional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127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100000"/>
                <a:hueMod val="100000"/>
                <a:satMod val="110000"/>
                <a:lumMod val="79000"/>
                <a:lumOff val="21000"/>
              </a:schemeClr>
            </a:gs>
            <a:gs pos="100000">
              <a:schemeClr val="bg2">
                <a:shade val="78000"/>
                <a:hueMod val="44000"/>
                <a:satMod val="200000"/>
                <a:lumMod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4104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107" name="Picture 4106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4242851"/>
            <a:ext cx="6726063" cy="275942"/>
          </a:xfrm>
          <a:prstGeom prst="rect">
            <a:avLst/>
          </a:prstGeom>
        </p:spPr>
      </p:pic>
      <p:pic>
        <p:nvPicPr>
          <p:cNvPr id="4109" name="Picture 4108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788" y="4243845"/>
            <a:ext cx="2307831" cy="276940"/>
          </a:xfrm>
          <a:prstGeom prst="rect">
            <a:avLst/>
          </a:prstGeom>
        </p:spPr>
      </p:pic>
      <p:sp>
        <p:nvSpPr>
          <p:cNvPr id="4111" name="Rectangle 4110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524001" y="2590078"/>
            <a:ext cx="672606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7786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8B1B45BD-D05B-47CB-97E5-994F293A1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17" name="Picture 4116">
            <a:extLst>
              <a:ext uri="{FF2B5EF4-FFF2-40B4-BE49-F238E27FC236}">
                <a16:creationId xmlns:a16="http://schemas.microsoft.com/office/drawing/2014/main" id="{57BDE151-4F7A-4E95-939F-18B2F607C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100" name="Rectangle 2"/>
          <p:cNvSpPr>
            <a:spLocks noGrp="1"/>
          </p:cNvSpPr>
          <p:nvPr>
            <p:ph type="title"/>
          </p:nvPr>
        </p:nvSpPr>
        <p:spPr>
          <a:xfrm>
            <a:off x="2247901" y="643467"/>
            <a:ext cx="6100359" cy="36030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000" noProof="1"/>
              <a:t>¿Por que usamos Android Studio?</a:t>
            </a:r>
            <a:endParaRPr lang="en-US" altLang="es-AR" sz="7000" noProof="1"/>
          </a:p>
        </p:txBody>
      </p:sp>
      <p:sp>
        <p:nvSpPr>
          <p:cNvPr id="4119" name="Rectangle 4118">
            <a:extLst>
              <a:ext uri="{FF2B5EF4-FFF2-40B4-BE49-F238E27FC236}">
                <a16:creationId xmlns:a16="http://schemas.microsoft.com/office/drawing/2014/main" id="{2D3E1E67-68B8-49AF-8DBA-E7E08CD3F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524000" y="4568225"/>
            <a:ext cx="9141618" cy="2289774"/>
          </a:xfrm>
          <a:prstGeom prst="rect">
            <a:avLst/>
          </a:prstGeom>
          <a:solidFill>
            <a:srgbClr val="181717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21" name="Rectangle 4120">
            <a:extLst>
              <a:ext uri="{FF2B5EF4-FFF2-40B4-BE49-F238E27FC236}">
                <a16:creationId xmlns:a16="http://schemas.microsoft.com/office/drawing/2014/main" id="{896FDE7C-B860-44EE-B294-C8358F7A8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91940" y="4568225"/>
            <a:ext cx="2073678" cy="22897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35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1945A49E-D918-4BD7-A19A-095126D6925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7088" y="180340"/>
          <a:ext cx="10682840" cy="649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922">
                  <a:extLst>
                    <a:ext uri="{9D8B030D-6E8A-4147-A177-3AD203B41FA5}">
                      <a16:colId xmlns:a16="http://schemas.microsoft.com/office/drawing/2014/main" val="1661900927"/>
                    </a:ext>
                  </a:extLst>
                </a:gridCol>
                <a:gridCol w="2295922">
                  <a:extLst>
                    <a:ext uri="{9D8B030D-6E8A-4147-A177-3AD203B41FA5}">
                      <a16:colId xmlns:a16="http://schemas.microsoft.com/office/drawing/2014/main" val="1734081389"/>
                    </a:ext>
                  </a:extLst>
                </a:gridCol>
                <a:gridCol w="2295922">
                  <a:extLst>
                    <a:ext uri="{9D8B030D-6E8A-4147-A177-3AD203B41FA5}">
                      <a16:colId xmlns:a16="http://schemas.microsoft.com/office/drawing/2014/main" val="39669932"/>
                    </a:ext>
                  </a:extLst>
                </a:gridCol>
                <a:gridCol w="3795074">
                  <a:extLst>
                    <a:ext uri="{9D8B030D-6E8A-4147-A177-3AD203B41FA5}">
                      <a16:colId xmlns:a16="http://schemas.microsoft.com/office/drawing/2014/main" val="1052048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AR" b="1" dirty="0"/>
                        <a:t>Tipo de Programación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b="1"/>
                        <a:t>Plataforma Objetivo</a:t>
                      </a:r>
                      <a:endParaRPr lang="es-A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b="1"/>
                        <a:t>Lenguajes Utilizados</a:t>
                      </a:r>
                      <a:endParaRPr lang="es-A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b="1" dirty="0"/>
                        <a:t>Descripción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003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/>
                        <a:t>Nativa (Native)</a:t>
                      </a:r>
                      <a:endParaRPr lang="es-AR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Android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Java, </a:t>
                      </a:r>
                      <a:r>
                        <a:rPr lang="es-AR" dirty="0" err="1"/>
                        <a:t>Kotlin</a:t>
                      </a:r>
                      <a:endParaRPr lang="es-AR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Aplicaciones con mejor rendimiento y acceso total al hardware.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9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Swift, Objective-C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/>
                        <a:t>Alto rendimiento, mejor integración con el sistema operativo.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13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/>
                        <a:t>Multiplataforma (Cross-platform)</a:t>
                      </a:r>
                      <a:endParaRPr lang="es-A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Android / iOS / Otros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Dart (Flutter), JavaScript/TypeScript (React Native), C# (Xamarin)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Permite crear una sola app que corre en múltiples plataformas, compartiendo gran parte del código.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517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/>
                        <a:t>Híbrida (Hybrid)</a:t>
                      </a:r>
                      <a:endParaRPr lang="es-A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Android / 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HTML, CSS, JavaScript (</a:t>
                      </a:r>
                      <a:r>
                        <a:rPr lang="es-AR" dirty="0" err="1"/>
                        <a:t>Ionic</a:t>
                      </a:r>
                      <a:r>
                        <a:rPr lang="es-AR" dirty="0"/>
                        <a:t>, </a:t>
                      </a:r>
                      <a:r>
                        <a:rPr lang="es-AR" dirty="0" err="1"/>
                        <a:t>Cordova</a:t>
                      </a:r>
                      <a:r>
                        <a:rPr lang="es-AR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/>
                        <a:t>Usa tecnologías web encapsuladas en una "webview". Menor rendimiento que las nativas.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56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/>
                        <a:t>Progresiva (PWA)</a:t>
                      </a:r>
                      <a:endParaRPr lang="es-A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Navegador web (Android/iOS)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HTML, CSS, JavaScript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/>
                        <a:t>Aplicaciones web que se comportan como apps móviles. No requieren instalación desde store.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475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/>
                        <a:t>Web móvil (Responsive Web)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Navegador web móvil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AR"/>
                        <a:t>HTML, CSS, JavaScript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Sitios web adaptados a móviles, no son apps como tal, pero ofrecen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funcionalidad</a:t>
                      </a:r>
                      <a:r>
                        <a:rPr lang="es-ES" dirty="0"/>
                        <a:t> similar.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911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Lenguajes con Compilación a Nativo</a:t>
                      </a:r>
                      <a:endParaRPr lang="es-ES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Android / iOS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C++, </a:t>
                      </a:r>
                      <a:r>
                        <a:rPr lang="es-AR" dirty="0" err="1"/>
                        <a:t>Rust</a:t>
                      </a:r>
                      <a:endParaRPr lang="es-AR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Usados en librerías para mejorar rendimiento o compatibilidad en múltiples plataformas.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154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720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35" y="1728662"/>
            <a:ext cx="7428108" cy="494271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56833" y="985007"/>
            <a:ext cx="821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¿Para que sirven los sensores en Android?</a:t>
            </a:r>
          </a:p>
        </p:txBody>
      </p:sp>
      <p:sp>
        <p:nvSpPr>
          <p:cNvPr id="5" name="8 Rectángulo"/>
          <p:cNvSpPr/>
          <p:nvPr/>
        </p:nvSpPr>
        <p:spPr>
          <a:xfrm>
            <a:off x="2095472" y="214290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</p:spTree>
    <p:extLst>
      <p:ext uri="{BB962C8B-B14F-4D97-AF65-F5344CB8AC3E}">
        <p14:creationId xmlns:p14="http://schemas.microsoft.com/office/powerpoint/2010/main" val="5514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056833" y="985007"/>
            <a:ext cx="821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¿Para que sirven los sensores en Android?</a:t>
            </a:r>
          </a:p>
        </p:txBody>
      </p:sp>
      <p:sp>
        <p:nvSpPr>
          <p:cNvPr id="5" name="8 Rectángulo"/>
          <p:cNvSpPr/>
          <p:nvPr/>
        </p:nvSpPr>
        <p:spPr>
          <a:xfrm>
            <a:off x="2095472" y="214290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C63F8F-5B93-3C85-AC6F-0B8132613937}"/>
              </a:ext>
            </a:extLst>
          </p:cNvPr>
          <p:cNvSpPr txBox="1"/>
          <p:nvPr/>
        </p:nvSpPr>
        <p:spPr>
          <a:xfrm>
            <a:off x="692870" y="1726429"/>
            <a:ext cx="609442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Acelerómetro</a:t>
            </a:r>
            <a:endParaRPr lang="es-AR" sz="2000" strike="noStrike" dirty="0">
              <a:solidFill>
                <a:srgbClr val="EEECE1"/>
              </a:solidFill>
              <a:latin typeface="Constantia"/>
              <a:ea typeface="DejaVu Sans"/>
            </a:endParaRP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 gravedad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Giróscopo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78D649-7513-5AF0-F75A-7780480D0CE7}"/>
              </a:ext>
            </a:extLst>
          </p:cNvPr>
          <p:cNvSpPr txBox="1"/>
          <p:nvPr/>
        </p:nvSpPr>
        <p:spPr>
          <a:xfrm>
            <a:off x="692870" y="3762545"/>
            <a:ext cx="60944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detector de pasos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A8880-A132-FBAD-4969-74786C449044}"/>
              </a:ext>
            </a:extLst>
          </p:cNvPr>
          <p:cNvSpPr txBox="1"/>
          <p:nvPr/>
        </p:nvSpPr>
        <p:spPr>
          <a:xfrm>
            <a:off x="692870" y="2926758"/>
            <a:ext cx="6094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200" dirty="0">
                <a:solidFill>
                  <a:srgbClr val="FFFFFF"/>
                </a:solidFill>
                <a:latin typeface="Constantia"/>
                <a:ea typeface="DejaVu Sans"/>
              </a:rPr>
              <a:t>S</a:t>
            </a:r>
            <a:r>
              <a:rPr lang="es-AR" sz="2200" strike="noStrike" dirty="0">
                <a:solidFill>
                  <a:srgbClr val="FFFFFF"/>
                </a:solidFill>
                <a:latin typeface="Constantia"/>
                <a:ea typeface="DejaVu Sans"/>
              </a:rPr>
              <a:t>ensor de proximidad</a:t>
            </a:r>
            <a:r>
              <a:rPr lang="es-AR" sz="2000" strike="noStrike" dirty="0">
                <a:solidFill>
                  <a:srgbClr val="EEECE1"/>
                </a:solidFill>
                <a:latin typeface="Constantia"/>
                <a:ea typeface="DejaVu Sans"/>
              </a:rPr>
              <a:t>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3DE23EB-1D3A-8A3A-8B7D-91A0FD864E3F}"/>
              </a:ext>
            </a:extLst>
          </p:cNvPr>
          <p:cNvSpPr txBox="1"/>
          <p:nvPr/>
        </p:nvSpPr>
        <p:spPr>
          <a:xfrm>
            <a:off x="5978951" y="1885391"/>
            <a:ext cx="60944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El sensor geomagnético</a:t>
            </a:r>
            <a:endParaRPr lang="es-AR" sz="2000" strike="noStrike" dirty="0">
              <a:solidFill>
                <a:srgbClr val="EEECE1"/>
              </a:solidFill>
              <a:latin typeface="Constantia"/>
              <a:ea typeface="DejaVu Sans"/>
            </a:endParaRP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El sensor de orientación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dirty="0">
                <a:solidFill>
                  <a:srgbClr val="FFFFFF"/>
                </a:solidFill>
                <a:latin typeface="Constantia"/>
                <a:ea typeface="DejaVu Sans"/>
              </a:rPr>
              <a:t>GPS</a:t>
            </a:r>
          </a:p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400" strike="noStrike" dirty="0">
                <a:solidFill>
                  <a:srgbClr val="FFFFFF"/>
                </a:solidFill>
                <a:latin typeface="Constantia"/>
                <a:ea typeface="DejaVu Sans"/>
              </a:rPr>
              <a:t>Sensor de Huellas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3832DC-7C28-3F62-B1D8-9A16C9E0701C}"/>
              </a:ext>
            </a:extLst>
          </p:cNvPr>
          <p:cNvSpPr txBox="1"/>
          <p:nvPr/>
        </p:nvSpPr>
        <p:spPr>
          <a:xfrm>
            <a:off x="692870" y="3341803"/>
            <a:ext cx="6094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200" dirty="0">
                <a:solidFill>
                  <a:srgbClr val="FFFFFF"/>
                </a:solidFill>
                <a:latin typeface="Constantia"/>
                <a:ea typeface="DejaVu Sans"/>
              </a:rPr>
              <a:t>S</a:t>
            </a:r>
            <a:r>
              <a:rPr lang="es-AR" sz="2200" strike="noStrike" dirty="0">
                <a:solidFill>
                  <a:srgbClr val="FFFFFF"/>
                </a:solidFill>
                <a:latin typeface="Constantia"/>
                <a:ea typeface="DejaVu Sans"/>
              </a:rPr>
              <a:t>ensor de Luz</a:t>
            </a:r>
            <a:r>
              <a:rPr lang="es-AR" sz="2000" strike="noStrike" dirty="0">
                <a:solidFill>
                  <a:srgbClr val="EEECE1"/>
                </a:solidFill>
                <a:latin typeface="Constantia"/>
                <a:ea typeface="DejaVu Sans"/>
              </a:rPr>
              <a:t>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F6E7DBD-C859-F670-3E90-DBB44103FC10}"/>
              </a:ext>
            </a:extLst>
          </p:cNvPr>
          <p:cNvSpPr txBox="1"/>
          <p:nvPr/>
        </p:nvSpPr>
        <p:spPr>
          <a:xfrm>
            <a:off x="692870" y="4193432"/>
            <a:ext cx="60944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SzPct val="85000"/>
              <a:buFont typeface="Wingdings 2" charset="2"/>
              <a:buChar char=""/>
            </a:pPr>
            <a:r>
              <a:rPr lang="es-AR" sz="2600" strike="noStrike" dirty="0">
                <a:solidFill>
                  <a:srgbClr val="FFFFFF"/>
                </a:solidFill>
                <a:latin typeface="Constantia"/>
                <a:ea typeface="DejaVu Sans"/>
              </a:rPr>
              <a:t>Podómetro</a:t>
            </a:r>
          </a:p>
        </p:txBody>
      </p:sp>
    </p:spTree>
    <p:extLst>
      <p:ext uri="{BB962C8B-B14F-4D97-AF65-F5344CB8AC3E}">
        <p14:creationId xmlns:p14="http://schemas.microsoft.com/office/powerpoint/2010/main" val="225804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2"/>
          <p:cNvSpPr/>
          <p:nvPr/>
        </p:nvSpPr>
        <p:spPr>
          <a:xfrm>
            <a:off x="1884000" y="1440000"/>
            <a:ext cx="8423640" cy="49676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85000"/>
              <a:buFont typeface="Arial" panose="02080604020202020204" charset="0"/>
              <a:buChar char="•"/>
            </a:pPr>
            <a:endParaRPr lang="es-AR" sz="2400" dirty="0">
              <a:solidFill>
                <a:srgbClr val="FFFFFF"/>
              </a:solidFill>
              <a:latin typeface="Constantia"/>
              <a:ea typeface="DejaVu San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8A567C-F180-49BF-A2F4-8EAD020760CA}"/>
              </a:ext>
            </a:extLst>
          </p:cNvPr>
          <p:cNvSpPr txBox="1"/>
          <p:nvPr/>
        </p:nvSpPr>
        <p:spPr>
          <a:xfrm>
            <a:off x="1884000" y="1440000"/>
            <a:ext cx="8505326" cy="5262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SensorManager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 Lista diferentes tipos de sensores y permite crear instancias de los mismos. Anula o registra la escucha a eventos de sensor. Provee constantes de precisión y calibración.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Sensor: </a:t>
            </a:r>
            <a:r>
              <a:rPr lang="es-AR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80604020202020204" charset="0"/>
              </a:rPr>
              <a:t>Instancia especifica de un sensor. Métodos compatibles con sensores determinados.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>
              <a:solidFill>
                <a:srgbClr val="FFFF00"/>
              </a:solidFill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SensorEvent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 Provee información sobre eventos del sensor. Raw Data del sensor, tipo de evento, precisión, </a:t>
            </a:r>
            <a:r>
              <a:rPr lang="es-A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timestamp</a:t>
            </a:r>
            <a:endParaRPr lang="es-A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>
              <a:solidFill>
                <a:srgbClr val="FFFF00"/>
              </a:solidFill>
              <a:latin typeface="Arial" panose="0208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 err="1">
                <a:solidFill>
                  <a:srgbClr val="FFFF00"/>
                </a:solidFill>
                <a:latin typeface="Arial" panose="02080604020202020204" charset="0"/>
              </a:rPr>
              <a:t>SensorEventListener</a:t>
            </a:r>
            <a:r>
              <a:rPr lang="es-AR" sz="2400" dirty="0">
                <a:solidFill>
                  <a:srgbClr val="FFFF00"/>
                </a:solidFill>
                <a:latin typeface="Arial" panose="02080604020202020204" charset="0"/>
              </a:rPr>
              <a:t>: 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Captura eventos del sensor mediante métodos de </a:t>
            </a:r>
            <a:r>
              <a:rPr lang="es-A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Callback</a:t>
            </a:r>
            <a:r>
              <a:rPr lang="es-A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80604020202020204" charset="0"/>
              </a:rPr>
              <a:t>.</a:t>
            </a: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2063CA41-8A7D-448A-8355-2EB090B45A10}"/>
              </a:ext>
            </a:extLst>
          </p:cNvPr>
          <p:cNvSpPr/>
          <p:nvPr/>
        </p:nvSpPr>
        <p:spPr>
          <a:xfrm>
            <a:off x="2750635" y="355107"/>
            <a:ext cx="6531289" cy="5299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s-AR" sz="2900" dirty="0">
                <a:solidFill>
                  <a:srgbClr val="DBDBDB"/>
                </a:solidFill>
                <a:latin typeface="Constantia"/>
                <a:ea typeface="DejaVu Sans"/>
              </a:rPr>
              <a:t>Clases necesarias para usar sensores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2099945" y="1413511"/>
            <a:ext cx="8119110" cy="54730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90000" tIns="45000" rIns="90000" bIns="45000"/>
          <a:lstStyle/>
          <a:p>
            <a:pPr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Se implementan métodos que serán invocados cuando ocurra ciertos cambios en los sensores</a:t>
            </a:r>
            <a:r>
              <a:rPr lang="x-none" alt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. Se deberá implementar la clase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</a:t>
            </a:r>
            <a:r>
              <a:rPr lang="es-AR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SensorEventListener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.</a:t>
            </a:r>
          </a:p>
          <a:p>
            <a:pPr>
              <a:lnSpc>
                <a:spcPct val="100000"/>
              </a:lnSpc>
            </a:pP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Cambio de precisión</a:t>
            </a:r>
            <a:r>
              <a:rPr lang="es-AR" sz="2000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:</a:t>
            </a: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En un sensor se produce un cambio de precisión. El sistema invoca al método localmente implementado “</a:t>
            </a:r>
            <a:r>
              <a:rPr lang="es-AR" b="1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onAccuracyChanged</a:t>
            </a:r>
            <a:r>
              <a:rPr lang="es-AR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()”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, con los siguientes parámetros:</a:t>
            </a:r>
          </a:p>
          <a:p>
            <a:pPr lvl="3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Referencia al sensor </a:t>
            </a:r>
          </a:p>
          <a:p>
            <a:pPr lvl="3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Nuevo valor para el cambio de precisión (Constantes definidas en la documentación de Android).</a:t>
            </a:r>
          </a:p>
          <a:p>
            <a:pPr>
              <a:lnSpc>
                <a:spcPct val="100000"/>
              </a:lnSpc>
            </a:pPr>
            <a:endParaRPr lang="es-AR" dirty="0">
              <a:solidFill>
                <a:srgbClr val="FFFFFF"/>
              </a:solidFill>
              <a:latin typeface="Arial" panose="02080604020202020204" charset="0"/>
              <a:ea typeface="DejaVu Sans"/>
            </a:endParaRP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Un sensor reporta un nuevo valor: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El sistema invoca a “</a:t>
            </a:r>
            <a:r>
              <a:rPr lang="es-AR" b="1" dirty="0" err="1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onSensorChanged</a:t>
            </a:r>
            <a:r>
              <a:rPr lang="es-AR" dirty="0">
                <a:solidFill>
                  <a:srgbClr val="FFFF00"/>
                </a:solidFill>
                <a:latin typeface="Arial" panose="02080604020202020204" charset="0"/>
                <a:ea typeface="DejaVu Sans"/>
              </a:rPr>
              <a:t>()”</a:t>
            </a: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, con los siguientes parámetros: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Precisión de la medición,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Sensor que detecto el cambio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Marca de tiempo del evento</a:t>
            </a:r>
          </a:p>
          <a:p>
            <a:pPr lvl="2">
              <a:buSzPct val="45000"/>
            </a:pPr>
            <a:r>
              <a:rPr lang="es-AR" dirty="0">
                <a:solidFill>
                  <a:srgbClr val="FFFFFF"/>
                </a:solidFill>
                <a:latin typeface="Arial" panose="02080604020202020204" charset="0"/>
                <a:ea typeface="DejaVu Sans"/>
              </a:rPr>
              <a:t>       Datos de la medición</a:t>
            </a:r>
          </a:p>
        </p:txBody>
      </p:sp>
      <p:sp>
        <p:nvSpPr>
          <p:cNvPr id="190" name="CustomShape 2"/>
          <p:cNvSpPr/>
          <p:nvPr/>
        </p:nvSpPr>
        <p:spPr>
          <a:xfrm>
            <a:off x="1981200" y="152280"/>
            <a:ext cx="8227440" cy="12171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s-AR" sz="3600" dirty="0">
                <a:solidFill>
                  <a:srgbClr val="DBDBDB"/>
                </a:solidFill>
                <a:latin typeface="Constantia"/>
                <a:ea typeface="DejaVu Sans"/>
              </a:rPr>
              <a:t>Sensores: Monitoreo de sensores en Android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072925" y="238033"/>
            <a:ext cx="630172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¿Como funciona el sable de luz?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712" y="1119389"/>
            <a:ext cx="8123568" cy="50772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4998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ightsaber-notification_sound-1826533.wav"/>
          </p:stSnd>
        </p:sndAc>
      </p:transition>
    </mc:Choice>
    <mc:Fallback xmlns="">
      <p:transition spd="slow">
        <p:sndAc>
          <p:stSnd>
            <p:snd r:embed="rId5" name="lightsaber-notification_sound-1826533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96" y="1108511"/>
            <a:ext cx="8260585" cy="5467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551" y="3682798"/>
            <a:ext cx="570332" cy="922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97761">
            <a:off x="4908780" y="2962492"/>
            <a:ext cx="529746" cy="869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29934">
            <a:off x="3842094" y="2820126"/>
            <a:ext cx="504221" cy="815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394997" y="359151"/>
            <a:ext cx="11124410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A fines didácticos, el Smartphone tendría una masa sujetada por un resorte en el lado </a:t>
            </a:r>
            <a:r>
              <a:rPr lang="es-AR" b="1" dirty="0">
                <a:solidFill>
                  <a:srgbClr val="FFFF00"/>
                </a:solidFill>
              </a:rPr>
              <a:t>Positivo</a:t>
            </a:r>
            <a:r>
              <a:rPr lang="es-AR" dirty="0">
                <a:solidFill>
                  <a:srgbClr val="FFFF00"/>
                </a:solidFill>
              </a:rPr>
              <a:t> </a:t>
            </a:r>
            <a:r>
              <a:rPr lang="es-AR" dirty="0"/>
              <a:t>de cada eje (X+, Y+ , Z+)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FE0ACA0-4769-858C-D40F-1889ED286A97}"/>
              </a:ext>
            </a:extLst>
          </p:cNvPr>
          <p:cNvGrpSpPr/>
          <p:nvPr/>
        </p:nvGrpSpPr>
        <p:grpSpPr>
          <a:xfrm>
            <a:off x="9513568" y="1925580"/>
            <a:ext cx="1608899" cy="1753487"/>
            <a:chOff x="4015819" y="2626457"/>
            <a:chExt cx="1608899" cy="1753487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6C27E59B-1754-E5E8-E276-E191C71BF180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B784A293-30E2-3144-FFD9-F0EF33F3B91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C79044F1-1993-DF5A-0A21-043AB907F7F6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53DA36B0-BA51-8C30-16AD-DF8607D794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895289F7-E19E-01B2-B92D-E56EC839D868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14F95312-3408-986F-49E7-636C8AA6AD23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5F3C3D3-5E93-5BBA-5D8A-44C306079AA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C526A59-DE2E-E1EC-6093-7403D1CA7A0B}"/>
              </a:ext>
            </a:extLst>
          </p:cNvPr>
          <p:cNvSpPr/>
          <p:nvPr/>
        </p:nvSpPr>
        <p:spPr>
          <a:xfrm>
            <a:off x="8662822" y="1166676"/>
            <a:ext cx="33103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Mnemo</a:t>
            </a:r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técnica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435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+1 G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39259" y="921746"/>
            <a:ext cx="6023770" cy="5421976"/>
            <a:chOff x="2836542" y="1306714"/>
            <a:chExt cx="5381683" cy="4708972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56049">
              <a:off x="3172898" y="970358"/>
              <a:ext cx="4708972" cy="5381683"/>
            </a:xfrm>
            <a:prstGeom prst="rect">
              <a:avLst/>
            </a:prstGeom>
          </p:spPr>
        </p:pic>
        <p:cxnSp>
          <p:nvCxnSpPr>
            <p:cNvPr id="8" name="Conector recto de flecha 7"/>
            <p:cNvCxnSpPr/>
            <p:nvPr/>
          </p:nvCxnSpPr>
          <p:spPr>
            <a:xfrm rot="6856049">
              <a:off x="5483702" y="1168763"/>
              <a:ext cx="0" cy="4945487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de flecha 10"/>
            <p:cNvCxnSpPr/>
            <p:nvPr/>
          </p:nvCxnSpPr>
          <p:spPr>
            <a:xfrm rot="6856049" flipH="1">
              <a:off x="3456631" y="2763750"/>
              <a:ext cx="4134118" cy="1828800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rot="6856049" flipH="1" flipV="1">
              <a:off x="3456631" y="2763750"/>
              <a:ext cx="4134118" cy="1828801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50546">
            <a:off x="4803312" y="2899197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73893">
            <a:off x="5566614" y="2736660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289" y="3796025"/>
            <a:ext cx="542775" cy="884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5395330" y="654670"/>
            <a:ext cx="43473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000" b="1"/>
              <a:t>Z+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287289" y="6211035"/>
            <a:ext cx="38504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Z-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731766" y="2210918"/>
            <a:ext cx="39626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Y-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458257" y="1610753"/>
            <a:ext cx="40427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X-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245422" y="5322397"/>
            <a:ext cx="45397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X+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114965" y="4737107"/>
            <a:ext cx="44595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000" b="1"/>
              <a:t>Y+</a:t>
            </a:r>
          </a:p>
        </p:txBody>
      </p:sp>
      <p:sp>
        <p:nvSpPr>
          <p:cNvPr id="13" name="Elipse 12"/>
          <p:cNvSpPr/>
          <p:nvPr/>
        </p:nvSpPr>
        <p:spPr>
          <a:xfrm>
            <a:off x="6740172" y="3825075"/>
            <a:ext cx="837760" cy="92961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1" name="Conector recto de flecha 20"/>
          <p:cNvCxnSpPr/>
          <p:nvPr/>
        </p:nvCxnSpPr>
        <p:spPr>
          <a:xfrm flipV="1">
            <a:off x="7577932" y="4190216"/>
            <a:ext cx="1531852" cy="3465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9109784" y="3913217"/>
            <a:ext cx="1517018" cy="55399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Parlante</a:t>
            </a:r>
          </a:p>
        </p:txBody>
      </p:sp>
      <p:sp>
        <p:nvSpPr>
          <p:cNvPr id="28" name="Elipse 27"/>
          <p:cNvSpPr/>
          <p:nvPr/>
        </p:nvSpPr>
        <p:spPr>
          <a:xfrm>
            <a:off x="3412349" y="2298314"/>
            <a:ext cx="837760" cy="92961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9" name="Conector recto de flecha 28"/>
          <p:cNvCxnSpPr>
            <a:endCxn id="30" idx="3"/>
          </p:cNvCxnSpPr>
          <p:nvPr/>
        </p:nvCxnSpPr>
        <p:spPr>
          <a:xfrm flipH="1" flipV="1">
            <a:off x="1995231" y="2856863"/>
            <a:ext cx="1394387" cy="1576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144340" y="2579864"/>
            <a:ext cx="1850891" cy="55399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3000" b="1">
                <a:solidFill>
                  <a:schemeClr val="accent1"/>
                </a:solidFill>
              </a:rPr>
              <a:t>Micrófono</a:t>
            </a:r>
          </a:p>
        </p:txBody>
      </p: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0C394DD-BA10-C827-C743-AF663D826040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E0F6A9E-1A33-140A-0113-D2695817FD3D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7EDC11CF-D2FB-1077-348C-429C25AC9994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B6CE961E-5DF8-0A02-2490-696ECE964EFF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F673E63E-9DCA-7360-FB49-A95828709F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3B22F72A-ADD4-EA74-A49D-856BCFC6A915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A5B37355-627B-9A05-125F-6EFF14C44BC8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4461CDCE-8DF4-B94E-2EBD-A5F5BFA01A2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722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3" grpId="0" animBg="1"/>
      <p:bldP spid="13" grpId="1" animBg="1"/>
      <p:bldP spid="23" grpId="0" animBg="1"/>
      <p:bldP spid="23" grpId="1" animBg="1"/>
      <p:bldP spid="28" grpId="0" animBg="1"/>
      <p:bldP spid="28" grpId="1" animBg="1"/>
      <p:bldP spid="30" grpId="0" animBg="1"/>
      <p:bldP spid="30" grpId="1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2" name="Grupo 1"/>
          <p:cNvGrpSpPr/>
          <p:nvPr/>
        </p:nvGrpSpPr>
        <p:grpSpPr>
          <a:xfrm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EDF770A-062A-992B-8EEA-B65D0DE71C69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29328A9-1771-E70E-E575-271E5E017ADB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7DDDF7C1-3761-9676-6E55-5275FD96D9A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F93C60D5-9490-12B6-CF8C-F45CEED3121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113A58F8-FBB2-295D-E8B7-0C7D6E32F0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E3F9C23F-343A-02B6-FE00-3128913BED00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DDCA37D5-F943-E763-5AB7-F29123961790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7590B35-B1F6-F1AA-69DD-665BF58FD750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63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Y=0 G</a:t>
            </a:r>
          </a:p>
          <a:p>
            <a:pPr algn="ctr"/>
            <a:r>
              <a:rPr lang="es-AR" b="1"/>
              <a:t>Z= -1 G</a:t>
            </a:r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89034A6-49F8-F71D-D541-0A5DFA934F48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F2E0B7A-4535-38F8-8166-846772756370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1BF6CAB7-C8DA-3EAF-7242-B854577DDC85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C86C060B-7749-6D0D-9D00-0949FF3977B0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9583B17-6E92-7D65-1BC6-881607166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E27B7059-F83D-A370-840E-35CBF68A2250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81AC1FB2-578E-8CF8-EEF0-32C6FCAA1AF4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815CF19-47A6-0977-4193-4A975DF1808D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74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0800000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8" y="113089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Z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B3F699D-9A5A-7B9D-FDCD-6E8FF06057EE}"/>
              </a:ext>
            </a:extLst>
          </p:cNvPr>
          <p:cNvGrpSpPr/>
          <p:nvPr/>
        </p:nvGrpSpPr>
        <p:grpSpPr>
          <a:xfrm>
            <a:off x="10067806" y="4876512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DD9C0B0-A390-E607-AAD2-B2F52D0B536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6A609CFF-A0D6-618C-C204-F8C41C6E0BC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CC056CE3-D209-5EFA-2E2A-AE2F06720A8D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116490D2-4C46-870C-0AA0-CE7AE42639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FD418B2D-6D0D-8FA3-71B4-4937D77670B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57ACBB4-09B9-75C9-C85F-BAAAF675C4D6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3B7BC3EF-3A5A-2AC3-C243-6FAFB9A6B97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09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 +1G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A82AEF2-069C-2A8A-A492-CDB2637DA33D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7B6BB43-C31F-DFA8-A5D0-470C4FDEDA9D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6143FC38-4031-5A62-28FB-78B4F54DE49C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AC44B603-9486-908A-1441-C0F31A1AA206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86086F7F-23B6-1565-894B-A7B2DCEB7D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D5DE7763-1B23-3B24-3ACE-FD54DCD59605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42258494-E4BB-C8BB-B469-18A6CC81DA05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7F043A6A-0852-59B5-C7CD-C69449D1062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11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147109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7F09DA-0B9A-60B8-56EE-A25B5DB64826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44F8199-8C94-7ED0-88A6-07375C0E3C7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1723516B-64D3-B2F4-25AA-87BC249C7E09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52C6AC4C-8CBF-BF9C-C715-96636B39E84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9CFD043B-3F4C-4E73-264B-37BF9DB1F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79D2E7F-AE8F-C717-0B31-41A832165C3B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711FB51C-B03F-8F2A-DAE6-E2A47CECAD9A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CFDAA7E-5BFF-12B8-54D2-64D977E01E98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58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X=0 G </a:t>
            </a:r>
          </a:p>
          <a:p>
            <a:pPr algn="ctr"/>
            <a:r>
              <a:rPr lang="es-AR" b="1"/>
              <a:t>Y=-1 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7917DD45-19CD-24A9-8961-DB20E07154D8}"/>
              </a:ext>
            </a:extLst>
          </p:cNvPr>
          <p:cNvGrpSpPr/>
          <p:nvPr/>
        </p:nvGrpSpPr>
        <p:grpSpPr>
          <a:xfrm>
            <a:off x="10067806" y="4876512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CD1B7FB-2EEE-8DB9-EC2F-4C8A9DFE03F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FD5F96E6-13AF-571C-EF77-AB7B62B3E55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58F4E40F-60FE-9D5F-D584-BB6D0229971B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7DCF3D3-E966-A302-DE99-C4DA2ABB2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D77E3D21-0E9B-B3E8-9E14-275014BD433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908677F-8EB7-9E96-D9C2-74C7FC3CFAD4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140ED40-DBE1-83D5-A520-0D3740F3C1A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1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3881296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07620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Y Paralelo a la FG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EA64F47-751F-EB3F-60D9-E7673A63443B}"/>
              </a:ext>
            </a:extLst>
          </p:cNvPr>
          <p:cNvGrpSpPr/>
          <p:nvPr/>
        </p:nvGrpSpPr>
        <p:grpSpPr>
          <a:xfrm>
            <a:off x="10067806" y="4885939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6CA92EE-F2CC-07F7-8E3D-91D0373D0934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535C0238-7950-77EA-9C32-9407998A6DC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180D0945-B4DD-90DE-9D83-B3AA7A162273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8229F5D1-D8AF-C60D-D1D2-65D43F851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8A46010-7646-6599-C15A-D9D6628E4463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04A5ECC-2AE4-B5AE-C4D2-073107B1F20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0C35AA72-0B7A-BEF2-A23A-4B8F4DC64208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252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+1G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510CDB6-8035-ECAB-4481-6CBAE87A1014}"/>
              </a:ext>
            </a:extLst>
          </p:cNvPr>
          <p:cNvGrpSpPr/>
          <p:nvPr/>
        </p:nvGrpSpPr>
        <p:grpSpPr>
          <a:xfrm>
            <a:off x="10067806" y="4885939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E1C6CA9F-2652-81F2-B21A-9B6876B8ABCE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A04F0ED2-5D77-EDD2-B82B-5649FC1E2CEF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0207A3DE-1DB1-7E52-CB0B-ECBB19DCA879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7E31F6EC-6E92-B354-EC5E-2EBD549C2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45FBA869-B7EE-D95D-8965-AEE80F9A5446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AB9C21AA-5203-D97D-5BFD-6AB3B6089B0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D152977-78F3-73B3-C8F5-89797B257C12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006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9951928" y="1210644"/>
            <a:ext cx="14934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/>
              <a:t>Acelerómetro</a:t>
            </a:r>
          </a:p>
          <a:p>
            <a:pPr algn="ctr"/>
            <a:r>
              <a:rPr lang="es-AR" b="1"/>
              <a:t>X= -1G </a:t>
            </a:r>
          </a:p>
          <a:p>
            <a:pPr algn="ctr"/>
            <a:r>
              <a:rPr lang="es-AR" b="1"/>
              <a:t>Y= 0G</a:t>
            </a:r>
          </a:p>
          <a:p>
            <a:pPr algn="ctr"/>
            <a:r>
              <a:rPr lang="es-AR" b="1"/>
              <a:t>Z= 0G</a:t>
            </a:r>
          </a:p>
        </p:txBody>
      </p:sp>
      <p:grpSp>
        <p:nvGrpSpPr>
          <p:cNvPr id="7" name="Grupo 6"/>
          <p:cNvGrpSpPr/>
          <p:nvPr/>
        </p:nvGrpSpPr>
        <p:grpSpPr>
          <a:xfrm rot="18730344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cxnSp>
        <p:nvCxnSpPr>
          <p:cNvPr id="33" name="Conector recto de flecha 32"/>
          <p:cNvCxnSpPr/>
          <p:nvPr/>
        </p:nvCxnSpPr>
        <p:spPr>
          <a:xfrm flipH="1">
            <a:off x="4667534" y="4105734"/>
            <a:ext cx="12973" cy="15444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139446" y="4343471"/>
            <a:ext cx="39946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err="1">
                <a:solidFill>
                  <a:schemeClr val="bg1"/>
                </a:solidFill>
              </a:rPr>
              <a:t>Fg</a:t>
            </a:r>
            <a:endParaRPr lang="es-AR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73CD044-0DF8-684B-D63E-A9D4C1F47602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400DAF7-8F78-2271-5D83-A4A31A513627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57C089E9-3D70-9196-DF4B-AF3DA69051A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06606BA9-F5D6-8081-363B-1D6F76A521F1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BE34C7AC-BC1E-DC4B-402A-79CCD07630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3AA91A9F-A001-80EF-2736-4DAF180878FF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6C2B4B54-69A1-3A56-6115-7E1FBE1750EF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17B1DA13-A49D-63DD-9FBC-D35705354FA1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1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1691192" y="1061864"/>
            <a:ext cx="7719906" cy="5220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7" name="Grupo 6"/>
          <p:cNvGrpSpPr/>
          <p:nvPr/>
        </p:nvGrpSpPr>
        <p:grpSpPr>
          <a:xfrm rot="7980858">
            <a:off x="2539259" y="654670"/>
            <a:ext cx="6023770" cy="5956475"/>
            <a:chOff x="2539259" y="654670"/>
            <a:chExt cx="6023770" cy="5956475"/>
          </a:xfrm>
        </p:grpSpPr>
        <p:grpSp>
          <p:nvGrpSpPr>
            <p:cNvPr id="4" name="Grupo 3"/>
            <p:cNvGrpSpPr/>
            <p:nvPr/>
          </p:nvGrpSpPr>
          <p:grpSpPr>
            <a:xfrm>
              <a:off x="2539259" y="921746"/>
              <a:ext cx="6023770" cy="5421976"/>
              <a:chOff x="2836542" y="1306714"/>
              <a:chExt cx="5381683" cy="4708972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856049">
                <a:off x="3172898" y="970358"/>
                <a:ext cx="4708972" cy="5381683"/>
              </a:xfrm>
              <a:prstGeom prst="rect">
                <a:avLst/>
              </a:prstGeom>
            </p:spPr>
          </p:pic>
          <p:cxnSp>
            <p:nvCxnSpPr>
              <p:cNvPr id="8" name="Conector recto de flecha 7"/>
              <p:cNvCxnSpPr/>
              <p:nvPr/>
            </p:nvCxnSpPr>
            <p:spPr>
              <a:xfrm rot="6856049">
                <a:off x="5483702" y="1168763"/>
                <a:ext cx="0" cy="4945487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de flecha 10"/>
              <p:cNvCxnSpPr/>
              <p:nvPr/>
            </p:nvCxnSpPr>
            <p:spPr>
              <a:xfrm rot="6856049" flipH="1">
                <a:off x="3456631" y="2763750"/>
                <a:ext cx="4134118" cy="1828800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de flecha 14"/>
              <p:cNvCxnSpPr/>
              <p:nvPr/>
            </p:nvCxnSpPr>
            <p:spPr>
              <a:xfrm rot="6856049" flipH="1" flipV="1">
                <a:off x="3456631" y="2763750"/>
                <a:ext cx="4134118" cy="1828801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50546">
              <a:off x="4803312" y="2899197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73893">
              <a:off x="5566614" y="2736660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7289" y="3796025"/>
              <a:ext cx="542775" cy="8843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/>
            <p:cNvSpPr txBox="1"/>
            <p:nvPr/>
          </p:nvSpPr>
          <p:spPr>
            <a:xfrm>
              <a:off x="5395330" y="654670"/>
              <a:ext cx="434734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AR" sz="2000" b="1"/>
                <a:t>Z+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287289" y="6211035"/>
              <a:ext cx="38504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Z-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731766" y="2210918"/>
              <a:ext cx="396262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Y-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458257" y="1610753"/>
              <a:ext cx="404278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X-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245422" y="5322397"/>
              <a:ext cx="45397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X+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8114965" y="4737107"/>
              <a:ext cx="445956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AR" sz="2000" b="1"/>
                <a:t>Y+</a:t>
              </a: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5074700" y="166102"/>
            <a:ext cx="1796454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Acelerómetro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5487" y="125278"/>
            <a:ext cx="357607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/>
              <a:t>Ubico al EJE X Paralelo a la FG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1615434-741F-5780-F9AC-E7F37EDFEEC1}"/>
              </a:ext>
            </a:extLst>
          </p:cNvPr>
          <p:cNvGrpSpPr/>
          <p:nvPr/>
        </p:nvGrpSpPr>
        <p:grpSpPr>
          <a:xfrm>
            <a:off x="10067806" y="4857658"/>
            <a:ext cx="1608899" cy="1753487"/>
            <a:chOff x="4015819" y="2626457"/>
            <a:chExt cx="1608899" cy="175348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F32B11-537C-71B2-6617-95DE12803232}"/>
                </a:ext>
              </a:extLst>
            </p:cNvPr>
            <p:cNvSpPr/>
            <p:nvPr/>
          </p:nvSpPr>
          <p:spPr>
            <a:xfrm>
              <a:off x="4015819" y="2626457"/>
              <a:ext cx="1608899" cy="1753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36424D4C-B158-0CD7-1471-986E05DBE6E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647" y="2903456"/>
              <a:ext cx="74471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45258718-047F-208F-0EF3-2BA58B17FB8E}"/>
                </a:ext>
              </a:extLst>
            </p:cNvPr>
            <p:cNvCxnSpPr>
              <a:cxnSpLocks/>
            </p:cNvCxnSpPr>
            <p:nvPr/>
          </p:nvCxnSpPr>
          <p:spPr>
            <a:xfrm>
              <a:off x="4319047" y="3055856"/>
              <a:ext cx="0" cy="54518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4DDB4D76-C22A-691B-559D-E1825D6668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7624" y="3799002"/>
              <a:ext cx="0" cy="555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1EF61D0E-3BF4-2FCA-FA87-1412B22BCCD6}"/>
                </a:ext>
              </a:extLst>
            </p:cNvPr>
            <p:cNvSpPr/>
            <p:nvPr/>
          </p:nvSpPr>
          <p:spPr>
            <a:xfrm>
              <a:off x="5002432" y="2626457"/>
              <a:ext cx="6222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0G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00F82E0-805D-104C-CD2F-7FDB03CDCEC3}"/>
                </a:ext>
              </a:extLst>
            </p:cNvPr>
            <p:cNvSpPr/>
            <p:nvPr/>
          </p:nvSpPr>
          <p:spPr>
            <a:xfrm>
              <a:off x="4405311" y="3074229"/>
              <a:ext cx="81464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+1G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C6ECCC90-EC3B-A428-D137-CDC0581770F3}"/>
                </a:ext>
              </a:extLst>
            </p:cNvPr>
            <p:cNvSpPr/>
            <p:nvPr/>
          </p:nvSpPr>
          <p:spPr>
            <a:xfrm>
              <a:off x="4442981" y="3825946"/>
              <a:ext cx="73930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3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es-E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48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 rot="20507441">
            <a:off x="437626" y="1323689"/>
            <a:ext cx="679499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rgbClr val="000000"/>
                </a:solidFill>
              </a:rPr>
              <a:t>¿Cómo funciona el </a:t>
            </a:r>
            <a:r>
              <a:rPr lang="es-AR" sz="5000" b="1" dirty="0" err="1">
                <a:solidFill>
                  <a:srgbClr val="000000"/>
                </a:solidFill>
              </a:rPr>
              <a:t>Giroscopo</a:t>
            </a:r>
            <a:r>
              <a:rPr lang="es-AR" sz="5000" b="1" dirty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6" name="Imagen 5" descr="Imagen que contiene pasto, hombre, montar a caballo, naranja&#10;&#10;Descripción generada automáticamente">
            <a:extLst>
              <a:ext uri="{FF2B5EF4-FFF2-40B4-BE49-F238E27FC236}">
                <a16:creationId xmlns:a16="http://schemas.microsoft.com/office/drawing/2014/main" id="{79646ED6-5E23-EE40-6580-4A70BE9AE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04" y="153321"/>
            <a:ext cx="6110908" cy="61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5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898" y="970358"/>
            <a:ext cx="4708972" cy="538168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418057" y="1133342"/>
            <a:ext cx="441231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El Giróscopo mide la Velocidad Angular con que se gira el dispositivo</a:t>
            </a:r>
            <a:endParaRPr lang="es-AR" b="1">
              <a:solidFill>
                <a:srgbClr val="FF0000"/>
              </a:solidFill>
            </a:endParaRPr>
          </a:p>
          <a:p>
            <a:endParaRPr lang="es-AR"/>
          </a:p>
        </p:txBody>
      </p:sp>
      <p:sp>
        <p:nvSpPr>
          <p:cNvPr id="21" name="CuadroTexto 20"/>
          <p:cNvSpPr txBox="1"/>
          <p:nvPr/>
        </p:nvSpPr>
        <p:spPr>
          <a:xfrm>
            <a:off x="7418056" y="3004027"/>
            <a:ext cx="441231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AR"/>
              <a:t>Para eso mide la variación de velocidad que tiene el dispositivo cuando se gira, desde un punto </a:t>
            </a:r>
            <a:r>
              <a:rPr lang="es-AR" b="1">
                <a:solidFill>
                  <a:srgbClr val="000000"/>
                </a:solidFill>
              </a:rPr>
              <a:t>A</a:t>
            </a:r>
            <a:r>
              <a:rPr lang="es-AR"/>
              <a:t> hasta un punto </a:t>
            </a:r>
            <a:r>
              <a:rPr lang="es-AR" b="1">
                <a:solidFill>
                  <a:srgbClr val="000000"/>
                </a:solidFill>
              </a:rPr>
              <a:t>B</a:t>
            </a:r>
          </a:p>
          <a:p>
            <a:endParaRPr lang="es-AR"/>
          </a:p>
        </p:txBody>
      </p:sp>
      <p:sp>
        <p:nvSpPr>
          <p:cNvPr id="22" name="CuadroTexto 21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755749" y="2424401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</p:spTree>
    <p:extLst>
      <p:ext uri="{BB962C8B-B14F-4D97-AF65-F5344CB8AC3E}">
        <p14:creationId xmlns:p14="http://schemas.microsoft.com/office/powerpoint/2010/main" val="35491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826">
            <a:off x="3172898" y="970358"/>
            <a:ext cx="4708972" cy="5381683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5527384" y="1236372"/>
            <a:ext cx="0" cy="4945487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3477296" y="2743200"/>
            <a:ext cx="4134118" cy="18288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3477296" y="2743200"/>
            <a:ext cx="4134118" cy="1828801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o 8"/>
          <p:cNvSpPr/>
          <p:nvPr/>
        </p:nvSpPr>
        <p:spPr>
          <a:xfrm rot="16200000">
            <a:off x="3349611" y="2134834"/>
            <a:ext cx="1740527" cy="1216729"/>
          </a:xfrm>
          <a:prstGeom prst="arc">
            <a:avLst>
              <a:gd name="adj1" fmla="val 16200000"/>
              <a:gd name="adj2" fmla="val 53986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Arco 12"/>
          <p:cNvSpPr/>
          <p:nvPr/>
        </p:nvSpPr>
        <p:spPr>
          <a:xfrm rot="11703490">
            <a:off x="2815720" y="3336696"/>
            <a:ext cx="1914395" cy="1238272"/>
          </a:xfrm>
          <a:prstGeom prst="arc">
            <a:avLst>
              <a:gd name="adj1" fmla="val 16200000"/>
              <a:gd name="adj2" fmla="val 2395992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Arco 13"/>
          <p:cNvSpPr/>
          <p:nvPr/>
        </p:nvSpPr>
        <p:spPr>
          <a:xfrm rot="20582641">
            <a:off x="5470930" y="833197"/>
            <a:ext cx="1387871" cy="1362967"/>
          </a:xfrm>
          <a:prstGeom prst="arc">
            <a:avLst>
              <a:gd name="adj1" fmla="val 13329719"/>
              <a:gd name="adj2" fmla="val 1837989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5074700" y="166102"/>
            <a:ext cx="136768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AR" sz="2200" b="1" u="sng"/>
              <a:t>Giróscopo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19439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X=3 grados/s </a:t>
            </a:r>
          </a:p>
          <a:p>
            <a:pPr algn="ctr"/>
            <a:r>
              <a:rPr lang="es-AR" b="1"/>
              <a:t>Y=2 grados/s</a:t>
            </a:r>
          </a:p>
          <a:p>
            <a:pPr algn="ctr"/>
            <a:r>
              <a:rPr lang="es-AR" b="1"/>
              <a:t>Z=2 grados/s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30643" y="1010202"/>
            <a:ext cx="2617509" cy="10156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Durante el giro el giróscopo va a dar la variación de velocidad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558250" y="2924610"/>
            <a:ext cx="3097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B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848152" y="4767847"/>
            <a:ext cx="3177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/>
              <a:t>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8732232" y="2503548"/>
            <a:ext cx="147181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err="1"/>
              <a:t>Giroscopo</a:t>
            </a:r>
            <a:r>
              <a:rPr lang="es-AR" b="1" u="sng"/>
              <a:t> </a:t>
            </a:r>
          </a:p>
          <a:p>
            <a:pPr algn="ctr"/>
            <a:r>
              <a:rPr lang="es-AR" b="1"/>
              <a:t>X=0 grados/s </a:t>
            </a:r>
          </a:p>
          <a:p>
            <a:pPr algn="ctr"/>
            <a:r>
              <a:rPr lang="es-AR" b="1"/>
              <a:t>Y=0 grados/s</a:t>
            </a:r>
          </a:p>
          <a:p>
            <a:pPr algn="ctr"/>
            <a:r>
              <a:rPr lang="es-AR" b="1"/>
              <a:t>Z=0 grados/s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643436" y="1010202"/>
            <a:ext cx="2998104" cy="13234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>
                <a:solidFill>
                  <a:srgbClr val="000000"/>
                </a:solidFill>
              </a:rPr>
              <a:t>Pero cuando el dispositivo llega a punto B el giróscopo dará 0 grados/</a:t>
            </a:r>
            <a:r>
              <a:rPr lang="es-AR" sz="2000" b="1" err="1">
                <a:solidFill>
                  <a:srgbClr val="000000"/>
                </a:solidFill>
              </a:rPr>
              <a:t>seg</a:t>
            </a:r>
            <a:r>
              <a:rPr lang="es-AR" sz="2000" b="1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269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8" grpId="0" animBg="1"/>
      <p:bldP spid="18" grpId="1" animBg="1"/>
      <p:bldP spid="19" grpId="0" animBg="1"/>
      <p:bldP spid="19" grpId="1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441470" y="214290"/>
            <a:ext cx="9758986" cy="766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Sensores en Android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0" y="1700809"/>
            <a:ext cx="3308003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hape 125"/>
          <p:cNvSpPr/>
          <p:nvPr/>
        </p:nvSpPr>
        <p:spPr>
          <a:xfrm>
            <a:off x="6256997" y="2720302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Shape 1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3071" y="2502386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731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959" y="306021"/>
            <a:ext cx="117508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Comunicación con Android</a:t>
            </a:r>
          </a:p>
        </p:txBody>
      </p:sp>
      <p:pic>
        <p:nvPicPr>
          <p:cNvPr id="236" name="Shape 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46411" y="13648"/>
            <a:ext cx="4951984" cy="2750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6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0.34883 0.34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35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30E981EE-8D6E-7B51-D0C0-D4901F4E3C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96" y="1327676"/>
            <a:ext cx="2570694" cy="1585207"/>
          </a:xfrm>
          <a:prstGeom prst="rect">
            <a:avLst/>
          </a:prstGeom>
        </p:spPr>
      </p:pic>
      <p:pic>
        <p:nvPicPr>
          <p:cNvPr id="4" name="Picture 2" descr="http://i-cdn.phonearena.com/images/articles/189507-thumb/Screen-Shot-2014-12-08-at-14.27.4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7570" y="142810"/>
            <a:ext cx="4214842" cy="898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4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61" y="1000108"/>
            <a:ext cx="1656464" cy="264320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372385" y="2752524"/>
            <a:ext cx="2651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Servidor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988975" y="2773629"/>
            <a:ext cx="2714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Cliente</a:t>
            </a:r>
          </a:p>
        </p:txBody>
      </p:sp>
      <p:sp>
        <p:nvSpPr>
          <p:cNvPr id="14" name="13 Flecha izquierda y derecha"/>
          <p:cNvSpPr/>
          <p:nvPr/>
        </p:nvSpPr>
        <p:spPr>
          <a:xfrm>
            <a:off x="5453058" y="1928802"/>
            <a:ext cx="1714512" cy="107157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15" y="142810"/>
            <a:ext cx="1783484" cy="944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E59DA5CC-3DF5-0711-7BE9-E3F2E89F5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596" y="3571877"/>
            <a:ext cx="3571900" cy="31432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s-AR" sz="2000" b="1" dirty="0" err="1"/>
              <a:t>Bluethoot</a:t>
            </a:r>
            <a:endParaRPr lang="es-AR" sz="2000" dirty="0"/>
          </a:p>
          <a:p>
            <a:pPr lvl="1"/>
            <a:r>
              <a:rPr lang="es-AR" sz="2000" dirty="0"/>
              <a:t>HC-05 (Maestro/Esclavo)</a:t>
            </a:r>
          </a:p>
          <a:p>
            <a:pPr lvl="1"/>
            <a:r>
              <a:rPr lang="es-AR" sz="2000" dirty="0"/>
              <a:t>HC-06 (Esclavo)</a:t>
            </a:r>
          </a:p>
          <a:p>
            <a:pPr lvl="1"/>
            <a:r>
              <a:rPr lang="es-AR" sz="2000" dirty="0"/>
              <a:t>HM-10 (Maestro/Esclavo) 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Web </a:t>
            </a:r>
            <a:r>
              <a:rPr lang="es-AR" sz="2000" b="1" dirty="0" err="1"/>
              <a:t>Services</a:t>
            </a:r>
            <a:r>
              <a:rPr lang="es-AR" sz="2000" b="1" dirty="0"/>
              <a:t> Local/nube (REST)</a:t>
            </a:r>
            <a:r>
              <a:rPr lang="es-AR" sz="2000" dirty="0"/>
              <a:t>:</a:t>
            </a:r>
          </a:p>
          <a:p>
            <a:pPr marL="857250" lvl="1" indent="-457200"/>
            <a:r>
              <a:rPr lang="es-AR" sz="2000" dirty="0"/>
              <a:t>HTTP GET      </a:t>
            </a:r>
          </a:p>
          <a:p>
            <a:pPr marL="857250" lvl="1" indent="-457200"/>
            <a:r>
              <a:rPr lang="es-AR" sz="2000" dirty="0"/>
              <a:t>HTTP POST   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MQTT</a:t>
            </a:r>
          </a:p>
          <a:p>
            <a:pPr marL="457200" indent="-457200">
              <a:buFont typeface="+mj-lt"/>
              <a:buAutoNum type="alphaUcPeriod"/>
            </a:pPr>
            <a:r>
              <a:rPr lang="es-AR" sz="2000" b="1" dirty="0"/>
              <a:t>Servicios en la Nube </a:t>
            </a:r>
          </a:p>
          <a:p>
            <a:pPr marL="857250" lvl="1" indent="-457200"/>
            <a:endParaRPr lang="es-AR" sz="2000" dirty="0"/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8F15ABB9-60F1-F6DD-D0D2-672BDDD31A35}"/>
              </a:ext>
            </a:extLst>
          </p:cNvPr>
          <p:cNvSpPr txBox="1">
            <a:spLocks/>
          </p:cNvSpPr>
          <p:nvPr/>
        </p:nvSpPr>
        <p:spPr>
          <a:xfrm>
            <a:off x="6524628" y="3571876"/>
            <a:ext cx="3857652" cy="31432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457200" indent="-457200" algn="ctr">
              <a:spcBef>
                <a:spcPct val="20000"/>
              </a:spcBef>
              <a:defRPr/>
            </a:pPr>
            <a:r>
              <a:rPr lang="es-AR" sz="2000" b="1" u="sng" dirty="0"/>
              <a:t>Depende del mecanismo utilizado en el Servidor: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</a:t>
            </a:r>
            <a:r>
              <a:rPr lang="es-AR" sz="2000" dirty="0" err="1"/>
              <a:t>Bluethoot</a:t>
            </a:r>
            <a:endParaRPr lang="es-AR" sz="2000" dirty="0"/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Web </a:t>
            </a:r>
            <a:r>
              <a:rPr lang="es-AR" sz="2000" dirty="0" err="1"/>
              <a:t>Services</a:t>
            </a:r>
            <a:r>
              <a:rPr lang="es-AR" sz="2000" dirty="0"/>
              <a:t>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MQTT</a:t>
            </a:r>
          </a:p>
          <a:p>
            <a:pPr marL="457200" indent="-457200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s-AR" sz="2000" dirty="0"/>
              <a:t>Cliente de </a:t>
            </a:r>
            <a:r>
              <a:rPr lang="es-AR" sz="2000" dirty="0" err="1"/>
              <a:t>Servcios</a:t>
            </a:r>
            <a:r>
              <a:rPr lang="es-AR" sz="2000" dirty="0"/>
              <a:t> en la Nube</a:t>
            </a:r>
          </a:p>
          <a:p>
            <a:pPr marL="857250" lvl="1" indent="-4572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s-AR" sz="2000" dirty="0"/>
          </a:p>
        </p:txBody>
      </p:sp>
      <p:pic>
        <p:nvPicPr>
          <p:cNvPr id="21" name="Imagen 20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5F5EDDB1-746F-1387-50AF-8BDCEEE3AD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88" y="966466"/>
            <a:ext cx="3287614" cy="246571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1A20756-7DE4-5DA0-66ED-533089CEF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6729" y="176108"/>
            <a:ext cx="2217085" cy="9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5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15A22F9-6E9B-94D5-8C3D-F4D804268430}"/>
              </a:ext>
            </a:extLst>
          </p:cNvPr>
          <p:cNvSpPr/>
          <p:nvPr/>
        </p:nvSpPr>
        <p:spPr>
          <a:xfrm>
            <a:off x="5295541" y="1527142"/>
            <a:ext cx="6290001" cy="4656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9458" name="Picture 2" descr="http://sizlingpeople.com/wp-content/uploads/2015/12/Google-Play-Store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7895" y="4700229"/>
            <a:ext cx="2984131" cy="921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14 Marcador de contenido"/>
          <p:cNvSpPr>
            <a:spLocks noGrp="1"/>
          </p:cNvSpPr>
          <p:nvPr>
            <p:ph idx="1"/>
          </p:nvPr>
        </p:nvSpPr>
        <p:spPr>
          <a:xfrm>
            <a:off x="2009803" y="435848"/>
            <a:ext cx="8229600" cy="5815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s-AR" sz="5000" b="1" dirty="0">
                <a:solidFill>
                  <a:srgbClr val="FF0000"/>
                </a:solidFill>
              </a:rPr>
              <a:t>Aplicaciones ya desarrolladas en Android</a:t>
            </a:r>
            <a:endParaRPr lang="es-AR" sz="50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649789" y="2107287"/>
            <a:ext cx="4340181" cy="1477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Estas aplicaciones son útiles para testar el funcionamiento de la comunicación entre el servidor (implementado en Arduino) y el celular con Android.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 Se pueden descargar de Play </a:t>
            </a:r>
            <a:r>
              <a:rPr lang="es-AR" dirty="0" err="1"/>
              <a:t>Strore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745" y="1786817"/>
            <a:ext cx="986222" cy="9961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93687" y="2853193"/>
            <a:ext cx="162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Bluethoot Terminal</a:t>
            </a:r>
          </a:p>
          <a:p>
            <a:pPr algn="ctr"/>
            <a:r>
              <a:rPr lang="es-AR" b="1" dirty="0">
                <a:solidFill>
                  <a:schemeClr val="bg1"/>
                </a:solidFill>
              </a:rPr>
              <a:t> HC-05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8C5E7CD-7758-54D2-3306-3E0BE23A9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745" y="3846715"/>
            <a:ext cx="1068095" cy="101879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BE4CA53-FA12-0F77-93B3-21703C5842C3}"/>
              </a:ext>
            </a:extLst>
          </p:cNvPr>
          <p:cNvSpPr txBox="1"/>
          <p:nvPr/>
        </p:nvSpPr>
        <p:spPr>
          <a:xfrm>
            <a:off x="5593687" y="4776124"/>
            <a:ext cx="162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HTTP Client</a:t>
            </a:r>
            <a:endParaRPr lang="es-AR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169DE4-092E-8AE2-A1F7-8E8CDF2CB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525" y="1764203"/>
            <a:ext cx="1004285" cy="101879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F636B1E-8A00-321D-912C-BFDB10A2F4B4}"/>
              </a:ext>
            </a:extLst>
          </p:cNvPr>
          <p:cNvSpPr txBox="1"/>
          <p:nvPr/>
        </p:nvSpPr>
        <p:spPr>
          <a:xfrm>
            <a:off x="7270498" y="2853193"/>
            <a:ext cx="1620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solidFill>
                  <a:schemeClr val="bg1"/>
                </a:solidFill>
              </a:rPr>
              <a:t>Serial </a:t>
            </a:r>
            <a:r>
              <a:rPr lang="es-AR" b="1" dirty="0" err="1">
                <a:solidFill>
                  <a:schemeClr val="bg1"/>
                </a:solidFill>
              </a:rPr>
              <a:t>Bluethoot</a:t>
            </a:r>
            <a:r>
              <a:rPr lang="es-AR" b="1" dirty="0">
                <a:solidFill>
                  <a:schemeClr val="bg1"/>
                </a:solidFill>
              </a:rPr>
              <a:t> Terminal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B49AA2D-65B1-07AB-1FC9-9BDAFD53A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325" y="1764203"/>
            <a:ext cx="1218238" cy="108174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0C8DD33-3853-51DA-84D2-61559967B155}"/>
              </a:ext>
            </a:extLst>
          </p:cNvPr>
          <p:cNvSpPr txBox="1"/>
          <p:nvPr/>
        </p:nvSpPr>
        <p:spPr>
          <a:xfrm>
            <a:off x="9143007" y="2932233"/>
            <a:ext cx="162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err="1">
                <a:solidFill>
                  <a:schemeClr val="bg1"/>
                </a:solidFill>
              </a:rPr>
              <a:t>MyMqtt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79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4823" y="2631515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/>
          <p:nvPr/>
        </p:nvSpPr>
        <p:spPr>
          <a:xfrm>
            <a:off x="3561121" y="5213345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163" name="Shape 163"/>
          <p:cNvSpPr/>
          <p:nvPr/>
        </p:nvSpPr>
        <p:spPr>
          <a:xfrm>
            <a:off x="8150467" y="537094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6613120" y="3598846"/>
            <a:ext cx="1714512" cy="107157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61124" y="147854"/>
            <a:ext cx="10971552" cy="82307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FF7E"/>
              </a:buClr>
              <a:buSzPts val="5000"/>
              <a:buFont typeface="Arial"/>
              <a:buNone/>
            </a:pPr>
            <a:r>
              <a:rPr lang="en-US" sz="5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Ejemplo</a:t>
            </a:r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 de </a:t>
            </a:r>
            <a:r>
              <a:rPr lang="en-US" sz="5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comunicación</a:t>
            </a:r>
            <a:r>
              <a:rPr lang="en-US" sz="5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  <a:sym typeface="Calibri"/>
              </a:rPr>
              <a:t> general </a:t>
            </a:r>
          </a:p>
        </p:txBody>
      </p:sp>
      <p:sp>
        <p:nvSpPr>
          <p:cNvPr id="169" name="Shape 169"/>
          <p:cNvSpPr/>
          <p:nvPr/>
        </p:nvSpPr>
        <p:spPr>
          <a:xfrm rot="9377453">
            <a:off x="3165818" y="4568365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201" y="4523852"/>
            <a:ext cx="1028231" cy="1078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09" y="2488324"/>
            <a:ext cx="908257" cy="9082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18" name="Shape 168"/>
          <p:cNvSpPr/>
          <p:nvPr/>
        </p:nvSpPr>
        <p:spPr>
          <a:xfrm rot="11993025">
            <a:off x="3204456" y="291036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B80BE566-CEE2-D25A-DD2A-D86BBB44A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40" y="2993779"/>
            <a:ext cx="3857719" cy="2893289"/>
          </a:xfrm>
          <a:prstGeom prst="rect">
            <a:avLst/>
          </a:prstGeom>
        </p:spPr>
      </p:pic>
      <p:pic>
        <p:nvPicPr>
          <p:cNvPr id="5" name="Imagen 4" descr="Un circuito electrónico&#10;&#10;Descripción generada automáticamente con confianza media">
            <a:extLst>
              <a:ext uri="{FF2B5EF4-FFF2-40B4-BE49-F238E27FC236}">
                <a16:creationId xmlns:a16="http://schemas.microsoft.com/office/drawing/2014/main" id="{AEA81ED9-D0EA-C3D7-2EAD-5D820E9AC6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03" y="1916740"/>
            <a:ext cx="2570694" cy="158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8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/>
          <p:cNvSpPr/>
          <p:nvPr/>
        </p:nvSpPr>
        <p:spPr>
          <a:xfrm>
            <a:off x="6844346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1346311"/>
            <a:ext cx="3041446" cy="1753737"/>
          </a:xfrm>
          <a:prstGeom prst="rect">
            <a:avLst/>
          </a:prstGeom>
        </p:spPr>
      </p:pic>
      <p:sp>
        <p:nvSpPr>
          <p:cNvPr id="5" name="Shape 162"/>
          <p:cNvSpPr/>
          <p:nvPr/>
        </p:nvSpPr>
        <p:spPr>
          <a:xfrm>
            <a:off x="1818657" y="422981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6" name="Flecha curvada hacia la derecha 5"/>
          <p:cNvSpPr/>
          <p:nvPr/>
        </p:nvSpPr>
        <p:spPr>
          <a:xfrm>
            <a:off x="631302" y="3507474"/>
            <a:ext cx="736979" cy="2320119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33285" y="3362488"/>
            <a:ext cx="31852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Recibe 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33285" y="4298202"/>
            <a:ext cx="3202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Realiza</a:t>
            </a:r>
            <a:r>
              <a:rPr lang="es-AR" dirty="0"/>
              <a:t> </a:t>
            </a:r>
            <a:r>
              <a:rPr lang="es-AR" sz="3000" b="1" dirty="0">
                <a:solidFill>
                  <a:srgbClr val="FF0000"/>
                </a:solidFill>
              </a:rPr>
              <a:t>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26307" y="5163233"/>
            <a:ext cx="303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solidFill>
                  <a:srgbClr val="FF0000"/>
                </a:solidFill>
              </a:rPr>
              <a:t>Envía Datos cada cierto tiempo </a:t>
            </a:r>
            <a:r>
              <a:rPr lang="es-AR" sz="3000" b="1" dirty="0">
                <a:solidFill>
                  <a:srgbClr val="FFFF00"/>
                </a:solidFill>
              </a:rPr>
              <a:t>(B)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11" name="Flecha curvada hacia la derecha 10"/>
          <p:cNvSpPr/>
          <p:nvPr/>
        </p:nvSpPr>
        <p:spPr>
          <a:xfrm flipH="1" flipV="1">
            <a:off x="1451604" y="3398291"/>
            <a:ext cx="704741" cy="24020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63"/>
          <p:cNvSpPr/>
          <p:nvPr/>
        </p:nvSpPr>
        <p:spPr>
          <a:xfrm>
            <a:off x="7800888" y="272961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7" name="Flecha abajo 16"/>
          <p:cNvSpPr/>
          <p:nvPr/>
        </p:nvSpPr>
        <p:spPr>
          <a:xfrm rot="1960301">
            <a:off x="8354467" y="2843466"/>
            <a:ext cx="399743" cy="67542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 abajo 18"/>
          <p:cNvSpPr/>
          <p:nvPr/>
        </p:nvSpPr>
        <p:spPr>
          <a:xfrm rot="19321243">
            <a:off x="9581882" y="2851692"/>
            <a:ext cx="403962" cy="710715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Flecha curvada hacia la derecha 23"/>
          <p:cNvSpPr/>
          <p:nvPr/>
        </p:nvSpPr>
        <p:spPr>
          <a:xfrm>
            <a:off x="7221769" y="4340578"/>
            <a:ext cx="579119" cy="750033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flipH="1" flipV="1">
            <a:off x="8042070" y="4269469"/>
            <a:ext cx="553786" cy="7765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6862107" y="3677099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Recibe datos del servidor </a:t>
            </a:r>
            <a:r>
              <a:rPr lang="es-AR" sz="2000" b="1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9430284" y="3639487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9443815" y="3747611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Envía petición al Servidor</a:t>
            </a:r>
            <a:r>
              <a:rPr lang="es-AR" sz="2000" b="1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Thread</a:t>
            </a:r>
            <a:r>
              <a:rPr lang="es-AR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Asynctask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 err="1"/>
              <a:t>Serivicios</a:t>
            </a:r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7095790" y="2748582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1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080514" y="2702460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Hijo 2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179381" y="146525"/>
            <a:ext cx="2067617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1° Forma</a:t>
            </a:r>
          </a:p>
        </p:txBody>
      </p:sp>
    </p:spTree>
    <p:extLst>
      <p:ext uri="{BB962C8B-B14F-4D97-AF65-F5344CB8AC3E}">
        <p14:creationId xmlns:p14="http://schemas.microsoft.com/office/powerpoint/2010/main" val="207830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  <p:bldP spid="7" grpId="0"/>
      <p:bldP spid="8" grpId="0"/>
      <p:bldP spid="9" grpId="0"/>
      <p:bldP spid="11" grpId="0" animBg="1"/>
      <p:bldP spid="17" grpId="0" animBg="1"/>
      <p:bldP spid="19" grpId="0" animBg="1"/>
      <p:bldP spid="24" grpId="0" animBg="1"/>
      <p:bldP spid="25" grpId="0" animBg="1"/>
      <p:bldP spid="26" grpId="0"/>
      <p:bldP spid="28" grpId="0" animBg="1"/>
      <p:bldP spid="29" grpId="0"/>
      <p:bldP spid="31" grpId="0" animBg="1"/>
      <p:bldP spid="21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1346311"/>
            <a:ext cx="3041446" cy="1753737"/>
          </a:xfrm>
          <a:prstGeom prst="rect">
            <a:avLst/>
          </a:prstGeom>
        </p:spPr>
      </p:pic>
      <p:sp>
        <p:nvSpPr>
          <p:cNvPr id="5" name="Shape 162"/>
          <p:cNvSpPr/>
          <p:nvPr/>
        </p:nvSpPr>
        <p:spPr>
          <a:xfrm>
            <a:off x="1818657" y="422981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 dirty="0"/>
          </a:p>
        </p:txBody>
      </p:sp>
      <p:sp>
        <p:nvSpPr>
          <p:cNvPr id="6" name="Flecha curvada hacia la derecha 5"/>
          <p:cNvSpPr/>
          <p:nvPr/>
        </p:nvSpPr>
        <p:spPr>
          <a:xfrm>
            <a:off x="631302" y="3507474"/>
            <a:ext cx="736979" cy="2320119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33285" y="3362488"/>
            <a:ext cx="31852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Recibe 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33285" y="4298202"/>
            <a:ext cx="3202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solidFill>
                  <a:srgbClr val="FF0000"/>
                </a:solidFill>
              </a:rPr>
              <a:t>Realiza</a:t>
            </a:r>
            <a:r>
              <a:rPr lang="es-AR" dirty="0"/>
              <a:t> </a:t>
            </a:r>
            <a:r>
              <a:rPr lang="es-AR" sz="3000" b="1" dirty="0">
                <a:solidFill>
                  <a:srgbClr val="FF0000"/>
                </a:solidFill>
              </a:rPr>
              <a:t>Petición </a:t>
            </a:r>
            <a:r>
              <a:rPr lang="es-AR" sz="3000" b="1" dirty="0">
                <a:solidFill>
                  <a:srgbClr val="FFFF00"/>
                </a:solidFill>
              </a:rPr>
              <a:t>(A)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26307" y="5163233"/>
            <a:ext cx="303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solidFill>
                  <a:srgbClr val="FF0000"/>
                </a:solidFill>
              </a:rPr>
              <a:t>Envía Datos cada cierto tiempo </a:t>
            </a:r>
            <a:r>
              <a:rPr lang="es-AR" sz="3000" b="1" dirty="0">
                <a:solidFill>
                  <a:srgbClr val="FFFF00"/>
                </a:solidFill>
              </a:rPr>
              <a:t>(B)</a:t>
            </a:r>
            <a:endParaRPr lang="es-AR" sz="3000" b="1" dirty="0">
              <a:solidFill>
                <a:srgbClr val="FF0000"/>
              </a:solidFill>
            </a:endParaRPr>
          </a:p>
        </p:txBody>
      </p:sp>
      <p:sp>
        <p:nvSpPr>
          <p:cNvPr id="11" name="Flecha curvada hacia la derecha 10"/>
          <p:cNvSpPr/>
          <p:nvPr/>
        </p:nvSpPr>
        <p:spPr>
          <a:xfrm flipH="1" flipV="1">
            <a:off x="1451604" y="3398291"/>
            <a:ext cx="704741" cy="2402005"/>
          </a:xfrm>
          <a:prstGeom prst="curved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14" name="Shape 161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150119" y="594714"/>
            <a:ext cx="2016178" cy="28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63"/>
          <p:cNvSpPr/>
          <p:nvPr/>
        </p:nvSpPr>
        <p:spPr>
          <a:xfrm>
            <a:off x="7800888" y="272961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19" name="Flecha abajo 18"/>
          <p:cNvSpPr/>
          <p:nvPr/>
        </p:nvSpPr>
        <p:spPr>
          <a:xfrm>
            <a:off x="9075257" y="2868632"/>
            <a:ext cx="403962" cy="68939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Rectángulo 27"/>
          <p:cNvSpPr/>
          <p:nvPr/>
        </p:nvSpPr>
        <p:spPr>
          <a:xfrm>
            <a:off x="8285964" y="3600416"/>
            <a:ext cx="2264072" cy="149391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/>
          <p:cNvSpPr txBox="1"/>
          <p:nvPr/>
        </p:nvSpPr>
        <p:spPr>
          <a:xfrm>
            <a:off x="8238890" y="372473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Envía petición al Servidor</a:t>
            </a:r>
            <a:r>
              <a:rPr lang="es-AR" sz="2000" b="1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30" name="Flecha izquierda y derecha 29"/>
          <p:cNvSpPr/>
          <p:nvPr/>
        </p:nvSpPr>
        <p:spPr>
          <a:xfrm>
            <a:off x="5298475" y="1636624"/>
            <a:ext cx="1829431" cy="774191"/>
          </a:xfrm>
          <a:prstGeom prst="left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/>
          </a:p>
        </p:txBody>
      </p:sp>
      <p:sp>
        <p:nvSpPr>
          <p:cNvPr id="31" name="CuadroTexto 30"/>
          <p:cNvSpPr txBox="1"/>
          <p:nvPr/>
        </p:nvSpPr>
        <p:spPr>
          <a:xfrm>
            <a:off x="6687403" y="5241526"/>
            <a:ext cx="500310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A través de </a:t>
            </a:r>
            <a:r>
              <a:rPr lang="es-AR" dirty="0" err="1"/>
              <a:t>Callback</a:t>
            </a:r>
            <a:r>
              <a:rPr lang="es-AR" dirty="0"/>
              <a:t>( Programación asincrónica)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9479219" y="2868632"/>
            <a:ext cx="2297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Hilo Principal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20469" y="4386445"/>
            <a:ext cx="224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rgbClr val="FF0000"/>
                </a:solidFill>
              </a:rPr>
              <a:t>Recibe datos del servidor </a:t>
            </a:r>
            <a:r>
              <a:rPr lang="es-AR" sz="2000" b="1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23" name="CuadroTexto 22"/>
          <p:cNvSpPr txBox="1"/>
          <p:nvPr/>
        </p:nvSpPr>
        <p:spPr>
          <a:xfrm rot="1983685">
            <a:off x="2354691" y="2277596"/>
            <a:ext cx="7785835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dirty="0"/>
              <a:t>Cuidado con la 2° Forma: Todo se ejecuta en el hilo Principal.</a:t>
            </a:r>
          </a:p>
          <a:p>
            <a:pPr algn="ctr"/>
            <a:r>
              <a:rPr lang="es-AR" sz="4000" dirty="0"/>
              <a:t>Posibilidad de bloqueo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5179381" y="146525"/>
            <a:ext cx="2067617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2° Forma</a:t>
            </a:r>
          </a:p>
        </p:txBody>
      </p:sp>
    </p:spTree>
    <p:extLst>
      <p:ext uri="{BB962C8B-B14F-4D97-AF65-F5344CB8AC3E}">
        <p14:creationId xmlns:p14="http://schemas.microsoft.com/office/powerpoint/2010/main" val="175703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1" grpId="0" animBg="1"/>
      <p:bldP spid="19" grpId="0" animBg="1"/>
      <p:bldP spid="28" grpId="0" animBg="1"/>
      <p:bldP spid="29" grpId="0"/>
      <p:bldP spid="31" grpId="0" animBg="1"/>
      <p:bldP spid="22" grpId="0"/>
      <p:bldP spid="26" grpId="0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Marcador de contenido"/>
          <p:cNvSpPr>
            <a:spLocks noGrp="1"/>
          </p:cNvSpPr>
          <p:nvPr>
            <p:ph idx="1"/>
          </p:nvPr>
        </p:nvSpPr>
        <p:spPr>
          <a:xfrm>
            <a:off x="1952596" y="163478"/>
            <a:ext cx="8229600" cy="55651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s-AR" sz="5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Estructura JSON</a:t>
            </a:r>
            <a:endParaRPr lang="es-AR" sz="5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12" y="1334283"/>
            <a:ext cx="2799568" cy="5123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uadroTexto 6"/>
          <p:cNvSpPr txBox="1"/>
          <p:nvPr/>
        </p:nvSpPr>
        <p:spPr>
          <a:xfrm rot="21359121">
            <a:off x="4229263" y="-212225"/>
            <a:ext cx="3512500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5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01739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4 Marcador de contenido"/>
          <p:cNvSpPr txBox="1">
            <a:spLocks/>
          </p:cNvSpPr>
          <p:nvPr/>
        </p:nvSpPr>
        <p:spPr>
          <a:xfrm>
            <a:off x="1981200" y="327252"/>
            <a:ext cx="8229600" cy="5565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s-AR" sz="5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Estructura JSON</a:t>
            </a:r>
            <a:endParaRPr lang="es-AR" sz="5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878" y="2130946"/>
            <a:ext cx="3917476" cy="2611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101" y="2130944"/>
            <a:ext cx="3886699" cy="2688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1050878" y="1761613"/>
            <a:ext cx="391747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SIMPLE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293325" y="1756262"/>
            <a:ext cx="391747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ANIDADA</a:t>
            </a:r>
          </a:p>
        </p:txBody>
      </p:sp>
    </p:spTree>
    <p:extLst>
      <p:ext uri="{BB962C8B-B14F-4D97-AF65-F5344CB8AC3E}">
        <p14:creationId xmlns:p14="http://schemas.microsoft.com/office/powerpoint/2010/main" val="72729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074" y="1520803"/>
            <a:ext cx="5752131" cy="3231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94004" y="1193823"/>
            <a:ext cx="2733889" cy="433387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 rot="19303336">
            <a:off x="-63208" y="1237162"/>
            <a:ext cx="5288564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6000" dirty="0" err="1"/>
              <a:t>Teoria</a:t>
            </a:r>
            <a:r>
              <a:rPr lang="es-AR" sz="6000" dirty="0"/>
              <a:t> Protocolo</a:t>
            </a:r>
          </a:p>
        </p:txBody>
      </p:sp>
    </p:spTree>
    <p:extLst>
      <p:ext uri="{BB962C8B-B14F-4D97-AF65-F5344CB8AC3E}">
        <p14:creationId xmlns:p14="http://schemas.microsoft.com/office/powerpoint/2010/main" val="2272454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Imagen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647665" y="3261813"/>
            <a:ext cx="6005015" cy="342558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86888" y="1038299"/>
            <a:ext cx="10697355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Es un protocolo específicamente diseñado para IoT, ya que consume muy poco ancho de banda, requiere una transferencia de datos bajos y ofrece seguridad, ya que los datos viajan cifrados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86887" y="1823910"/>
            <a:ext cx="10557872" cy="1292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000" dirty="0"/>
              <a:t>La arquitectura de MQTT se basa en una </a:t>
            </a:r>
            <a:r>
              <a:rPr lang="es-AR" sz="2000" dirty="0" err="1"/>
              <a:t>topolgía</a:t>
            </a:r>
            <a:r>
              <a:rPr lang="es-AR" sz="2000" dirty="0"/>
              <a:t> de red en forma de Estrella.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000" dirty="0"/>
              <a:t>	Existen clientes que envían los mensajes al nodo central broker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000" dirty="0"/>
              <a:t>	El servidor Broker  distribuye los mensajes recibidos a los clientes correspondientes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70830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78892" y="1136514"/>
            <a:ext cx="582690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Pueden existir 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Brokers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s-AR" dirty="0"/>
          </a:p>
        </p:txBody>
      </p:sp>
      <p:sp>
        <p:nvSpPr>
          <p:cNvPr id="3" name="CuadroTexto 2"/>
          <p:cNvSpPr txBox="1"/>
          <p:nvPr/>
        </p:nvSpPr>
        <p:spPr>
          <a:xfrm>
            <a:off x="327546" y="1964491"/>
            <a:ext cx="292062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 err="1"/>
              <a:t>Brokers</a:t>
            </a:r>
            <a:r>
              <a:rPr lang="es-AR" sz="2800" dirty="0"/>
              <a:t> propios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692683" y="1944087"/>
            <a:ext cx="5058039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800" dirty="0" err="1"/>
              <a:t>Brokers</a:t>
            </a:r>
            <a:r>
              <a:rPr lang="es-AR" sz="2800" dirty="0"/>
              <a:t> de terceros (nube)</a:t>
            </a:r>
          </a:p>
        </p:txBody>
      </p:sp>
      <p:cxnSp>
        <p:nvCxnSpPr>
          <p:cNvPr id="11" name="Shape 262"/>
          <p:cNvCxnSpPr/>
          <p:nvPr/>
        </p:nvCxnSpPr>
        <p:spPr>
          <a:xfrm flipH="1">
            <a:off x="1877546" y="1505846"/>
            <a:ext cx="3909108" cy="43824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" name="Shape 262"/>
          <p:cNvCxnSpPr>
            <a:stCxn id="2" idx="2"/>
          </p:cNvCxnSpPr>
          <p:nvPr/>
        </p:nvCxnSpPr>
        <p:spPr>
          <a:xfrm>
            <a:off x="5992346" y="1505846"/>
            <a:ext cx="3238825" cy="32567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" name="Rectángulo 19"/>
          <p:cNvSpPr/>
          <p:nvPr/>
        </p:nvSpPr>
        <p:spPr>
          <a:xfrm>
            <a:off x="327545" y="2583247"/>
            <a:ext cx="292062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Instalando el programa 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Mosquitto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  en una PC, un servidor o en una Raspberry</a:t>
            </a:r>
            <a:endParaRPr lang="es-AR" dirty="0"/>
          </a:p>
        </p:txBody>
      </p:sp>
      <p:sp>
        <p:nvSpPr>
          <p:cNvPr id="23" name="Rectángulo 22"/>
          <p:cNvSpPr/>
          <p:nvPr/>
        </p:nvSpPr>
        <p:spPr>
          <a:xfrm>
            <a:off x="6692682" y="2595433"/>
            <a:ext cx="5058039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Utilizando Plataformas IoT que ofrecen el servicio de Broker MQTT. Por ejemplo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-EMQX		-Amazon</a:t>
            </a: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CloudMqtt</a:t>
            </a:r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		-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ThingSpeak</a:t>
            </a:r>
            <a:endParaRPr lang="es-AR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-Adafruit		-Cayenne</a:t>
            </a:r>
          </a:p>
          <a:p>
            <a:pPr lvl="1" algn="just"/>
            <a:r>
              <a:rPr lang="es-AR" dirty="0">
                <a:latin typeface="Arial" panose="020B0604020202020204" pitchFamily="34" charset="0"/>
                <a:cs typeface="Times New Roman" panose="02020603050405020304" pitchFamily="18" charset="0"/>
              </a:rPr>
              <a:t>-Ubidots		-</a:t>
            </a:r>
            <a:r>
              <a:rPr lang="es-AR" dirty="0" err="1">
                <a:latin typeface="Arial" panose="020B0604020202020204" pitchFamily="34" charset="0"/>
                <a:cs typeface="Times New Roman" panose="02020603050405020304" pitchFamily="18" charset="0"/>
              </a:rPr>
              <a:t>ThingsBoard</a:t>
            </a:r>
            <a:endParaRPr lang="es-AR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99501" y="4959785"/>
            <a:ext cx="10174306" cy="861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500" dirty="0"/>
              <a:t>Para poder trabajar con MQTT desde ESP32 se debe usar la biblioteca </a:t>
            </a:r>
            <a:r>
              <a:rPr lang="es-AR" sz="2500" dirty="0" err="1"/>
              <a:t>PubSubClient.h</a:t>
            </a:r>
            <a:endParaRPr lang="es-AR" sz="2500" dirty="0"/>
          </a:p>
        </p:txBody>
      </p:sp>
    </p:spTree>
    <p:extLst>
      <p:ext uri="{BB962C8B-B14F-4D97-AF65-F5344CB8AC3E}">
        <p14:creationId xmlns:p14="http://schemas.microsoft.com/office/powerpoint/2010/main" val="3923128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2797790" y="2027788"/>
            <a:ext cx="8857398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Los clientes  se registran en un broker (suscriben) para que este los notifique cuando ocurran determinados eventos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Estos eventos van a ser disparados por otros clientes (dispositivos IoT), cuando los publiquen en el broker, en determinados canales llamados topics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72955" y="2050191"/>
            <a:ext cx="2499726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es-AR" sz="3000" dirty="0"/>
              <a:t>TOPICS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65954" y="4099630"/>
            <a:ext cx="262037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es-AR" sz="3000" dirty="0"/>
              <a:t>Ejemplo de TOPICS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786415" y="4192618"/>
            <a:ext cx="8868773" cy="17235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Se puede usar el siguiente Topic, para determinados clientes sean notificados sobre el valor que mide un potenciómetro que es </a:t>
            </a:r>
            <a:r>
              <a:rPr lang="es-AR" sz="2200" dirty="0" err="1"/>
              <a:t>sensado</a:t>
            </a:r>
            <a:r>
              <a:rPr lang="es-AR" sz="2200" dirty="0"/>
              <a:t> por otro cliente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/>
              <a:t>Ejemplo: </a:t>
            </a:r>
            <a:r>
              <a:rPr lang="es-AR" sz="2200" b="1" dirty="0">
                <a:solidFill>
                  <a:srgbClr val="FF0000"/>
                </a:solidFill>
              </a:rPr>
              <a:t>/cliente1/</a:t>
            </a:r>
            <a:r>
              <a:rPr lang="es-AR" sz="2200" b="1" dirty="0" err="1">
                <a:solidFill>
                  <a:srgbClr val="FF0000"/>
                </a:solidFill>
              </a:rPr>
              <a:t>potenciometro</a:t>
            </a:r>
            <a:endParaRPr lang="es-AR" sz="2200" b="1" dirty="0">
              <a:solidFill>
                <a:srgbClr val="FF0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2797790" y="1361199"/>
            <a:ext cx="8857398" cy="477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500" dirty="0"/>
              <a:t>MQTT  utiliza el patrón </a:t>
            </a:r>
            <a:r>
              <a:rPr lang="es-AR" sz="2500" dirty="0" err="1"/>
              <a:t>Publish-Suscriber</a:t>
            </a:r>
            <a:r>
              <a:rPr lang="es-AR" sz="2500" dirty="0"/>
              <a:t> (Publicador-suscriptor)</a:t>
            </a:r>
          </a:p>
        </p:txBody>
      </p:sp>
    </p:spTree>
    <p:extLst>
      <p:ext uri="{BB962C8B-B14F-4D97-AF65-F5344CB8AC3E}">
        <p14:creationId xmlns:p14="http://schemas.microsoft.com/office/powerpoint/2010/main" val="1415503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Topics que se </a:t>
            </a: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pueden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crear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859919" y="1274332"/>
            <a:ext cx="1780054" cy="75062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b="1" dirty="0"/>
              <a:t>CASA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793089" y="2715905"/>
            <a:ext cx="1692322" cy="914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HABITACIONES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8772257" y="2715905"/>
            <a:ext cx="1692322" cy="914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COCINA</a:t>
            </a:r>
          </a:p>
        </p:txBody>
      </p:sp>
      <p:sp>
        <p:nvSpPr>
          <p:cNvPr id="4" name="Preparación 3"/>
          <p:cNvSpPr/>
          <p:nvPr/>
        </p:nvSpPr>
        <p:spPr>
          <a:xfrm>
            <a:off x="218363" y="4230806"/>
            <a:ext cx="2333767" cy="696035"/>
          </a:xfrm>
          <a:prstGeom prst="flowChartPrepar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HABITACION1</a:t>
            </a:r>
          </a:p>
        </p:txBody>
      </p:sp>
      <p:sp>
        <p:nvSpPr>
          <p:cNvPr id="17" name="Preparación 16"/>
          <p:cNvSpPr/>
          <p:nvPr/>
        </p:nvSpPr>
        <p:spPr>
          <a:xfrm>
            <a:off x="4862147" y="4230806"/>
            <a:ext cx="2273396" cy="696035"/>
          </a:xfrm>
          <a:prstGeom prst="flowChartPrepar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HABITACION2</a:t>
            </a:r>
          </a:p>
        </p:txBody>
      </p:sp>
      <p:sp>
        <p:nvSpPr>
          <p:cNvPr id="21" name="Preparación 20"/>
          <p:cNvSpPr/>
          <p:nvPr/>
        </p:nvSpPr>
        <p:spPr>
          <a:xfrm>
            <a:off x="9582037" y="4230805"/>
            <a:ext cx="2344795" cy="696035"/>
          </a:xfrm>
          <a:prstGeom prst="flowChartPrepar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VENTILADOR</a:t>
            </a:r>
          </a:p>
        </p:txBody>
      </p:sp>
      <p:sp>
        <p:nvSpPr>
          <p:cNvPr id="22" name="Preparación 21"/>
          <p:cNvSpPr/>
          <p:nvPr/>
        </p:nvSpPr>
        <p:spPr>
          <a:xfrm>
            <a:off x="7687914" y="4219433"/>
            <a:ext cx="1435038" cy="696035"/>
          </a:xfrm>
          <a:prstGeom prst="flowChartPrepar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/>
              <a:t>LUZ</a:t>
            </a:r>
          </a:p>
        </p:txBody>
      </p:sp>
      <p:sp>
        <p:nvSpPr>
          <p:cNvPr id="6" name="Elipse 5"/>
          <p:cNvSpPr/>
          <p:nvPr/>
        </p:nvSpPr>
        <p:spPr>
          <a:xfrm>
            <a:off x="148091" y="5666094"/>
            <a:ext cx="1298561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LUZ</a:t>
            </a:r>
          </a:p>
        </p:txBody>
      </p:sp>
      <p:sp>
        <p:nvSpPr>
          <p:cNvPr id="25" name="Elipse 24"/>
          <p:cNvSpPr/>
          <p:nvPr/>
        </p:nvSpPr>
        <p:spPr>
          <a:xfrm>
            <a:off x="4515309" y="5666094"/>
            <a:ext cx="1298561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LUZ</a:t>
            </a:r>
          </a:p>
        </p:txBody>
      </p:sp>
      <p:cxnSp>
        <p:nvCxnSpPr>
          <p:cNvPr id="8" name="Conector angular 7"/>
          <p:cNvCxnSpPr>
            <a:stCxn id="2" idx="1"/>
            <a:endCxn id="10" idx="0"/>
          </p:cNvCxnSpPr>
          <p:nvPr/>
        </p:nvCxnSpPr>
        <p:spPr>
          <a:xfrm rot="10800000" flipV="1">
            <a:off x="3639251" y="1649645"/>
            <a:ext cx="2220669" cy="106626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angular 29"/>
          <p:cNvCxnSpPr>
            <a:stCxn id="2" idx="3"/>
            <a:endCxn id="11" idx="0"/>
          </p:cNvCxnSpPr>
          <p:nvPr/>
        </p:nvCxnSpPr>
        <p:spPr>
          <a:xfrm>
            <a:off x="7639973" y="1649645"/>
            <a:ext cx="1978445" cy="106626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angular 32"/>
          <p:cNvCxnSpPr>
            <a:stCxn id="10" idx="1"/>
            <a:endCxn id="4" idx="0"/>
          </p:cNvCxnSpPr>
          <p:nvPr/>
        </p:nvCxnSpPr>
        <p:spPr>
          <a:xfrm rot="10800000" flipV="1">
            <a:off x="1385247" y="3173104"/>
            <a:ext cx="1407842" cy="105770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10" idx="3"/>
            <a:endCxn id="17" idx="0"/>
          </p:cNvCxnSpPr>
          <p:nvPr/>
        </p:nvCxnSpPr>
        <p:spPr>
          <a:xfrm>
            <a:off x="4485411" y="3173105"/>
            <a:ext cx="1513434" cy="105770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11" idx="1"/>
            <a:endCxn id="22" idx="0"/>
          </p:cNvCxnSpPr>
          <p:nvPr/>
        </p:nvCxnSpPr>
        <p:spPr>
          <a:xfrm rot="10800000" flipV="1">
            <a:off x="8405433" y="3173105"/>
            <a:ext cx="366824" cy="1046328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angular 42"/>
          <p:cNvCxnSpPr>
            <a:stCxn id="11" idx="3"/>
            <a:endCxn id="21" idx="0"/>
          </p:cNvCxnSpPr>
          <p:nvPr/>
        </p:nvCxnSpPr>
        <p:spPr>
          <a:xfrm>
            <a:off x="10464579" y="3173105"/>
            <a:ext cx="289856" cy="105770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angular 45"/>
          <p:cNvCxnSpPr>
            <a:stCxn id="17" idx="2"/>
            <a:endCxn id="82" idx="0"/>
          </p:cNvCxnSpPr>
          <p:nvPr/>
        </p:nvCxnSpPr>
        <p:spPr>
          <a:xfrm rot="16200000" flipH="1">
            <a:off x="6105082" y="4820604"/>
            <a:ext cx="739252" cy="951726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ipse 48"/>
          <p:cNvSpPr/>
          <p:nvPr/>
        </p:nvSpPr>
        <p:spPr>
          <a:xfrm>
            <a:off x="1669342" y="5666094"/>
            <a:ext cx="2542419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AIRE</a:t>
            </a:r>
          </a:p>
          <a:p>
            <a:pPr algn="ctr"/>
            <a:r>
              <a:rPr lang="es-AR" dirty="0"/>
              <a:t>ACONDICINADO</a:t>
            </a:r>
          </a:p>
        </p:txBody>
      </p:sp>
      <p:cxnSp>
        <p:nvCxnSpPr>
          <p:cNvPr id="50" name="Conector angular 49"/>
          <p:cNvCxnSpPr>
            <a:stCxn id="4" idx="2"/>
            <a:endCxn id="49" idx="0"/>
          </p:cNvCxnSpPr>
          <p:nvPr/>
        </p:nvCxnSpPr>
        <p:spPr>
          <a:xfrm rot="16200000" flipH="1">
            <a:off x="1793273" y="4518814"/>
            <a:ext cx="739253" cy="1555305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angular 62"/>
          <p:cNvCxnSpPr>
            <a:stCxn id="4" idx="2"/>
            <a:endCxn id="6" idx="0"/>
          </p:cNvCxnSpPr>
          <p:nvPr/>
        </p:nvCxnSpPr>
        <p:spPr>
          <a:xfrm rot="5400000">
            <a:off x="721684" y="5002530"/>
            <a:ext cx="739253" cy="587875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angular 65"/>
          <p:cNvCxnSpPr>
            <a:stCxn id="17" idx="2"/>
            <a:endCxn id="25" idx="0"/>
          </p:cNvCxnSpPr>
          <p:nvPr/>
        </p:nvCxnSpPr>
        <p:spPr>
          <a:xfrm rot="5400000">
            <a:off x="5212092" y="4879340"/>
            <a:ext cx="739253" cy="834255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lipse 81"/>
          <p:cNvSpPr/>
          <p:nvPr/>
        </p:nvSpPr>
        <p:spPr>
          <a:xfrm>
            <a:off x="6301290" y="5666093"/>
            <a:ext cx="1298561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TV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249917" y="5460414"/>
            <a:ext cx="3616696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dirty="0"/>
              <a:t>Ejemplo de  Topics</a:t>
            </a:r>
          </a:p>
          <a:p>
            <a:r>
              <a:rPr lang="es-AR" dirty="0"/>
              <a:t>/CASA/HABITACIONES/HABITACION1</a:t>
            </a:r>
          </a:p>
        </p:txBody>
      </p:sp>
    </p:spTree>
    <p:extLst>
      <p:ext uri="{BB962C8B-B14F-4D97-AF65-F5344CB8AC3E}">
        <p14:creationId xmlns:p14="http://schemas.microsoft.com/office/powerpoint/2010/main" val="214578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4" grpId="0" animBg="1"/>
      <p:bldP spid="17" grpId="0" animBg="1"/>
      <p:bldP spid="21" grpId="0" animBg="1"/>
      <p:bldP spid="22" grpId="0" animBg="1"/>
      <p:bldP spid="6" grpId="0" animBg="1"/>
      <p:bldP spid="25" grpId="0" animBg="1"/>
      <p:bldP spid="49" grpId="0" animBg="1"/>
      <p:bldP spid="82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C9218D4-F93B-451F-AE3E-3B2C8CE7B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FB3DF6-D809-45B6-B2DD-06711DDCAD46}"/>
              </a:ext>
            </a:extLst>
          </p:cNvPr>
          <p:cNvSpPr/>
          <p:nvPr/>
        </p:nvSpPr>
        <p:spPr>
          <a:xfrm>
            <a:off x="3573800" y="767358"/>
            <a:ext cx="5475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Ejemplo de MQTT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C96FBD-7D4F-4D8A-9CB8-F895A87CE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31" y="1914153"/>
            <a:ext cx="3957538" cy="45787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674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Topicos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Ejemplo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859919" y="1274332"/>
            <a:ext cx="1780054" cy="75062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b="1" dirty="0"/>
              <a:t>CASA</a:t>
            </a:r>
          </a:p>
        </p:txBody>
      </p:sp>
      <p:sp>
        <p:nvSpPr>
          <p:cNvPr id="25" name="Elipse 24"/>
          <p:cNvSpPr/>
          <p:nvPr/>
        </p:nvSpPr>
        <p:spPr>
          <a:xfrm>
            <a:off x="3033835" y="2634019"/>
            <a:ext cx="1298561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LUZ</a:t>
            </a:r>
          </a:p>
        </p:txBody>
      </p:sp>
      <p:cxnSp>
        <p:nvCxnSpPr>
          <p:cNvPr id="8" name="Conector angular 7"/>
          <p:cNvCxnSpPr>
            <a:cxnSpLocks/>
            <a:stCxn id="2" idx="1"/>
          </p:cNvCxnSpPr>
          <p:nvPr/>
        </p:nvCxnSpPr>
        <p:spPr>
          <a:xfrm rot="10800000" flipV="1">
            <a:off x="3639251" y="1649645"/>
            <a:ext cx="2220669" cy="106626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angular 29"/>
          <p:cNvCxnSpPr>
            <a:cxnSpLocks/>
            <a:stCxn id="2" idx="3"/>
          </p:cNvCxnSpPr>
          <p:nvPr/>
        </p:nvCxnSpPr>
        <p:spPr>
          <a:xfrm>
            <a:off x="7639973" y="1649645"/>
            <a:ext cx="1978445" cy="106626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ipse 48"/>
          <p:cNvSpPr/>
          <p:nvPr/>
        </p:nvSpPr>
        <p:spPr>
          <a:xfrm>
            <a:off x="8702440" y="3009331"/>
            <a:ext cx="2542419" cy="9144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TEMPERATURA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839589" y="4059631"/>
            <a:ext cx="2268121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dirty="0" err="1"/>
              <a:t>Topics</a:t>
            </a:r>
            <a:endParaRPr lang="es-AR" b="1" u="sng" dirty="0"/>
          </a:p>
          <a:p>
            <a:r>
              <a:rPr lang="es-AR" dirty="0"/>
              <a:t>/CASA/TEMPERATURA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602013-130D-B52F-C3DF-BC222EEDC6CE}"/>
              </a:ext>
            </a:extLst>
          </p:cNvPr>
          <p:cNvSpPr txBox="1"/>
          <p:nvPr/>
        </p:nvSpPr>
        <p:spPr>
          <a:xfrm>
            <a:off x="2886768" y="3700280"/>
            <a:ext cx="1205586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AR" b="1" u="sng" dirty="0" err="1"/>
              <a:t>Topics</a:t>
            </a:r>
            <a:endParaRPr lang="es-AR" b="1" u="sng" dirty="0"/>
          </a:p>
          <a:p>
            <a:r>
              <a:rPr lang="es-AR" dirty="0"/>
              <a:t>/CASA/LUZ</a:t>
            </a:r>
          </a:p>
        </p:txBody>
      </p:sp>
    </p:spTree>
    <p:extLst>
      <p:ext uri="{BB962C8B-B14F-4D97-AF65-F5344CB8AC3E}">
        <p14:creationId xmlns:p14="http://schemas.microsoft.com/office/powerpoint/2010/main" val="16196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49" grpId="0" animBg="1"/>
      <p:bldP spid="3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MQTT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459010" y="2261050"/>
            <a:ext cx="2698262" cy="2698262"/>
            <a:chOff x="4400144" y="2306472"/>
            <a:chExt cx="2698262" cy="2698262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144" y="2306472"/>
              <a:ext cx="2698262" cy="2698262"/>
            </a:xfrm>
            <a:prstGeom prst="rect">
              <a:avLst/>
            </a:prstGeom>
          </p:spPr>
        </p:pic>
        <p:sp>
          <p:nvSpPr>
            <p:cNvPr id="12" name="CuadroTexto 11"/>
            <p:cNvSpPr txBox="1"/>
            <p:nvPr/>
          </p:nvSpPr>
          <p:spPr>
            <a:xfrm>
              <a:off x="5035233" y="3470937"/>
              <a:ext cx="1457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b="1" dirty="0"/>
                <a:t>MQTT Broker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1089861" y="2830641"/>
            <a:ext cx="1969325" cy="1092931"/>
            <a:chOff x="1089861" y="2830641"/>
            <a:chExt cx="1969325" cy="1092931"/>
          </a:xfrm>
        </p:grpSpPr>
        <p:sp>
          <p:nvSpPr>
            <p:cNvPr id="10" name="Shape 169"/>
            <p:cNvSpPr/>
            <p:nvPr/>
          </p:nvSpPr>
          <p:spPr>
            <a:xfrm rot="10800000">
              <a:off x="1089861" y="3556939"/>
              <a:ext cx="713331" cy="36663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67E2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799554" y="2830641"/>
              <a:ext cx="1259632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AR" dirty="0"/>
                <a:t>Cliente 1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9957021" y="1099146"/>
            <a:ext cx="1511364" cy="1883840"/>
            <a:chOff x="9957021" y="1099146"/>
            <a:chExt cx="1511364" cy="1883840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7021" y="1471622"/>
              <a:ext cx="1511364" cy="1511364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9957021" y="1099146"/>
              <a:ext cx="1511364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Cliente 2</a:t>
              </a: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9957021" y="4210120"/>
            <a:ext cx="1511364" cy="2106598"/>
            <a:chOff x="9957021" y="3186257"/>
            <a:chExt cx="1511364" cy="2106598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57021" y="3555589"/>
              <a:ext cx="1511364" cy="1737266"/>
            </a:xfrm>
            <a:prstGeom prst="rect">
              <a:avLst/>
            </a:prstGeom>
          </p:spPr>
        </p:pic>
        <p:sp>
          <p:nvSpPr>
            <p:cNvPr id="19" name="CuadroTexto 18"/>
            <p:cNvSpPr txBox="1"/>
            <p:nvPr/>
          </p:nvSpPr>
          <p:spPr>
            <a:xfrm>
              <a:off x="9957021" y="3186257"/>
              <a:ext cx="1511364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Cliente 3</a:t>
              </a:r>
            </a:p>
          </p:txBody>
        </p:sp>
      </p:grpSp>
      <p:cxnSp>
        <p:nvCxnSpPr>
          <p:cNvPr id="23" name="Shape 262"/>
          <p:cNvCxnSpPr/>
          <p:nvPr/>
        </p:nvCxnSpPr>
        <p:spPr>
          <a:xfrm flipH="1">
            <a:off x="6963280" y="1952015"/>
            <a:ext cx="2914777" cy="1288834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Shape 262"/>
          <p:cNvCxnSpPr/>
          <p:nvPr/>
        </p:nvCxnSpPr>
        <p:spPr>
          <a:xfrm flipH="1" flipV="1">
            <a:off x="6963280" y="4294270"/>
            <a:ext cx="2756848" cy="1119756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" name="CuadroTexto 28"/>
          <p:cNvSpPr txBox="1"/>
          <p:nvPr/>
        </p:nvSpPr>
        <p:spPr>
          <a:xfrm>
            <a:off x="5433944" y="1217153"/>
            <a:ext cx="3446655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Los clientes 2 y 3 se subscriben al </a:t>
            </a:r>
          </a:p>
          <a:p>
            <a:pPr algn="ctr"/>
            <a:r>
              <a:rPr lang="es-AR" dirty="0" err="1"/>
              <a:t>Topic</a:t>
            </a:r>
            <a:r>
              <a:rPr lang="es-AR" dirty="0"/>
              <a:t> </a:t>
            </a:r>
          </a:p>
          <a:p>
            <a:pPr algn="ctr"/>
            <a:r>
              <a:rPr lang="es-AR" b="1" dirty="0">
                <a:solidFill>
                  <a:srgbClr val="000000"/>
                </a:solidFill>
              </a:rPr>
              <a:t>/casa/temperatura</a:t>
            </a:r>
          </a:p>
        </p:txBody>
      </p:sp>
      <p:cxnSp>
        <p:nvCxnSpPr>
          <p:cNvPr id="31" name="Shape 262"/>
          <p:cNvCxnSpPr/>
          <p:nvPr/>
        </p:nvCxnSpPr>
        <p:spPr>
          <a:xfrm flipV="1">
            <a:off x="3064201" y="3794847"/>
            <a:ext cx="1616981" cy="1002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4" name="CuadroTexto 33"/>
          <p:cNvSpPr txBox="1"/>
          <p:nvPr/>
        </p:nvSpPr>
        <p:spPr>
          <a:xfrm>
            <a:off x="1046254" y="4854957"/>
            <a:ext cx="263427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El cliente 1 publica el valor del temperatura en el </a:t>
            </a:r>
            <a:r>
              <a:rPr lang="es-AR" dirty="0" err="1"/>
              <a:t>Topic</a:t>
            </a:r>
            <a:r>
              <a:rPr lang="es-AR" dirty="0"/>
              <a:t> </a:t>
            </a:r>
            <a:r>
              <a:rPr lang="es-AR" b="1" dirty="0">
                <a:solidFill>
                  <a:srgbClr val="000000"/>
                </a:solidFill>
              </a:rPr>
              <a:t>/casa/temperatura</a:t>
            </a:r>
          </a:p>
        </p:txBody>
      </p:sp>
      <p:cxnSp>
        <p:nvCxnSpPr>
          <p:cNvPr id="35" name="Shape 262"/>
          <p:cNvCxnSpPr/>
          <p:nvPr/>
        </p:nvCxnSpPr>
        <p:spPr>
          <a:xfrm>
            <a:off x="7187088" y="3923572"/>
            <a:ext cx="2769933" cy="103574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" name="Shape 262"/>
          <p:cNvCxnSpPr>
            <a:stCxn id="11" idx="3"/>
          </p:cNvCxnSpPr>
          <p:nvPr/>
        </p:nvCxnSpPr>
        <p:spPr>
          <a:xfrm flipV="1">
            <a:off x="7157272" y="2374710"/>
            <a:ext cx="2720785" cy="123547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" name="CuadroTexto 42"/>
          <p:cNvSpPr txBox="1"/>
          <p:nvPr/>
        </p:nvSpPr>
        <p:spPr>
          <a:xfrm>
            <a:off x="4570190" y="4792842"/>
            <a:ext cx="282397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dirty="0"/>
              <a:t>El broker notifica el valor del temperatura a los clientes que </a:t>
            </a:r>
            <a:r>
              <a:rPr lang="es-AR" dirty="0" err="1"/>
              <a:t>estan</a:t>
            </a:r>
            <a:r>
              <a:rPr lang="es-AR" dirty="0"/>
              <a:t> subscriptos al </a:t>
            </a:r>
            <a:r>
              <a:rPr lang="es-AR" dirty="0" err="1"/>
              <a:t>topic</a:t>
            </a:r>
            <a:r>
              <a:rPr lang="es-AR" dirty="0"/>
              <a:t> </a:t>
            </a:r>
            <a:r>
              <a:rPr lang="es-AR" b="1" dirty="0">
                <a:solidFill>
                  <a:srgbClr val="000000"/>
                </a:solidFill>
              </a:rPr>
              <a:t>/casa/temperatura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E73EAE-F918-CB5E-E6FA-2AF9ADFBF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9554" y="3220850"/>
            <a:ext cx="1249828" cy="12003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40F7A2E-48B7-E0B5-09E3-B1A8093534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82" y="3425515"/>
            <a:ext cx="971314" cy="995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50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4" grpId="0" animBg="1"/>
      <p:bldP spid="34" grpId="1" animBg="1"/>
      <p:bldP spid="43" grpId="0" animBg="1"/>
      <p:bldP spid="43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275EAF9-DC1C-140B-BF9E-B011D9B4C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8" y="5111687"/>
            <a:ext cx="971314" cy="995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Marcador de contenido 4" descr="Imagen que contiene electrónica, circuito&#10;&#10;Descripción generada automáticamente">
            <a:extLst>
              <a:ext uri="{FF2B5EF4-FFF2-40B4-BE49-F238E27FC236}">
                <a16:creationId xmlns:a16="http://schemas.microsoft.com/office/drawing/2014/main" id="{454D50CD-B298-3BEA-E49F-C73015F547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22" y="3484545"/>
            <a:ext cx="1751848" cy="1751848"/>
          </a:xfrm>
        </p:spPr>
      </p:pic>
      <p:pic>
        <p:nvPicPr>
          <p:cNvPr id="7" name="Imagen 6" descr="Imagen que contiene computadora&#10;&#10;Descripción generada automáticamente">
            <a:extLst>
              <a:ext uri="{FF2B5EF4-FFF2-40B4-BE49-F238E27FC236}">
                <a16:creationId xmlns:a16="http://schemas.microsoft.com/office/drawing/2014/main" id="{0C082CA4-5408-9089-1BE4-878F2350A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62" y="1144216"/>
            <a:ext cx="2352675" cy="1943100"/>
          </a:xfrm>
          <a:prstGeom prst="rect">
            <a:avLst/>
          </a:prstGeom>
        </p:spPr>
      </p:pic>
      <p:pic>
        <p:nvPicPr>
          <p:cNvPr id="9" name="Imagen 8" descr="Mano sosteniendo un celular en la mano&#10;&#10;Descripción generada automáticamente">
            <a:extLst>
              <a:ext uri="{FF2B5EF4-FFF2-40B4-BE49-F238E27FC236}">
                <a16:creationId xmlns:a16="http://schemas.microsoft.com/office/drawing/2014/main" id="{DFF36BA3-CC6E-7384-3E5D-3B0EA52B96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665" y="3176732"/>
            <a:ext cx="2814548" cy="1875907"/>
          </a:xfrm>
          <a:prstGeom prst="rect">
            <a:avLst/>
          </a:prstGeom>
        </p:spPr>
      </p:pic>
      <p:sp>
        <p:nvSpPr>
          <p:cNvPr id="10" name="Flecha: a la izquierda y derecha 9">
            <a:extLst>
              <a:ext uri="{FF2B5EF4-FFF2-40B4-BE49-F238E27FC236}">
                <a16:creationId xmlns:a16="http://schemas.microsoft.com/office/drawing/2014/main" id="{847B4D91-8240-E253-8B08-734828364EFF}"/>
              </a:ext>
            </a:extLst>
          </p:cNvPr>
          <p:cNvSpPr/>
          <p:nvPr/>
        </p:nvSpPr>
        <p:spPr>
          <a:xfrm rot="20050440">
            <a:off x="3427800" y="2671458"/>
            <a:ext cx="1709232" cy="83171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Flecha: a la izquierda y derecha 10">
            <a:extLst>
              <a:ext uri="{FF2B5EF4-FFF2-40B4-BE49-F238E27FC236}">
                <a16:creationId xmlns:a16="http://schemas.microsoft.com/office/drawing/2014/main" id="{9055F41B-F830-B1F6-2556-FFBEF3E0EC1C}"/>
              </a:ext>
            </a:extLst>
          </p:cNvPr>
          <p:cNvSpPr/>
          <p:nvPr/>
        </p:nvSpPr>
        <p:spPr>
          <a:xfrm rot="2141510">
            <a:off x="7168561" y="2564426"/>
            <a:ext cx="1709232" cy="83171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73B9058-C9AE-4F71-B94C-794DB2A3A992}"/>
              </a:ext>
            </a:extLst>
          </p:cNvPr>
          <p:cNvSpPr/>
          <p:nvPr/>
        </p:nvSpPr>
        <p:spPr>
          <a:xfrm>
            <a:off x="1777421" y="5587375"/>
            <a:ext cx="6527493" cy="101566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sensor de temperatura</a:t>
            </a:r>
          </a:p>
          <a:p>
            <a:pPr algn="ctr"/>
            <a:r>
              <a:rPr lang="es-ES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lo vamos hacer con un </a:t>
            </a:r>
            <a:r>
              <a:rPr lang="es-ES" sz="3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potenciometro</a:t>
            </a:r>
            <a:endParaRPr lang="es-ES" sz="3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" name="Shape 169">
            <a:extLst>
              <a:ext uri="{FF2B5EF4-FFF2-40B4-BE49-F238E27FC236}">
                <a16:creationId xmlns:a16="http://schemas.microsoft.com/office/drawing/2014/main" id="{1B329A27-E77F-DE5D-D319-E2421A7D6BF0}"/>
              </a:ext>
            </a:extLst>
          </p:cNvPr>
          <p:cNvSpPr/>
          <p:nvPr/>
        </p:nvSpPr>
        <p:spPr>
          <a:xfrm rot="9377453">
            <a:off x="1582804" y="5092610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Shape 168">
            <a:extLst>
              <a:ext uri="{FF2B5EF4-FFF2-40B4-BE49-F238E27FC236}">
                <a16:creationId xmlns:a16="http://schemas.microsoft.com/office/drawing/2014/main" id="{44851A2F-37BA-CDCD-D4BB-28C06B39A07E}"/>
              </a:ext>
            </a:extLst>
          </p:cNvPr>
          <p:cNvSpPr/>
          <p:nvPr/>
        </p:nvSpPr>
        <p:spPr>
          <a:xfrm rot="11993025">
            <a:off x="1645150" y="3339621"/>
            <a:ext cx="713331" cy="366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67E2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61604A2-6B42-9B5B-389B-4DB9B8CECB85}"/>
              </a:ext>
            </a:extLst>
          </p:cNvPr>
          <p:cNvCxnSpPr/>
          <p:nvPr/>
        </p:nvCxnSpPr>
        <p:spPr>
          <a:xfrm>
            <a:off x="282804" y="4807670"/>
            <a:ext cx="1460725" cy="15837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7052E1E-416A-43EA-D503-974F926DDB5F}"/>
              </a:ext>
            </a:extLst>
          </p:cNvPr>
          <p:cNvSpPr/>
          <p:nvPr/>
        </p:nvSpPr>
        <p:spPr>
          <a:xfrm>
            <a:off x="1439942" y="62367"/>
            <a:ext cx="617265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Ejemplo de MQTT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A5D1A95-BFCE-64C0-2FA2-B1F67ED6B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07" y="2532730"/>
            <a:ext cx="1204021" cy="1493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754F3242-AA12-467E-A2C7-BFD7DE710EF8}"/>
              </a:ext>
            </a:extLst>
          </p:cNvPr>
          <p:cNvSpPr/>
          <p:nvPr/>
        </p:nvSpPr>
        <p:spPr>
          <a:xfrm>
            <a:off x="146873" y="1282004"/>
            <a:ext cx="6141233" cy="55399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La Luz lo vamos hacer con un buzzer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2955377-D849-4396-8FE6-49E98EF40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7141" y="3344371"/>
            <a:ext cx="4255724" cy="2067513"/>
          </a:xfrm>
          <a:prstGeom prst="rect">
            <a:avLst/>
          </a:prstGeom>
        </p:spPr>
      </p:pic>
      <p:sp>
        <p:nvSpPr>
          <p:cNvPr id="18" name="Flecha: a la izquierda y derecha 17">
            <a:extLst>
              <a:ext uri="{FF2B5EF4-FFF2-40B4-BE49-F238E27FC236}">
                <a16:creationId xmlns:a16="http://schemas.microsoft.com/office/drawing/2014/main" id="{95FAD157-8D7D-4783-B8EF-70FD15D3138C}"/>
              </a:ext>
            </a:extLst>
          </p:cNvPr>
          <p:cNvSpPr/>
          <p:nvPr/>
        </p:nvSpPr>
        <p:spPr>
          <a:xfrm rot="5400000">
            <a:off x="5778440" y="3057101"/>
            <a:ext cx="1113329" cy="50478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2827DAC-1A5A-4CF3-A9BF-C2F829765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2594" y="105163"/>
            <a:ext cx="3284227" cy="9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1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26598-97FA-4F58-354F-E5A5A4CD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ADA5DF53-C3EA-8F09-9844-5EC121EF834D}"/>
              </a:ext>
            </a:extLst>
          </p:cNvPr>
          <p:cNvSpPr/>
          <p:nvPr/>
        </p:nvSpPr>
        <p:spPr>
          <a:xfrm>
            <a:off x="4626097" y="5437288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126">
            <a:extLst>
              <a:ext uri="{FF2B5EF4-FFF2-40B4-BE49-F238E27FC236}">
                <a16:creationId xmlns:a16="http://schemas.microsoft.com/office/drawing/2014/main" id="{C6654964-DC43-D41F-FD11-5293691B4D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7679" y="5327620"/>
            <a:ext cx="1783926" cy="100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BED856C-38BD-5780-C420-E9C58F61E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410" y="1035647"/>
            <a:ext cx="2814239" cy="1015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BF21D54-FA85-40AB-A896-50FD1E2E71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894" y="1027906"/>
            <a:ext cx="3284227" cy="930070"/>
          </a:xfrm>
          <a:prstGeom prst="rect">
            <a:avLst/>
          </a:prstGeom>
        </p:spPr>
      </p:pic>
      <p:graphicFrame>
        <p:nvGraphicFramePr>
          <p:cNvPr id="11" name="Tabla 13">
            <a:extLst>
              <a:ext uri="{FF2B5EF4-FFF2-40B4-BE49-F238E27FC236}">
                <a16:creationId xmlns:a16="http://schemas.microsoft.com/office/drawing/2014/main" id="{8ED31068-645A-4AB6-AD9F-1268133DD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298985"/>
              </p:ext>
            </p:extLst>
          </p:nvPr>
        </p:nvGraphicFramePr>
        <p:xfrm>
          <a:off x="1559651" y="1905794"/>
          <a:ext cx="8127999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288">
                  <a:extLst>
                    <a:ext uri="{9D8B030D-6E8A-4147-A177-3AD203B41FA5}">
                      <a16:colId xmlns:a16="http://schemas.microsoft.com/office/drawing/2014/main" val="1411432623"/>
                    </a:ext>
                  </a:extLst>
                </a:gridCol>
                <a:gridCol w="3328827">
                  <a:extLst>
                    <a:ext uri="{9D8B030D-6E8A-4147-A177-3AD203B41FA5}">
                      <a16:colId xmlns:a16="http://schemas.microsoft.com/office/drawing/2014/main" val="1773712568"/>
                    </a:ext>
                  </a:extLst>
                </a:gridCol>
                <a:gridCol w="2875884">
                  <a:extLst>
                    <a:ext uri="{9D8B030D-6E8A-4147-A177-3AD203B41FA5}">
                      <a16:colId xmlns:a16="http://schemas.microsoft.com/office/drawing/2014/main" val="256893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9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URL server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industrial.api.ubidots.com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broker.emqx.io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24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Puerto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4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Usuario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Token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-----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2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Pass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Token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------</a:t>
                      </a:r>
                      <a:endParaRPr lang="es-AR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1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err="1">
                          <a:solidFill>
                            <a:schemeClr val="bg1"/>
                          </a:solidFill>
                        </a:rPr>
                        <a:t>Topico</a:t>
                      </a:r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 Temperatura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/v1.6/</a:t>
                      </a:r>
                      <a:r>
                        <a:rPr lang="es-AR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/casa/temperatura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/casa/temperatura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5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err="1">
                          <a:solidFill>
                            <a:schemeClr val="bg1"/>
                          </a:solidFill>
                        </a:rPr>
                        <a:t>Topico</a:t>
                      </a:r>
                      <a:r>
                        <a:rPr lang="es-ES" b="1" dirty="0">
                          <a:solidFill>
                            <a:schemeClr val="bg1"/>
                          </a:solidFill>
                        </a:rPr>
                        <a:t> Luz</a:t>
                      </a:r>
                      <a:endParaRPr lang="es-A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/v1.6/</a:t>
                      </a:r>
                      <a:r>
                        <a:rPr lang="es-AR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/casa/luz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/casa/luz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455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66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568C44E-075D-7CAD-E06D-23D57CDA8BA7}"/>
              </a:ext>
            </a:extLst>
          </p:cNvPr>
          <p:cNvSpPr/>
          <p:nvPr/>
        </p:nvSpPr>
        <p:spPr>
          <a:xfrm>
            <a:off x="931896" y="562728"/>
            <a:ext cx="10643618" cy="1169551"/>
          </a:xfrm>
          <a:prstGeom prst="rect">
            <a:avLst/>
          </a:prstGeom>
          <a:solidFill>
            <a:srgbClr val="E74C3C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Veamos el código del ESP32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DBD2E0-19E8-4004-B15C-67487B94C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220" y="2105245"/>
            <a:ext cx="6829560" cy="431021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2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FDD52A8-A3AC-1A37-B0AD-A10DEEBD8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70" y="0"/>
            <a:ext cx="7728181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1B1C4F2-3DF0-371B-AB85-CE4D0C9F33EF}"/>
              </a:ext>
            </a:extLst>
          </p:cNvPr>
          <p:cNvSpPr/>
          <p:nvPr/>
        </p:nvSpPr>
        <p:spPr>
          <a:xfrm>
            <a:off x="6495861" y="104576"/>
            <a:ext cx="404565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Código ESP32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06506F-A7FF-44F0-983B-4BAB0E286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970" y="2804845"/>
            <a:ext cx="7728181" cy="186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09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9D48B-9004-2D3B-3599-E5C7D30E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6E407F6-FB9B-22C5-3A39-CE422D733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F74F3F-290C-0478-F41C-CC9EE190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38" y="1466229"/>
            <a:ext cx="10253599" cy="361266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A0613208-D80F-44C1-4129-28662E9AFCCA}"/>
              </a:ext>
            </a:extLst>
          </p:cNvPr>
          <p:cNvSpPr/>
          <p:nvPr/>
        </p:nvSpPr>
        <p:spPr>
          <a:xfrm>
            <a:off x="1097724" y="2997724"/>
            <a:ext cx="5502613" cy="4029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483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0953DD8-8F5C-680C-3CB9-630B19AA3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73" y="214212"/>
            <a:ext cx="9908598" cy="535001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41B2C8C-8919-06B0-4A6E-8038A55F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73" y="5699159"/>
            <a:ext cx="9908598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03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568C44E-075D-7CAD-E06D-23D57CDA8BA7}"/>
              </a:ext>
            </a:extLst>
          </p:cNvPr>
          <p:cNvSpPr/>
          <p:nvPr/>
        </p:nvSpPr>
        <p:spPr>
          <a:xfrm>
            <a:off x="524856" y="562728"/>
            <a:ext cx="11457688" cy="1169551"/>
          </a:xfrm>
          <a:prstGeom prst="rect">
            <a:avLst/>
          </a:prstGeom>
          <a:solidFill>
            <a:srgbClr val="E74C3C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Veamos el Dashboard </a:t>
            </a:r>
            <a:r>
              <a:rPr lang="es-ES" sz="7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ubidots</a:t>
            </a:r>
            <a:endParaRPr lang="es-ES" sz="7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BCA193-1BD1-4223-AA53-4552BDAA8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901" y="2244501"/>
            <a:ext cx="5930643" cy="28812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A28299A-7183-45FA-A668-6175AD4119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6" y="2184594"/>
            <a:ext cx="5228672" cy="29411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206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5EA39C-7C45-2848-0C04-CB9E08068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333" y="3063712"/>
            <a:ext cx="2854736" cy="160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568C44E-075D-7CAD-E06D-23D57CDA8BA7}"/>
              </a:ext>
            </a:extLst>
          </p:cNvPr>
          <p:cNvSpPr/>
          <p:nvPr/>
        </p:nvSpPr>
        <p:spPr>
          <a:xfrm>
            <a:off x="1188184" y="1582900"/>
            <a:ext cx="10032298" cy="1169551"/>
          </a:xfrm>
          <a:prstGeom prst="rect">
            <a:avLst/>
          </a:prstGeom>
          <a:solidFill>
            <a:srgbClr val="E74C3C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Veamos el código Android</a:t>
            </a:r>
          </a:p>
        </p:txBody>
      </p:sp>
    </p:spTree>
    <p:extLst>
      <p:ext uri="{BB962C8B-B14F-4D97-AF65-F5344CB8AC3E}">
        <p14:creationId xmlns:p14="http://schemas.microsoft.com/office/powerpoint/2010/main" val="24607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0257" y="1431134"/>
            <a:ext cx="4749206" cy="47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478" y="1238934"/>
            <a:ext cx="3475345" cy="218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357106">
            <a:off x="4734758" y="2113831"/>
            <a:ext cx="2346042" cy="1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1236949" y="5761150"/>
            <a:ext cx="3873304" cy="86177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Servicios REST</a:t>
            </a:r>
            <a:endParaRPr sz="5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Shape 239"/>
          <p:cNvSpPr txBox="1"/>
          <p:nvPr/>
        </p:nvSpPr>
        <p:spPr>
          <a:xfrm>
            <a:off x="775002" y="4494886"/>
            <a:ext cx="5042855" cy="1169551"/>
          </a:xfrm>
          <a:prstGeom prst="rect">
            <a:avLst/>
          </a:prstGeom>
          <a:gradFill>
            <a:gsLst>
              <a:gs pos="0">
                <a:srgbClr val="89C547"/>
              </a:gs>
              <a:gs pos="50000">
                <a:srgbClr val="7CC500"/>
              </a:gs>
              <a:gs pos="100000">
                <a:srgbClr val="70B600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7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28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Shape 255" descr="http://i-cdn.phonearena.com/images/articles/189507-thumb/Screen-Shot-2014-12-08-at-14.27.4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6" y="1212743"/>
            <a:ext cx="4214842" cy="89807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257" name="Shape 257" descr="http://pngimg.com/upload/smartphone_PNG852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0450" y="2297962"/>
            <a:ext cx="1656464" cy="26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/>
          <p:nvPr/>
        </p:nvSpPr>
        <p:spPr>
          <a:xfrm>
            <a:off x="1881158" y="4623782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7731361" y="4852317"/>
            <a:ext cx="27146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1881158" y="135652"/>
            <a:ext cx="8229600" cy="7542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875"/>
              <a:buFont typeface="Arial"/>
              <a:buNone/>
            </a:pPr>
            <a:r>
              <a:rPr lang="en-US" sz="3875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 de Web Services Local (REST)</a:t>
            </a:r>
            <a:endParaRPr sz="3875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Shape 261"/>
          <p:cNvCxnSpPr/>
          <p:nvPr/>
        </p:nvCxnSpPr>
        <p:spPr>
          <a:xfrm>
            <a:off x="4711559" y="4426883"/>
            <a:ext cx="305463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2" name="Shape 262"/>
          <p:cNvCxnSpPr/>
          <p:nvPr/>
        </p:nvCxnSpPr>
        <p:spPr>
          <a:xfrm flipH="1">
            <a:off x="4660329" y="2899378"/>
            <a:ext cx="3105865" cy="27992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3" name="Shape 263"/>
          <p:cNvSpPr txBox="1"/>
          <p:nvPr/>
        </p:nvSpPr>
        <p:spPr>
          <a:xfrm>
            <a:off x="4865505" y="2342596"/>
            <a:ext cx="25466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4834083" y="3704725"/>
            <a:ext cx="27933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/>
          </a:p>
        </p:txBody>
      </p:sp>
      <p:sp>
        <p:nvSpPr>
          <p:cNvPr id="15" name="Shape 244"/>
          <p:cNvSpPr/>
          <p:nvPr/>
        </p:nvSpPr>
        <p:spPr>
          <a:xfrm>
            <a:off x="1615215" y="5501125"/>
            <a:ext cx="3096344" cy="838446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4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EAB7FC39-40C0-7E92-F9A7-E1FD63FE58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18" y="2105435"/>
            <a:ext cx="3911587" cy="29336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D8A977-89BA-050A-62A5-020F0546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4844" y="1009765"/>
            <a:ext cx="2217085" cy="97578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EE4148A-4CEE-8971-B4DB-A5D6A408CA85}"/>
              </a:ext>
            </a:extLst>
          </p:cNvPr>
          <p:cNvSpPr/>
          <p:nvPr/>
        </p:nvSpPr>
        <p:spPr>
          <a:xfrm>
            <a:off x="863489" y="2796783"/>
            <a:ext cx="364798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Biblioteca </a:t>
            </a:r>
          </a:p>
          <a:p>
            <a:pPr algn="ctr"/>
            <a:r>
              <a:rPr lang="es-E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Asyncwebserver.h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6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Shape 272" descr="http://pngimg.com/upload/smartphone_PNG85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770" y="4582082"/>
            <a:ext cx="1429820" cy="228155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/>
          <p:nvPr/>
        </p:nvSpPr>
        <p:spPr>
          <a:xfrm>
            <a:off x="111965" y="3881149"/>
            <a:ext cx="222964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9769065" y="3750914"/>
            <a:ext cx="241230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dirty="0"/>
          </a:p>
        </p:txBody>
      </p:sp>
      <p:sp>
        <p:nvSpPr>
          <p:cNvPr id="275" name="Shape 275"/>
          <p:cNvSpPr/>
          <p:nvPr/>
        </p:nvSpPr>
        <p:spPr>
          <a:xfrm>
            <a:off x="4720090" y="3460733"/>
            <a:ext cx="265136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8AEF00"/>
                </a:solidFill>
                <a:latin typeface="Calibri"/>
                <a:ea typeface="Calibri"/>
                <a:cs typeface="Calibri"/>
                <a:sym typeface="Calibri"/>
              </a:rPr>
              <a:t>Servidor</a:t>
            </a:r>
            <a:endParaRPr/>
          </a:p>
        </p:txBody>
      </p:sp>
      <p:cxnSp>
        <p:nvCxnSpPr>
          <p:cNvPr id="276" name="Shape 276"/>
          <p:cNvCxnSpPr/>
          <p:nvPr/>
        </p:nvCxnSpPr>
        <p:spPr>
          <a:xfrm rot="10800000">
            <a:off x="7667062" y="3002303"/>
            <a:ext cx="1379349" cy="1417799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77" name="Shape 277"/>
          <p:cNvSpPr txBox="1"/>
          <p:nvPr/>
        </p:nvSpPr>
        <p:spPr>
          <a:xfrm rot="2748458">
            <a:off x="7594318" y="3355256"/>
            <a:ext cx="22710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Shape 279"/>
          <p:cNvSpPr txBox="1"/>
          <p:nvPr/>
        </p:nvSpPr>
        <p:spPr>
          <a:xfrm rot="-3100935">
            <a:off x="2227095" y="3345438"/>
            <a:ext cx="22710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Request</a:t>
            </a:r>
            <a:endParaRPr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Shape 280"/>
          <p:cNvCxnSpPr/>
          <p:nvPr/>
        </p:nvCxnSpPr>
        <p:spPr>
          <a:xfrm flipH="1">
            <a:off x="3551565" y="3711202"/>
            <a:ext cx="1078200" cy="1489933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1" name="Shape 281"/>
          <p:cNvSpPr txBox="1"/>
          <p:nvPr/>
        </p:nvSpPr>
        <p:spPr>
          <a:xfrm rot="-3281085">
            <a:off x="2806768" y="4056344"/>
            <a:ext cx="20118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Response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Shape 282"/>
          <p:cNvCxnSpPr/>
          <p:nvPr/>
        </p:nvCxnSpPr>
        <p:spPr>
          <a:xfrm>
            <a:off x="7359741" y="3875856"/>
            <a:ext cx="1316620" cy="1499171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3" name="Shape 283"/>
          <p:cNvSpPr txBox="1"/>
          <p:nvPr/>
        </p:nvSpPr>
        <p:spPr>
          <a:xfrm rot="2954678">
            <a:off x="7074857" y="4110199"/>
            <a:ext cx="20118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 Response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1877546" y="140319"/>
            <a:ext cx="8229600" cy="7587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Explicación Web Services en un servidor</a:t>
            </a: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Shape 285" descr="Resultado de imagen para web server clou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3594" y="1054608"/>
            <a:ext cx="3516821" cy="26962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hape 278"/>
          <p:cNvCxnSpPr/>
          <p:nvPr/>
        </p:nvCxnSpPr>
        <p:spPr>
          <a:xfrm flipV="1">
            <a:off x="2957019" y="3306572"/>
            <a:ext cx="1123326" cy="1391858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" name="Shape 244"/>
          <p:cNvSpPr/>
          <p:nvPr/>
        </p:nvSpPr>
        <p:spPr>
          <a:xfrm>
            <a:off x="4444116" y="4234479"/>
            <a:ext cx="3096344" cy="838446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Web Services</a:t>
            </a:r>
            <a:endParaRPr sz="40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Un circuito electrónico&#10;&#10;Descripción generada automáticamente con confianza baja">
            <a:extLst>
              <a:ext uri="{FF2B5EF4-FFF2-40B4-BE49-F238E27FC236}">
                <a16:creationId xmlns:a16="http://schemas.microsoft.com/office/drawing/2014/main" id="{E0F1FE41-15E4-FFA2-E277-4B94E4E1F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36" y="4256399"/>
            <a:ext cx="3911587" cy="293369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451BB8C-77FF-6DDE-2FF7-8F3ADF624432}"/>
              </a:ext>
            </a:extLst>
          </p:cNvPr>
          <p:cNvSpPr/>
          <p:nvPr/>
        </p:nvSpPr>
        <p:spPr>
          <a:xfrm>
            <a:off x="9440938" y="1996512"/>
            <a:ext cx="2520177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Biblioteca </a:t>
            </a:r>
          </a:p>
          <a:p>
            <a:pPr algn="ctr"/>
            <a:r>
              <a:rPr lang="es-E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HttpClient.h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s-E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Retrofit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5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/>
        </p:nvSpPr>
        <p:spPr>
          <a:xfrm>
            <a:off x="1877546" y="140319"/>
            <a:ext cx="8229600" cy="758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marR="0" lvl="0" indent="-457188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3875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3875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Android</a:t>
            </a:r>
            <a:endParaRPr sz="3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2411" y="1004459"/>
            <a:ext cx="444770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Android se pueden usar</a:t>
            </a:r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42411" y="2091816"/>
            <a:ext cx="5007260" cy="46320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Dentro de un </a:t>
            </a:r>
            <a:r>
              <a:rPr lang="es-AR" b="1" dirty="0" err="1">
                <a:solidFill>
                  <a:schemeClr val="tx1"/>
                </a:solidFill>
              </a:rPr>
              <a:t>thread</a:t>
            </a:r>
            <a:r>
              <a:rPr lang="es-AR" b="1" dirty="0">
                <a:solidFill>
                  <a:schemeClr val="tx1"/>
                </a:solidFill>
              </a:rPr>
              <a:t> crear un objeto </a:t>
            </a:r>
            <a:r>
              <a:rPr lang="es-AR" altLang="es-AR" b="1" dirty="0" err="1">
                <a:solidFill>
                  <a:schemeClr val="tx1"/>
                </a:solidFill>
              </a:rPr>
              <a:t>HttpURLConnection</a:t>
            </a:r>
            <a:r>
              <a:rPr lang="es-AR" b="1" dirty="0"/>
              <a:t>, por </a:t>
            </a:r>
            <a:r>
              <a:rPr lang="es-AR" b="1" dirty="0" err="1"/>
              <a:t>ej</a:t>
            </a:r>
            <a:r>
              <a:rPr lang="es-AR" b="1" dirty="0"/>
              <a:t>: </a:t>
            </a:r>
            <a:r>
              <a:rPr lang="es-AR" b="1" dirty="0" err="1">
                <a:solidFill>
                  <a:schemeClr val="accent4"/>
                </a:solidFill>
              </a:rPr>
              <a:t>obj</a:t>
            </a:r>
            <a:endParaRPr lang="es-AR" b="1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Abrir una conexión</a:t>
            </a:r>
          </a:p>
          <a:p>
            <a:r>
              <a:rPr lang="es-AR" b="1" dirty="0">
                <a:solidFill>
                  <a:schemeClr val="accent4"/>
                </a:solidFill>
              </a:rPr>
              <a:t>     </a:t>
            </a:r>
            <a:r>
              <a:rPr lang="es-AR" b="1" dirty="0" err="1">
                <a:solidFill>
                  <a:schemeClr val="accent4"/>
                </a:solidFill>
              </a:rPr>
              <a:t>Obj</a:t>
            </a:r>
            <a:r>
              <a:rPr lang="es-AR" b="1" dirty="0">
                <a:solidFill>
                  <a:schemeClr val="accent4"/>
                </a:solidFill>
              </a:rPr>
              <a:t> = </a:t>
            </a:r>
            <a:r>
              <a:rPr lang="es-AR" b="1" dirty="0" err="1">
                <a:solidFill>
                  <a:schemeClr val="accent4"/>
                </a:solidFill>
              </a:rPr>
              <a:t>uri.openConnection</a:t>
            </a:r>
            <a:r>
              <a:rPr lang="es-AR" b="1" dirty="0">
                <a:solidFill>
                  <a:schemeClr val="accent4"/>
                </a:solidFill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Definir el tipo de acción a realizar (GET o POST)  y sus </a:t>
            </a:r>
            <a:r>
              <a:rPr lang="es-AR" b="1" dirty="0" err="1">
                <a:solidFill>
                  <a:schemeClr val="tx1"/>
                </a:solidFill>
              </a:rPr>
              <a:t>parametros</a:t>
            </a:r>
            <a:endParaRPr lang="es-AR" b="1" dirty="0">
              <a:solidFill>
                <a:schemeClr val="tx1"/>
              </a:solidFill>
            </a:endParaRPr>
          </a:p>
          <a:p>
            <a:r>
              <a:rPr lang="es-AR" b="1" dirty="0">
                <a:solidFill>
                  <a:schemeClr val="accent4"/>
                </a:solidFill>
              </a:rPr>
              <a:t>      </a:t>
            </a:r>
            <a:r>
              <a:rPr lang="es-AR" b="1" dirty="0" err="1">
                <a:solidFill>
                  <a:schemeClr val="accent4"/>
                </a:solidFill>
              </a:rPr>
              <a:t>Obj.setRequestMethod</a:t>
            </a:r>
            <a:r>
              <a:rPr lang="es-AR" b="1" dirty="0">
                <a:solidFill>
                  <a:schemeClr val="accent4"/>
                </a:solidFill>
              </a:rPr>
              <a:t>(“GET”);</a:t>
            </a:r>
          </a:p>
          <a:p>
            <a:r>
              <a:rPr lang="es-AR" b="1" dirty="0">
                <a:solidFill>
                  <a:schemeClr val="accent4"/>
                </a:solidFill>
              </a:rPr>
              <a:t>      ……</a:t>
            </a:r>
            <a:endParaRPr lang="es-AR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Ejecutar la consulta</a:t>
            </a:r>
          </a:p>
          <a:p>
            <a:r>
              <a:rPr lang="es-AR" b="1" dirty="0">
                <a:solidFill>
                  <a:schemeClr val="accent4"/>
                </a:solidFill>
              </a:rPr>
              <a:t>    </a:t>
            </a:r>
            <a:r>
              <a:rPr lang="es-AR" b="1" dirty="0" err="1">
                <a:solidFill>
                  <a:schemeClr val="accent4"/>
                </a:solidFill>
              </a:rPr>
              <a:t>Obj.Connect</a:t>
            </a:r>
            <a:r>
              <a:rPr lang="es-AR" b="1" dirty="0">
                <a:solidFill>
                  <a:schemeClr val="accent4"/>
                </a:solidFill>
              </a:rPr>
              <a:t>();</a:t>
            </a:r>
          </a:p>
          <a:p>
            <a:endParaRPr lang="es-AR" b="1" dirty="0">
              <a:solidFill>
                <a:schemeClr val="accent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Esperar la respuesta de la consulta</a:t>
            </a:r>
          </a:p>
          <a:p>
            <a:r>
              <a:rPr lang="es-AR" b="1" dirty="0">
                <a:solidFill>
                  <a:schemeClr val="accent4"/>
                </a:solidFill>
              </a:rPr>
              <a:t>    response= </a:t>
            </a:r>
            <a:r>
              <a:rPr lang="es-AR" b="1" dirty="0" err="1">
                <a:solidFill>
                  <a:schemeClr val="accent4"/>
                </a:solidFill>
              </a:rPr>
              <a:t>Obj.getResponse</a:t>
            </a:r>
            <a:r>
              <a:rPr lang="es-AR" b="1" dirty="0">
                <a:solidFill>
                  <a:schemeClr val="accent4"/>
                </a:solidFill>
              </a:rPr>
              <a:t>();</a:t>
            </a:r>
          </a:p>
          <a:p>
            <a:endParaRPr lang="es-AR" sz="11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AR" sz="14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411" y="1736243"/>
            <a:ext cx="204479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altLang="es-AR" dirty="0" err="1">
                <a:solidFill>
                  <a:schemeClr val="lt1"/>
                </a:solidFill>
              </a:rPr>
              <a:t>HttpURLConnection</a:t>
            </a:r>
            <a:endParaRPr lang="es-AR" altLang="es-AR" dirty="0">
              <a:solidFill>
                <a:schemeClr val="lt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087202" y="1736243"/>
            <a:ext cx="296246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 Bloqueante</a:t>
            </a:r>
            <a:endParaRPr lang="es-AR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148958" y="1398058"/>
            <a:ext cx="7002098" cy="53553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Trabaja con JSON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El diccionario de JSON debe ser mapeado a una clase. Por </a:t>
            </a:r>
            <a:r>
              <a:rPr lang="es-AR" b="1" dirty="0" err="1">
                <a:solidFill>
                  <a:schemeClr val="tx1"/>
                </a:solidFill>
              </a:rPr>
              <a:t>ej</a:t>
            </a:r>
            <a:r>
              <a:rPr lang="es-AR" b="1" dirty="0">
                <a:solidFill>
                  <a:schemeClr val="tx1"/>
                </a:solidFill>
              </a:rPr>
              <a:t>: </a:t>
            </a:r>
            <a:r>
              <a:rPr lang="es-AR" b="1" dirty="0">
                <a:solidFill>
                  <a:srgbClr val="FF0000"/>
                </a:solidFill>
              </a:rPr>
              <a:t>{“nombre”: “Esteban”}</a:t>
            </a:r>
          </a:p>
          <a:p>
            <a:pPr lvl="1"/>
            <a:endParaRPr lang="es-AR" b="1" dirty="0">
              <a:solidFill>
                <a:srgbClr val="FF0000"/>
              </a:solidFill>
            </a:endParaRPr>
          </a:p>
          <a:p>
            <a:pPr lvl="1"/>
            <a:r>
              <a:rPr lang="es-AR" b="1" dirty="0" err="1">
                <a:solidFill>
                  <a:srgbClr val="FF0000"/>
                </a:solidFill>
              </a:rPr>
              <a:t>Public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class</a:t>
            </a:r>
            <a:r>
              <a:rPr lang="es-AR" b="1" dirty="0">
                <a:solidFill>
                  <a:srgbClr val="FF0000"/>
                </a:solidFill>
              </a:rPr>
              <a:t> Personas{</a:t>
            </a:r>
          </a:p>
          <a:p>
            <a:pPr lvl="1"/>
            <a:r>
              <a:rPr lang="es-AR" b="1" dirty="0">
                <a:solidFill>
                  <a:srgbClr val="FF0000"/>
                </a:solidFill>
              </a:rPr>
              <a:t>	</a:t>
            </a:r>
            <a:r>
              <a:rPr lang="es-AR" b="1" dirty="0" err="1">
                <a:solidFill>
                  <a:srgbClr val="FF0000"/>
                </a:solidFill>
              </a:rPr>
              <a:t>String</a:t>
            </a:r>
            <a:r>
              <a:rPr lang="es-AR" b="1" dirty="0">
                <a:solidFill>
                  <a:srgbClr val="FF0000"/>
                </a:solidFill>
              </a:rPr>
              <a:t> Nombre;</a:t>
            </a:r>
          </a:p>
          <a:p>
            <a:pPr lvl="2"/>
            <a:r>
              <a:rPr lang="es-AR" b="1" dirty="0" err="1">
                <a:solidFill>
                  <a:srgbClr val="FF0000"/>
                </a:solidFill>
              </a:rPr>
              <a:t>setNombre</a:t>
            </a:r>
            <a:r>
              <a:rPr lang="es-AR" b="1" dirty="0">
                <a:solidFill>
                  <a:srgbClr val="FF0000"/>
                </a:solidFill>
              </a:rPr>
              <a:t>()</a:t>
            </a:r>
          </a:p>
          <a:p>
            <a:pPr lvl="2"/>
            <a:r>
              <a:rPr lang="es-AR" b="1" dirty="0" err="1">
                <a:solidFill>
                  <a:srgbClr val="FF0000"/>
                </a:solidFill>
              </a:rPr>
              <a:t>getNombre</a:t>
            </a:r>
            <a:r>
              <a:rPr lang="es-AR" b="1" dirty="0">
                <a:solidFill>
                  <a:srgbClr val="FF0000"/>
                </a:solidFill>
              </a:rPr>
              <a:t>()}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Debe generarse una interfaz con las acciones a realizar</a:t>
            </a:r>
          </a:p>
          <a:p>
            <a:r>
              <a:rPr lang="es-AR" b="1" dirty="0">
                <a:solidFill>
                  <a:srgbClr val="FF0000"/>
                </a:solidFill>
              </a:rPr>
              <a:t>     </a:t>
            </a:r>
            <a:r>
              <a:rPr lang="es-AR" b="1" dirty="0" err="1">
                <a:solidFill>
                  <a:srgbClr val="FF0000"/>
                </a:solidFill>
              </a:rPr>
              <a:t>public</a:t>
            </a:r>
            <a:r>
              <a:rPr lang="es-AR" b="1" dirty="0">
                <a:solidFill>
                  <a:srgbClr val="FF0000"/>
                </a:solidFill>
              </a:rPr>
              <a:t> interface </a:t>
            </a:r>
            <a:r>
              <a:rPr lang="es-AR" b="1" dirty="0" err="1">
                <a:solidFill>
                  <a:srgbClr val="FF0000"/>
                </a:solidFill>
              </a:rPr>
              <a:t>interfaz_personas</a:t>
            </a:r>
            <a:r>
              <a:rPr lang="es-AR" b="1" dirty="0">
                <a:solidFill>
                  <a:srgbClr val="FF0000"/>
                </a:solidFill>
              </a:rPr>
              <a:t>{</a:t>
            </a:r>
          </a:p>
          <a:p>
            <a:r>
              <a:rPr lang="es-AR" b="1" dirty="0">
                <a:solidFill>
                  <a:srgbClr val="FF0000"/>
                </a:solidFill>
              </a:rPr>
              <a:t>	@GET(</a:t>
            </a:r>
            <a:r>
              <a:rPr lang="es-AR" b="1" dirty="0" err="1">
                <a:solidFill>
                  <a:srgbClr val="FF0000"/>
                </a:solidFill>
              </a:rPr>
              <a:t>uri</a:t>
            </a:r>
            <a:r>
              <a:rPr lang="es-AR" b="1" dirty="0">
                <a:solidFill>
                  <a:srgbClr val="FF0000"/>
                </a:solidFill>
              </a:rPr>
              <a:t>)</a:t>
            </a:r>
          </a:p>
          <a:p>
            <a:r>
              <a:rPr lang="es-AR" b="1" dirty="0">
                <a:solidFill>
                  <a:srgbClr val="FF0000"/>
                </a:solidFill>
              </a:rPr>
              <a:t>	</a:t>
            </a:r>
            <a:r>
              <a:rPr lang="es-AR" b="1" dirty="0" err="1">
                <a:solidFill>
                  <a:srgbClr val="FF0000"/>
                </a:solidFill>
              </a:rPr>
              <a:t>public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void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listarNombres</a:t>
            </a:r>
            <a:r>
              <a:rPr lang="es-AR" b="1" dirty="0">
                <a:solidFill>
                  <a:srgbClr val="FF0000"/>
                </a:solidFill>
              </a:rPr>
              <a:t>(@</a:t>
            </a:r>
            <a:r>
              <a:rPr lang="es-AR" b="1" dirty="0" err="1">
                <a:solidFill>
                  <a:srgbClr val="FF0000"/>
                </a:solidFill>
              </a:rPr>
              <a:t>Query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parámetros,metodo</a:t>
            </a:r>
            <a:r>
              <a:rPr lang="es-AR" b="1" dirty="0">
                <a:solidFill>
                  <a:srgbClr val="FF0000"/>
                </a:solidFill>
              </a:rPr>
              <a:t> 	</a:t>
            </a:r>
            <a:r>
              <a:rPr lang="es-AR" b="1" dirty="0" err="1">
                <a:solidFill>
                  <a:srgbClr val="FF0000"/>
                </a:solidFill>
              </a:rPr>
              <a:t>callback</a:t>
            </a:r>
            <a:r>
              <a:rPr lang="es-AR" b="1" dirty="0">
                <a:solidFill>
                  <a:srgbClr val="FF0000"/>
                </a:solidFill>
              </a:rPr>
              <a:t>); </a:t>
            </a:r>
          </a:p>
          <a:p>
            <a:r>
              <a:rPr lang="es-AR" b="1" dirty="0">
                <a:solidFill>
                  <a:schemeClr val="accent4"/>
                </a:solidFill>
              </a:rPr>
              <a:t>}</a:t>
            </a:r>
            <a:endParaRPr lang="es-AR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Cuando se </a:t>
            </a:r>
            <a:r>
              <a:rPr lang="es-AR" b="1" dirty="0" err="1">
                <a:solidFill>
                  <a:schemeClr val="tx1"/>
                </a:solidFill>
              </a:rPr>
              <a:t>craa</a:t>
            </a:r>
            <a:r>
              <a:rPr lang="es-AR" b="1" dirty="0">
                <a:solidFill>
                  <a:schemeClr val="tx1"/>
                </a:solidFill>
              </a:rPr>
              <a:t> el objeto de la interfaz se define el </a:t>
            </a:r>
            <a:r>
              <a:rPr lang="es-AR" b="1" dirty="0" err="1">
                <a:solidFill>
                  <a:schemeClr val="tx1"/>
                </a:solidFill>
              </a:rPr>
              <a:t>metodo</a:t>
            </a:r>
            <a:r>
              <a:rPr lang="es-AR" b="1" dirty="0">
                <a:solidFill>
                  <a:schemeClr val="tx1"/>
                </a:solidFill>
              </a:rPr>
              <a:t> </a:t>
            </a:r>
            <a:r>
              <a:rPr lang="es-AR" b="1" dirty="0" err="1">
                <a:solidFill>
                  <a:schemeClr val="tx1"/>
                </a:solidFill>
              </a:rPr>
              <a:t>callback</a:t>
            </a:r>
            <a:endParaRPr lang="es-AR" b="1" dirty="0">
              <a:solidFill>
                <a:schemeClr val="tx1"/>
              </a:solidFill>
            </a:endParaRPr>
          </a:p>
          <a:p>
            <a:pPr lvl="1"/>
            <a:r>
              <a:rPr lang="es-AR" b="1" dirty="0" err="1">
                <a:solidFill>
                  <a:srgbClr val="FF0000"/>
                </a:solidFill>
              </a:rPr>
              <a:t>Obj_interfaz.listarNombres</a:t>
            </a:r>
            <a:r>
              <a:rPr lang="es-AR" b="1" dirty="0">
                <a:solidFill>
                  <a:srgbClr val="FF0000"/>
                </a:solidFill>
              </a:rPr>
              <a:t>(parámetro, new </a:t>
            </a:r>
            <a:r>
              <a:rPr lang="es-AR" b="1" dirty="0" err="1">
                <a:solidFill>
                  <a:srgbClr val="FF0000"/>
                </a:solidFill>
              </a:rPr>
              <a:t>Callback</a:t>
            </a:r>
            <a:r>
              <a:rPr lang="es-AR" b="1" dirty="0">
                <a:solidFill>
                  <a:srgbClr val="FF0000"/>
                </a:solidFill>
              </a:rPr>
              <a:t>(){</a:t>
            </a:r>
          </a:p>
          <a:p>
            <a:pPr lvl="1"/>
            <a:r>
              <a:rPr lang="es-AR" b="1" dirty="0" err="1">
                <a:solidFill>
                  <a:srgbClr val="FF0000"/>
                </a:solidFill>
              </a:rPr>
              <a:t>Public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void</a:t>
            </a:r>
            <a:r>
              <a:rPr lang="es-AR" b="1" dirty="0">
                <a:solidFill>
                  <a:srgbClr val="FF0000"/>
                </a:solidFill>
              </a:rPr>
              <a:t> </a:t>
            </a:r>
            <a:r>
              <a:rPr lang="es-AR" b="1" dirty="0" err="1">
                <a:solidFill>
                  <a:srgbClr val="FF0000"/>
                </a:solidFill>
              </a:rPr>
              <a:t>success</a:t>
            </a:r>
            <a:r>
              <a:rPr lang="es-AR" b="1" dirty="0">
                <a:solidFill>
                  <a:srgbClr val="FF0000"/>
                </a:solidFill>
              </a:rPr>
              <a:t>(Personas p, Response response){</a:t>
            </a:r>
          </a:p>
          <a:p>
            <a:pPr lvl="1"/>
            <a:r>
              <a:rPr lang="es-AR" b="1" dirty="0">
                <a:solidFill>
                  <a:srgbClr val="FF0000"/>
                </a:solidFill>
              </a:rPr>
              <a:t>	</a:t>
            </a:r>
            <a:r>
              <a:rPr lang="es-AR" b="1" dirty="0" err="1">
                <a:solidFill>
                  <a:srgbClr val="FF0000"/>
                </a:solidFill>
              </a:rPr>
              <a:t>p.getNombre</a:t>
            </a:r>
            <a:r>
              <a:rPr lang="es-AR" b="1" dirty="0">
                <a:solidFill>
                  <a:srgbClr val="FF0000"/>
                </a:solidFill>
              </a:rPr>
              <a:t>();</a:t>
            </a:r>
          </a:p>
          <a:p>
            <a:pPr lvl="1"/>
            <a:r>
              <a:rPr lang="es-AR" b="1" dirty="0">
                <a:solidFill>
                  <a:srgbClr val="FF0000"/>
                </a:solidFill>
              </a:rPr>
              <a:t>}}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148958" y="1014496"/>
            <a:ext cx="204479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altLang="es-AR" dirty="0" err="1">
                <a:solidFill>
                  <a:schemeClr val="lt1"/>
                </a:solidFill>
              </a:rPr>
              <a:t>Retrofit</a:t>
            </a:r>
            <a:endParaRPr lang="es-AR" altLang="es-AR" dirty="0">
              <a:solidFill>
                <a:schemeClr val="lt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238520" y="1028726"/>
            <a:ext cx="296246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 </a:t>
            </a:r>
            <a:r>
              <a:rPr lang="es-AR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Asincronico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512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03" y="1418858"/>
            <a:ext cx="5199062" cy="5199062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1735">
            <a:off x="1623595" y="1187295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D5056FF-5119-5A2C-59E0-3E5E03E27F41}"/>
              </a:ext>
            </a:extLst>
          </p:cNvPr>
          <p:cNvSpPr/>
          <p:nvPr/>
        </p:nvSpPr>
        <p:spPr>
          <a:xfrm>
            <a:off x="1314263" y="1229023"/>
            <a:ext cx="198432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Teoría</a:t>
            </a:r>
          </a:p>
        </p:txBody>
      </p:sp>
    </p:spTree>
    <p:extLst>
      <p:ext uri="{BB962C8B-B14F-4D97-AF65-F5344CB8AC3E}">
        <p14:creationId xmlns:p14="http://schemas.microsoft.com/office/powerpoint/2010/main" val="17240922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36143" y="969340"/>
            <a:ext cx="6638164" cy="769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 y esclavo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4" y="1847883"/>
            <a:ext cx="6883222" cy="4509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ángulo 9"/>
          <p:cNvSpPr/>
          <p:nvPr/>
        </p:nvSpPr>
        <p:spPr>
          <a:xfrm>
            <a:off x="7629099" y="1588653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Maestro es quien busca dispositivos esclavos para conectarse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 quien puede establecer una conexión con los esclavos.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maestro puede conectarse a varios esclavos a la vez.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29099" y="969339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Maestro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617723" y="4279541"/>
            <a:ext cx="41550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Esclavo expone su dirección MAC para que los Maestro lo puedan detectar y conectarse con el.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1900" dirty="0"/>
              <a:t>Un esclavo puede conectarse únicamente  con un maestro a la vez..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617723" y="3660227"/>
            <a:ext cx="415507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3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Esclavo</a:t>
            </a:r>
          </a:p>
        </p:txBody>
      </p:sp>
    </p:spTree>
    <p:extLst>
      <p:ext uri="{BB962C8B-B14F-4D97-AF65-F5344CB8AC3E}">
        <p14:creationId xmlns:p14="http://schemas.microsoft.com/office/powerpoint/2010/main" val="3034750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64" y="1029877"/>
            <a:ext cx="5671927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uadroTexto 7"/>
          <p:cNvSpPr txBox="1"/>
          <p:nvPr/>
        </p:nvSpPr>
        <p:spPr>
          <a:xfrm>
            <a:off x="917148" y="233420"/>
            <a:ext cx="10167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¿Un </a:t>
            </a:r>
            <a:r>
              <a:rPr lang="es-E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SmartPhone</a:t>
            </a:r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con Android es Maestro o Esclavo?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16" y="1029877"/>
            <a:ext cx="3444341" cy="377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ángulo 4"/>
          <p:cNvSpPr/>
          <p:nvPr/>
        </p:nvSpPr>
        <p:spPr>
          <a:xfrm>
            <a:off x="291922" y="5121052"/>
            <a:ext cx="11677166" cy="1631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000000"/>
                </a:solidFill>
              </a:rPr>
              <a:t>Por defecto Android funciona como Maestro. La búsqueda de los esclavos se puede hacer </a:t>
            </a:r>
            <a:r>
              <a:rPr lang="es-AR" sz="2500" b="1" dirty="0">
                <a:solidFill>
                  <a:srgbClr val="FF0000"/>
                </a:solidFill>
              </a:rPr>
              <a:t>manualmente</a:t>
            </a:r>
            <a:r>
              <a:rPr lang="es-AR" sz="2500" b="1" dirty="0">
                <a:solidFill>
                  <a:srgbClr val="000000"/>
                </a:solidFill>
              </a:rPr>
              <a:t> o por </a:t>
            </a:r>
            <a:r>
              <a:rPr lang="es-AR" sz="2500" b="1" dirty="0">
                <a:solidFill>
                  <a:srgbClr val="FF0000"/>
                </a:solidFill>
              </a:rPr>
              <a:t>medio de código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500" b="1" dirty="0">
                <a:solidFill>
                  <a:srgbClr val="FF0000"/>
                </a:solidFill>
              </a:rPr>
              <a:t>No obstante,</a:t>
            </a:r>
            <a:r>
              <a:rPr lang="es-AR" sz="2500" b="1" dirty="0">
                <a:solidFill>
                  <a:srgbClr val="000000"/>
                </a:solidFill>
              </a:rPr>
              <a:t> por medio de una configuración especial se puede hacer que el </a:t>
            </a:r>
            <a:r>
              <a:rPr lang="es-AR" sz="2500" b="1" dirty="0" err="1">
                <a:solidFill>
                  <a:srgbClr val="000000"/>
                </a:solidFill>
              </a:rPr>
              <a:t>SmartPhone</a:t>
            </a:r>
            <a:r>
              <a:rPr lang="es-AR" sz="2500" b="1" dirty="0">
                <a:solidFill>
                  <a:srgbClr val="000000"/>
                </a:solidFill>
              </a:rPr>
              <a:t> funcione como esclavo.</a:t>
            </a:r>
            <a:endParaRPr lang="es-AR" sz="2500" b="1" dirty="0">
              <a:solidFill>
                <a:srgbClr val="FF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 rot="2244367">
            <a:off x="7100193" y="1834248"/>
            <a:ext cx="4533555" cy="8617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5000" b="1" dirty="0">
                <a:solidFill>
                  <a:schemeClr val="bg1"/>
                </a:solidFill>
              </a:rPr>
              <a:t>Forma Manual</a:t>
            </a:r>
          </a:p>
        </p:txBody>
      </p:sp>
    </p:spTree>
    <p:extLst>
      <p:ext uri="{BB962C8B-B14F-4D97-AF65-F5344CB8AC3E}">
        <p14:creationId xmlns:p14="http://schemas.microsoft.com/office/powerpoint/2010/main" val="113960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07BB14-FCF5-F615-9761-09501967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5249062" y="3396708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9135110-0E16-819F-539B-0D8DF7CD95A2}"/>
              </a:ext>
            </a:extLst>
          </p:cNvPr>
          <p:cNvSpPr txBox="1"/>
          <p:nvPr/>
        </p:nvSpPr>
        <p:spPr>
          <a:xfrm rot="21106426">
            <a:off x="9790450" y="3129660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</p:spTree>
    <p:extLst>
      <p:ext uri="{BB962C8B-B14F-4D97-AF65-F5344CB8AC3E}">
        <p14:creationId xmlns:p14="http://schemas.microsoft.com/office/powerpoint/2010/main" val="29941619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25526"/>
            <a:ext cx="10515600" cy="7294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Arduino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09585D-FB23-1D58-F8DC-5540578F5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57" y="1216058"/>
            <a:ext cx="9989907" cy="531641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2857EC4-157D-5894-6F93-D52B1C531996}"/>
              </a:ext>
            </a:extLst>
          </p:cNvPr>
          <p:cNvSpPr/>
          <p:nvPr/>
        </p:nvSpPr>
        <p:spPr>
          <a:xfrm>
            <a:off x="1550311" y="1691414"/>
            <a:ext cx="1404854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16CC38-DEA7-992D-8835-242BEA9346D9}"/>
              </a:ext>
            </a:extLst>
          </p:cNvPr>
          <p:cNvSpPr/>
          <p:nvPr/>
        </p:nvSpPr>
        <p:spPr>
          <a:xfrm>
            <a:off x="1074872" y="2666547"/>
            <a:ext cx="2817941" cy="323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CAAA81-F1C8-A023-E4C7-46F279D94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228" y="2014674"/>
            <a:ext cx="3790950" cy="10191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B317-2056-D237-CA41-C175BED5BE63}"/>
              </a:ext>
            </a:extLst>
          </p:cNvPr>
          <p:cNvSpPr/>
          <p:nvPr/>
        </p:nvSpPr>
        <p:spPr>
          <a:xfrm>
            <a:off x="4384693" y="1050865"/>
            <a:ext cx="470802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 ESP32 se usa</a:t>
            </a:r>
          </a:p>
        </p:txBody>
      </p:sp>
    </p:spTree>
    <p:extLst>
      <p:ext uri="{BB962C8B-B14F-4D97-AF65-F5344CB8AC3E}">
        <p14:creationId xmlns:p14="http://schemas.microsoft.com/office/powerpoint/2010/main" val="222067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849085" y="2253543"/>
            <a:ext cx="7057623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AR" dirty="0"/>
              <a:t>Activar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Buscar dispositivos cercanos al móvil de Bluethoot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Emparejar ambos el HC05 con el </a:t>
            </a:r>
            <a:r>
              <a:rPr lang="es-AR" dirty="0" err="1"/>
              <a:t>Buethoot</a:t>
            </a:r>
            <a:r>
              <a:rPr lang="es-AR" dirty="0"/>
              <a:t> de Android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dirty="0"/>
              <a:t>Realizar la transferencia de datos entre Arduino y Android a través del bluethoot. Esto se debe realizar en otro hilo de conexión</a:t>
            </a:r>
          </a:p>
        </p:txBody>
      </p:sp>
      <p:pic>
        <p:nvPicPr>
          <p:cNvPr id="6" name="Picture 6" descr="http://pngimg.com/upload/smartphone_PNG85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342" y="1408880"/>
            <a:ext cx="2524259" cy="4027939"/>
          </a:xfrm>
          <a:prstGeom prst="rect">
            <a:avLst/>
          </a:prstGeom>
          <a:noFill/>
        </p:spPr>
      </p:pic>
      <p:sp>
        <p:nvSpPr>
          <p:cNvPr id="7" name="8 Rectángulo"/>
          <p:cNvSpPr/>
          <p:nvPr/>
        </p:nvSpPr>
        <p:spPr>
          <a:xfrm>
            <a:off x="3849085" y="1197826"/>
            <a:ext cx="4597758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Pasos de Utilización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849084" y="4130976"/>
            <a:ext cx="705762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dirty="0"/>
              <a:t>En la búsqueda de dispositivos se deben usar </a:t>
            </a:r>
            <a:r>
              <a:rPr lang="es-AR" dirty="0" err="1"/>
              <a:t>Broadcast</a:t>
            </a:r>
            <a:r>
              <a:rPr lang="es-AR" dirty="0"/>
              <a:t> </a:t>
            </a:r>
            <a:r>
              <a:rPr lang="es-AR" dirty="0" err="1"/>
              <a:t>Recevier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28644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81000" y="207851"/>
            <a:ext cx="11430000" cy="841059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2°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Android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35523" y="2269962"/>
            <a:ext cx="9744677" cy="324471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Sensores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Bluetooth Arduino-ESP32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Bluetooth Android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ESP32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MQTT Android</a:t>
            </a:r>
          </a:p>
          <a:p>
            <a:pPr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formas</a:t>
            </a: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35523" y="1485366"/>
            <a:ext cx="7384576" cy="5847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Temario</a:t>
            </a:r>
            <a:endParaRPr sz="3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07BB14-FCF5-F615-9761-09501967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98">
            <a:off x="5249062" y="3396708"/>
            <a:ext cx="4575883" cy="1290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9135110-0E16-819F-539B-0D8DF7CD95A2}"/>
              </a:ext>
            </a:extLst>
          </p:cNvPr>
          <p:cNvSpPr txBox="1"/>
          <p:nvPr/>
        </p:nvSpPr>
        <p:spPr>
          <a:xfrm rot="21106426">
            <a:off x="9790450" y="3129660"/>
            <a:ext cx="117949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6000" dirty="0"/>
              <a:t>2.0</a:t>
            </a:r>
          </a:p>
        </p:txBody>
      </p:sp>
    </p:spTree>
    <p:extLst>
      <p:ext uri="{BB962C8B-B14F-4D97-AF65-F5344CB8AC3E}">
        <p14:creationId xmlns:p14="http://schemas.microsoft.com/office/powerpoint/2010/main" val="27129141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4" y="908559"/>
            <a:ext cx="11381702" cy="57817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2581" y="5615189"/>
            <a:ext cx="3193960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Arduino UNO usar </a:t>
            </a:r>
            <a:r>
              <a:rPr lang="es-AR" dirty="0" err="1"/>
              <a:t>SoftwareSerial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441104" y="4121239"/>
            <a:ext cx="3899076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225722" y="4175831"/>
            <a:ext cx="2761932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6987654" y="4175831"/>
            <a:ext cx="2251880" cy="25144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9235465" y="4121239"/>
            <a:ext cx="2587341" cy="2408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 rot="2244367">
            <a:off x="6500637" y="1846631"/>
            <a:ext cx="5563821" cy="707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Forma mediante Código</a:t>
            </a:r>
          </a:p>
        </p:txBody>
      </p:sp>
      <p:sp>
        <p:nvSpPr>
          <p:cNvPr id="2" name="Shape 125">
            <a:extLst>
              <a:ext uri="{FF2B5EF4-FFF2-40B4-BE49-F238E27FC236}">
                <a16:creationId xmlns:a16="http://schemas.microsoft.com/office/drawing/2014/main" id="{B4D3C06D-EDEE-93C8-9D64-3E54A01B9693}"/>
              </a:ext>
            </a:extLst>
          </p:cNvPr>
          <p:cNvSpPr/>
          <p:nvPr/>
        </p:nvSpPr>
        <p:spPr>
          <a:xfrm>
            <a:off x="4802788" y="5066053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126">
            <a:extLst>
              <a:ext uri="{FF2B5EF4-FFF2-40B4-BE49-F238E27FC236}">
                <a16:creationId xmlns:a16="http://schemas.microsoft.com/office/drawing/2014/main" id="{185FC2A1-0372-989E-0D62-EA97E6D863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8862" y="4848137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085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F7C2E9E-FD54-434A-392A-B394C20B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78" y="818637"/>
            <a:ext cx="8793104" cy="1396195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940551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AndroidManifest</a:t>
            </a:r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0846028" y="1221641"/>
            <a:ext cx="113172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Solicitar </a:t>
            </a:r>
          </a:p>
          <a:p>
            <a:r>
              <a:rPr lang="es-AR" sz="2000" dirty="0">
                <a:solidFill>
                  <a:schemeClr val="bg1"/>
                </a:solidFill>
              </a:rPr>
              <a:t>Permisos</a:t>
            </a:r>
          </a:p>
        </p:txBody>
      </p:sp>
      <p:sp>
        <p:nvSpPr>
          <p:cNvPr id="12" name="8 Rectángulo"/>
          <p:cNvSpPr/>
          <p:nvPr/>
        </p:nvSpPr>
        <p:spPr>
          <a:xfrm>
            <a:off x="67506" y="2272896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BroadcastReceiver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280661" y="2303576"/>
            <a:ext cx="8793104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filter.addAction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ACTION_DISCOVERY_FINISHED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1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egisterReceiver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250934" y="3931300"/>
            <a:ext cx="8813404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final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mReceiver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BroadcastReceiver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onReceive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endParaRPr lang="es-AR" altLang="es-AR" sz="12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intent.getAction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s-AR" altLang="es-A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ACTION_STATE_CHANGED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…………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1" i="0" u="none" strike="noStrike" cap="none" normalizeH="0" baseline="0" dirty="0" err="1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s-AR" altLang="es-AR" sz="1200" b="1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BluetoothAdapter.</a:t>
            </a:r>
            <a:r>
              <a:rPr kumimoji="0" lang="es-AR" altLang="es-AR" sz="1200" b="1" i="1" u="none" strike="noStrike" cap="none" normalizeH="0" baseline="0" dirty="0" err="1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ACTION_DISCOVERY_STARTED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s-AR" altLang="es-A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  <a:b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s-AR" altLang="es-AR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……..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b="1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s-AR" altLang="es-AR" sz="12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BluetoothDevice.</a:t>
            </a:r>
            <a:r>
              <a:rPr lang="es-AR" altLang="es-AR" sz="1200" b="1" i="1" dirty="0" err="1">
                <a:solidFill>
                  <a:srgbClr val="660E7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ACTION_FOUND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.equals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s-AR" altLang="es-AR" sz="12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AR" altLang="es-AR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s-AR" altLang="es-AR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AR" altLang="es-A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p:sp>
        <p:nvSpPr>
          <p:cNvPr id="15" name="Rectángulo 14"/>
          <p:cNvSpPr/>
          <p:nvPr/>
        </p:nvSpPr>
        <p:spPr>
          <a:xfrm rot="1031300">
            <a:off x="1679993" y="1830471"/>
            <a:ext cx="9754165" cy="13234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A partir de Android 6 Algunos permisos se deben pedir en tiempo de ejecución</a:t>
            </a:r>
          </a:p>
        </p:txBody>
      </p:sp>
    </p:spTree>
    <p:extLst>
      <p:ext uri="{BB962C8B-B14F-4D97-AF65-F5344CB8AC3E}">
        <p14:creationId xmlns:p14="http://schemas.microsoft.com/office/powerpoint/2010/main" val="95571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2095472" y="-1734"/>
            <a:ext cx="8104984" cy="766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s-AR" sz="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Bluetooth en Android</a:t>
            </a:r>
          </a:p>
        </p:txBody>
      </p:sp>
      <p:sp>
        <p:nvSpPr>
          <p:cNvPr id="4" name="8 Rectángulo"/>
          <p:cNvSpPr/>
          <p:nvPr/>
        </p:nvSpPr>
        <p:spPr>
          <a:xfrm>
            <a:off x="60610" y="1645277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BluetoothAdapter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4287" y="1390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15" name="8 Rectángulo"/>
          <p:cNvSpPr/>
          <p:nvPr/>
        </p:nvSpPr>
        <p:spPr>
          <a:xfrm>
            <a:off x="162632" y="867639"/>
            <a:ext cx="11419767" cy="523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Objetos necesarios para usar Bluetooth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449463" y="1645277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Permite realizar todo tipo de operaciones sobre el </a:t>
            </a:r>
            <a:r>
              <a:rPr lang="es-AR" dirty="0" err="1"/>
              <a:t>bluetooth</a:t>
            </a:r>
            <a:r>
              <a:rPr lang="es-AR" dirty="0"/>
              <a:t> del móvil.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Activa o desactiva el bluethoot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Realiza la búsqueda de dispositivos bluethoot cercanos y los almacena en una lista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/>
              <a:t>Me permite obtener datos de conectividad del bluethoot de Arduino, que se van a guardar en una objeto </a:t>
            </a:r>
            <a:r>
              <a:rPr lang="es-AR" dirty="0" err="1">
                <a:solidFill>
                  <a:srgbClr val="FF0000"/>
                </a:solidFill>
              </a:rPr>
              <a:t>BluetoothDevice</a:t>
            </a:r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18" name="8 Rectángulo"/>
          <p:cNvSpPr/>
          <p:nvPr/>
        </p:nvSpPr>
        <p:spPr>
          <a:xfrm>
            <a:off x="77851" y="3284630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BluetoothDevice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449463" y="3334521"/>
            <a:ext cx="813293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Representa un dispositivo bluethoot con sus atributos y propiedades como nombre, clase, velocidad de transmisión, MAC, estado.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 utilizado para realizar el emparejamiento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Nos da acceso a la transmisión de datos a través de </a:t>
            </a:r>
            <a:r>
              <a:rPr lang="es-AR" dirty="0" err="1">
                <a:solidFill>
                  <a:srgbClr val="E74C3C"/>
                </a:solidFill>
              </a:rPr>
              <a:t>BluetoothSocket</a:t>
            </a:r>
            <a:endParaRPr lang="es-AR" dirty="0">
              <a:solidFill>
                <a:srgbClr val="E74C3C"/>
              </a:solidFill>
            </a:endParaRPr>
          </a:p>
        </p:txBody>
      </p:sp>
      <p:sp>
        <p:nvSpPr>
          <p:cNvPr id="20" name="8 Rectángulo"/>
          <p:cNvSpPr/>
          <p:nvPr/>
        </p:nvSpPr>
        <p:spPr>
          <a:xfrm>
            <a:off x="77851" y="4923983"/>
            <a:ext cx="3096344" cy="83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BluetoothSocket</a:t>
            </a:r>
            <a:endParaRPr lang="es-E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449463" y="4973874"/>
            <a:ext cx="813293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Me permite manejar un socket Bluetooth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Establece la conexión y desconexión para la transmisión de datos </a:t>
            </a:r>
            <a:r>
              <a:rPr lang="es-AR" b="1" dirty="0">
                <a:solidFill>
                  <a:schemeClr val="tx1"/>
                </a:solidFill>
              </a:rPr>
              <a:t>(</a:t>
            </a:r>
            <a:r>
              <a:rPr lang="es-AR" b="1" dirty="0" err="1">
                <a:solidFill>
                  <a:schemeClr val="tx1"/>
                </a:solidFill>
              </a:rPr>
              <a:t>connect</a:t>
            </a:r>
            <a:r>
              <a:rPr lang="es-AR" b="1" dirty="0">
                <a:solidFill>
                  <a:schemeClr val="tx1"/>
                </a:solidFill>
              </a:rPr>
              <a:t> y </a:t>
            </a:r>
            <a:r>
              <a:rPr lang="es-AR" b="1" dirty="0" err="1">
                <a:solidFill>
                  <a:schemeClr val="tx1"/>
                </a:solidFill>
              </a:rPr>
              <a:t>close</a:t>
            </a:r>
            <a:r>
              <a:rPr lang="es-AR" b="1" dirty="0">
                <a:solidFill>
                  <a:schemeClr val="tx1"/>
                </a:solidFill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tx1"/>
                </a:solidFill>
              </a:rPr>
              <a:t>Permite recibir datos del bluethoot remoto usando  un </a:t>
            </a:r>
            <a:r>
              <a:rPr lang="es-AR" dirty="0" err="1">
                <a:solidFill>
                  <a:schemeClr val="accent4"/>
                </a:solidFill>
              </a:rPr>
              <a:t>InputStream</a:t>
            </a:r>
            <a:r>
              <a:rPr lang="es-AR" dirty="0">
                <a:solidFill>
                  <a:schemeClr val="tx1"/>
                </a:solidFill>
              </a:rPr>
              <a:t> y enviarlos usando un </a:t>
            </a:r>
            <a:r>
              <a:rPr lang="es-AR" dirty="0" err="1">
                <a:solidFill>
                  <a:schemeClr val="accent4"/>
                </a:solidFill>
              </a:rPr>
              <a:t>outputStream</a:t>
            </a:r>
            <a:endParaRPr lang="es-AR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934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552450"/>
            <a:ext cx="7600950" cy="57531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929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ppt/theme/themeOverride2.xml><?xml version="1.0" encoding="utf-8"?>
<a:themeOverride xmlns:a="http://schemas.openxmlformats.org/drawingml/2006/main">
  <a:clrScheme name="Colorful">
    <a:dk1>
      <a:srgbClr val="34495E"/>
    </a:dk1>
    <a:lt1>
      <a:srgbClr val="FFFFFF"/>
    </a:lt1>
    <a:dk2>
      <a:srgbClr val="555E5F"/>
    </a:dk2>
    <a:lt2>
      <a:srgbClr val="E8EAEC"/>
    </a:lt2>
    <a:accent1>
      <a:srgbClr val="2980B9"/>
    </a:accent1>
    <a:accent2>
      <a:srgbClr val="7BBC00"/>
    </a:accent2>
    <a:accent3>
      <a:srgbClr val="E67E22"/>
    </a:accent3>
    <a:accent4>
      <a:srgbClr val="E74C3C"/>
    </a:accent4>
    <a:accent5>
      <a:srgbClr val="7F8C8D"/>
    </a:accent5>
    <a:accent6>
      <a:srgbClr val="34495E"/>
    </a:accent6>
    <a:hlink>
      <a:srgbClr val="216593"/>
    </a:hlink>
    <a:folHlink>
      <a:srgbClr val="9B59B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3914</TotalTime>
  <Words>2503</Words>
  <Application>Microsoft Office PowerPoint</Application>
  <PresentationFormat>Panorámica</PresentationFormat>
  <Paragraphs>550</Paragraphs>
  <Slides>65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65</vt:i4>
      </vt:variant>
    </vt:vector>
  </HeadingPairs>
  <TitlesOfParts>
    <vt:vector size="74" baseType="lpstr">
      <vt:lpstr>Arial</vt:lpstr>
      <vt:lpstr>Arial Black</vt:lpstr>
      <vt:lpstr>Calibri</vt:lpstr>
      <vt:lpstr>Calibri Light</vt:lpstr>
      <vt:lpstr>Constantia</vt:lpstr>
      <vt:lpstr>Courier New</vt:lpstr>
      <vt:lpstr>Wingdings 2</vt:lpstr>
      <vt:lpstr>Office Theme</vt:lpstr>
      <vt:lpstr>Berlín</vt:lpstr>
      <vt:lpstr>Presentación de PowerPoint</vt:lpstr>
      <vt:lpstr>Presentación de PowerPoint</vt:lpstr>
      <vt:lpstr>2° clase de Android</vt:lpstr>
      <vt:lpstr>¿Por que usamos Android Studio?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2° clase de Android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2° clase de Android</vt:lpstr>
      <vt:lpstr>Bluetooth en Arduino</vt:lpstr>
      <vt:lpstr>Presentación de PowerPoint</vt:lpstr>
      <vt:lpstr>2° clase de Android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Wars Opening Crawl</dc:title>
  <dc:creator>Andreas</dc:creator>
  <cp:lastModifiedBy>ESTEBAN CARNUCCIO</cp:lastModifiedBy>
  <cp:revision>904</cp:revision>
  <dcterms:created xsi:type="dcterms:W3CDTF">2014-09-16T15:02:53Z</dcterms:created>
  <dcterms:modified xsi:type="dcterms:W3CDTF">2025-05-28T13:27:19Z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2abd79-57a9-4473-8700-c843f76a1e37_Enabled">
    <vt:lpwstr>true</vt:lpwstr>
  </property>
  <property fmtid="{D5CDD505-2E9C-101B-9397-08002B2CF9AE}" pid="3" name="MSIP_Label_0c2abd79-57a9-4473-8700-c843f76a1e37_SetDate">
    <vt:lpwstr>2022-10-08T21:54:37Z</vt:lpwstr>
  </property>
  <property fmtid="{D5CDD505-2E9C-101B-9397-08002B2CF9AE}" pid="4" name="MSIP_Label_0c2abd79-57a9-4473-8700-c843f76a1e37_Method">
    <vt:lpwstr>Privileged</vt:lpwstr>
  </property>
  <property fmtid="{D5CDD505-2E9C-101B-9397-08002B2CF9AE}" pid="5" name="MSIP_Label_0c2abd79-57a9-4473-8700-c843f76a1e37_Name">
    <vt:lpwstr>Internal</vt:lpwstr>
  </property>
  <property fmtid="{D5CDD505-2E9C-101B-9397-08002B2CF9AE}" pid="6" name="MSIP_Label_0c2abd79-57a9-4473-8700-c843f76a1e37_SiteId">
    <vt:lpwstr>35595a02-4d6d-44ac-99e1-f9ab4cd872db</vt:lpwstr>
  </property>
  <property fmtid="{D5CDD505-2E9C-101B-9397-08002B2CF9AE}" pid="7" name="MSIP_Label_0c2abd79-57a9-4473-8700-c843f76a1e37_ActionId">
    <vt:lpwstr>9215cac0-fb05-43e0-800c-9306c7e7e195</vt:lpwstr>
  </property>
  <property fmtid="{D5CDD505-2E9C-101B-9397-08002B2CF9AE}" pid="8" name="MSIP_Label_0c2abd79-57a9-4473-8700-c843f76a1e37_ContentBits">
    <vt:lpwstr>0</vt:lpwstr>
  </property>
</Properties>
</file>