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4"/>
  </p:notesMasterIdLst>
  <p:handoutMasterIdLst>
    <p:handoutMasterId r:id="rId55"/>
  </p:handoutMasterIdLst>
  <p:sldIdLst>
    <p:sldId id="256" r:id="rId5"/>
    <p:sldId id="315" r:id="rId6"/>
    <p:sldId id="318" r:id="rId7"/>
    <p:sldId id="288" r:id="rId8"/>
    <p:sldId id="323" r:id="rId9"/>
    <p:sldId id="324" r:id="rId10"/>
    <p:sldId id="325" r:id="rId11"/>
    <p:sldId id="319" r:id="rId12"/>
    <p:sldId id="320" r:id="rId13"/>
    <p:sldId id="402" r:id="rId14"/>
    <p:sldId id="411" r:id="rId15"/>
    <p:sldId id="380" r:id="rId16"/>
    <p:sldId id="381" r:id="rId17"/>
    <p:sldId id="404" r:id="rId18"/>
    <p:sldId id="410" r:id="rId19"/>
    <p:sldId id="382" r:id="rId20"/>
    <p:sldId id="384" r:id="rId21"/>
    <p:sldId id="385" r:id="rId22"/>
    <p:sldId id="386" r:id="rId23"/>
    <p:sldId id="311" r:id="rId24"/>
    <p:sldId id="312" r:id="rId25"/>
    <p:sldId id="328" r:id="rId26"/>
    <p:sldId id="305" r:id="rId27"/>
    <p:sldId id="337" r:id="rId28"/>
    <p:sldId id="340" r:id="rId29"/>
    <p:sldId id="338" r:id="rId30"/>
    <p:sldId id="341" r:id="rId31"/>
    <p:sldId id="344" r:id="rId32"/>
    <p:sldId id="345" r:id="rId33"/>
    <p:sldId id="346" r:id="rId34"/>
    <p:sldId id="347" r:id="rId35"/>
    <p:sldId id="349" r:id="rId36"/>
    <p:sldId id="348" r:id="rId37"/>
    <p:sldId id="350" r:id="rId38"/>
    <p:sldId id="351" r:id="rId39"/>
    <p:sldId id="313" r:id="rId40"/>
    <p:sldId id="314" r:id="rId41"/>
    <p:sldId id="329" r:id="rId42"/>
    <p:sldId id="332" r:id="rId43"/>
    <p:sldId id="330" r:id="rId44"/>
    <p:sldId id="334" r:id="rId45"/>
    <p:sldId id="406" r:id="rId46"/>
    <p:sldId id="354" r:id="rId47"/>
    <p:sldId id="335" r:id="rId48"/>
    <p:sldId id="316" r:id="rId49"/>
    <p:sldId id="317" r:id="rId50"/>
    <p:sldId id="399" r:id="rId51"/>
    <p:sldId id="271" r:id="rId52"/>
    <p:sldId id="277" r:id="rId5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LDO VALIENTE" initials="WV" lastIdx="2" clrIdx="0">
    <p:extLst>
      <p:ext uri="{19B8F6BF-5375-455C-9EA6-DF929625EA0E}">
        <p15:presenceInfo xmlns:p15="http://schemas.microsoft.com/office/powerpoint/2012/main" userId="S::wvaliente@unlam.edu.ar::6f160989-5234-4b19-9bb2-d694556d59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32D"/>
    <a:srgbClr val="FDBD2F"/>
    <a:srgbClr val="8E2F00"/>
    <a:srgbClr val="D24600"/>
    <a:srgbClr val="FF9966"/>
    <a:srgbClr val="00999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E4FD18-A4DE-4F9B-BD27-50B473CBED69}" v="234" dt="2020-04-14T13:30:18.194"/>
  </p1510:revLst>
</p1510:revInfo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32" autoAdjust="0"/>
    <p:restoredTop sz="72171" autoAdjust="0"/>
  </p:normalViewPr>
  <p:slideViewPr>
    <p:cSldViewPr>
      <p:cViewPr varScale="1">
        <p:scale>
          <a:sx n="48" d="100"/>
          <a:sy n="48" d="100"/>
        </p:scale>
        <p:origin x="546" y="5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-17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38"/>
    </p:cViewPr>
  </p:sorter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DO VALIENTE" userId="6f160989-5234-4b19-9bb2-d694556d5950" providerId="ADAL" clId="{B31F259E-3F62-42E1-AFA3-33400927C16F}"/>
    <pc:docChg chg="custSel delSld modSld">
      <pc:chgData name="WALDO VALIENTE" userId="6f160989-5234-4b19-9bb2-d694556d5950" providerId="ADAL" clId="{B31F259E-3F62-42E1-AFA3-33400927C16F}" dt="2020-04-13T14:42:03.245" v="389" actId="1076"/>
      <pc:docMkLst>
        <pc:docMk/>
      </pc:docMkLst>
      <pc:sldChg chg="modSp modAnim modNotesTx">
        <pc:chgData name="WALDO VALIENTE" userId="6f160989-5234-4b19-9bb2-d694556d5950" providerId="ADAL" clId="{B31F259E-3F62-42E1-AFA3-33400927C16F}" dt="2020-04-13T12:19:33.197" v="122"/>
        <pc:sldMkLst>
          <pc:docMk/>
          <pc:sldMk cId="1920111014" sldId="256"/>
        </pc:sldMkLst>
        <pc:spChg chg="mod">
          <ac:chgData name="WALDO VALIENTE" userId="6f160989-5234-4b19-9bb2-d694556d5950" providerId="ADAL" clId="{B31F259E-3F62-42E1-AFA3-33400927C16F}" dt="2020-04-12T23:04:49.931" v="0" actId="20577"/>
          <ac:spMkLst>
            <pc:docMk/>
            <pc:sldMk cId="1920111014" sldId="256"/>
            <ac:spMk id="2" creationId="{00000000-0000-0000-0000-000000000000}"/>
          </ac:spMkLst>
        </pc:spChg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2128536031" sldId="257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492398860" sldId="276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3759217297" sldId="278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2169050486" sldId="279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2550699993" sldId="280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529548812" sldId="287"/>
        </pc:sldMkLst>
      </pc:sldChg>
      <pc:sldChg chg="addSp modSp mod modAnim">
        <pc:chgData name="WALDO VALIENTE" userId="6f160989-5234-4b19-9bb2-d694556d5950" providerId="ADAL" clId="{B31F259E-3F62-42E1-AFA3-33400927C16F}" dt="2020-04-13T12:21:11.189" v="128"/>
        <pc:sldMkLst>
          <pc:docMk/>
          <pc:sldMk cId="2728957849" sldId="288"/>
        </pc:sldMkLst>
        <pc:picChg chg="add mod">
          <ac:chgData name="WALDO VALIENTE" userId="6f160989-5234-4b19-9bb2-d694556d5950" providerId="ADAL" clId="{B31F259E-3F62-42E1-AFA3-33400927C16F}" dt="2020-04-13T12:21:09.110" v="127" actId="1076"/>
          <ac:picMkLst>
            <pc:docMk/>
            <pc:sldMk cId="2728957849" sldId="288"/>
            <ac:picMk id="2" creationId="{D170D513-7914-4A2B-A6CE-51BBCF53DBC3}"/>
          </ac:picMkLst>
        </pc:picChg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845890276" sldId="289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4266933927" sldId="290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1847858058" sldId="291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2292730584" sldId="292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2115061143" sldId="293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344269901" sldId="295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547870740" sldId="296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844842303" sldId="297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2134409459" sldId="298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3471185762" sldId="299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723115735" sldId="300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1025903510" sldId="301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3370973328" sldId="302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358892173" sldId="303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550487926" sldId="304"/>
        </pc:sldMkLst>
      </pc:sldChg>
      <pc:sldChg chg="addSp modSp mod modAnim">
        <pc:chgData name="WALDO VALIENTE" userId="6f160989-5234-4b19-9bb2-d694556d5950" providerId="ADAL" clId="{B31F259E-3F62-42E1-AFA3-33400927C16F}" dt="2020-04-13T13:27:02.918" v="247"/>
        <pc:sldMkLst>
          <pc:docMk/>
          <pc:sldMk cId="3008172137" sldId="305"/>
        </pc:sldMkLst>
        <pc:picChg chg="add mod">
          <ac:chgData name="WALDO VALIENTE" userId="6f160989-5234-4b19-9bb2-d694556d5950" providerId="ADAL" clId="{B31F259E-3F62-42E1-AFA3-33400927C16F}" dt="2020-04-13T13:26:59.734" v="246" actId="1076"/>
          <ac:picMkLst>
            <pc:docMk/>
            <pc:sldMk cId="3008172137" sldId="305"/>
            <ac:picMk id="3" creationId="{E928F67E-8FBA-45B8-A8A0-A8A323ECE670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3:12:12.457" v="239" actId="1076"/>
        <pc:sldMkLst>
          <pc:docMk/>
          <pc:sldMk cId="643703889" sldId="311"/>
        </pc:sldMkLst>
        <pc:picChg chg="add mod">
          <ac:chgData name="WALDO VALIENTE" userId="6f160989-5234-4b19-9bb2-d694556d5950" providerId="ADAL" clId="{B31F259E-3F62-42E1-AFA3-33400927C16F}" dt="2020-04-13T13:12:12.457" v="239" actId="1076"/>
          <ac:picMkLst>
            <pc:docMk/>
            <pc:sldMk cId="643703889" sldId="311"/>
            <ac:picMk id="2" creationId="{E2FDBA5C-C339-4209-B269-64056D2A8AE4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3:25:50.420" v="242" actId="1076"/>
        <pc:sldMkLst>
          <pc:docMk/>
          <pc:sldMk cId="2079156729" sldId="312"/>
        </pc:sldMkLst>
        <pc:picChg chg="add mod">
          <ac:chgData name="WALDO VALIENTE" userId="6f160989-5234-4b19-9bb2-d694556d5950" providerId="ADAL" clId="{B31F259E-3F62-42E1-AFA3-33400927C16F}" dt="2020-04-13T13:25:50.420" v="242" actId="1076"/>
          <ac:picMkLst>
            <pc:docMk/>
            <pc:sldMk cId="2079156729" sldId="312"/>
            <ac:picMk id="2" creationId="{AEBA8AF6-EC0A-437E-832E-103AFBEA2D7C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4:31:00.573" v="368"/>
        <pc:sldMkLst>
          <pc:docMk/>
          <pc:sldMk cId="2336188315" sldId="313"/>
        </pc:sldMkLst>
        <pc:picChg chg="add mod">
          <ac:chgData name="WALDO VALIENTE" userId="6f160989-5234-4b19-9bb2-d694556d5950" providerId="ADAL" clId="{B31F259E-3F62-42E1-AFA3-33400927C16F}" dt="2020-04-13T14:30:55.308" v="367" actId="1076"/>
          <ac:picMkLst>
            <pc:docMk/>
            <pc:sldMk cId="2336188315" sldId="313"/>
            <ac:picMk id="2" creationId="{C6B8C9C2-3CD7-471A-8569-42C4116F5F62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4:32:22.363" v="372"/>
        <pc:sldMkLst>
          <pc:docMk/>
          <pc:sldMk cId="4036541448" sldId="314"/>
        </pc:sldMkLst>
        <pc:picChg chg="add mod">
          <ac:chgData name="WALDO VALIENTE" userId="6f160989-5234-4b19-9bb2-d694556d5950" providerId="ADAL" clId="{B31F259E-3F62-42E1-AFA3-33400927C16F}" dt="2020-04-13T14:32:18.044" v="371" actId="1076"/>
          <ac:picMkLst>
            <pc:docMk/>
            <pc:sldMk cId="4036541448" sldId="314"/>
            <ac:picMk id="2" creationId="{8A728263-7E9B-4C1A-9513-A97748F078C5}"/>
          </ac:picMkLst>
        </pc:picChg>
      </pc:sldChg>
      <pc:sldChg chg="addSp modSp mod modAnim modNotesTx">
        <pc:chgData name="WALDO VALIENTE" userId="6f160989-5234-4b19-9bb2-d694556d5950" providerId="ADAL" clId="{B31F259E-3F62-42E1-AFA3-33400927C16F}" dt="2020-04-13T12:19:06.162" v="120"/>
        <pc:sldMkLst>
          <pc:docMk/>
          <pc:sldMk cId="2360511254" sldId="315"/>
        </pc:sldMkLst>
        <pc:picChg chg="add mod">
          <ac:chgData name="WALDO VALIENTE" userId="6f160989-5234-4b19-9bb2-d694556d5950" providerId="ADAL" clId="{B31F259E-3F62-42E1-AFA3-33400927C16F}" dt="2020-04-13T12:19:03.357" v="119" actId="1076"/>
          <ac:picMkLst>
            <pc:docMk/>
            <pc:sldMk cId="2360511254" sldId="315"/>
            <ac:picMk id="4" creationId="{821EBE24-5486-42ED-9658-724470133294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2:20:31.624" v="125"/>
        <pc:sldMkLst>
          <pc:docMk/>
          <pc:sldMk cId="2032804724" sldId="318"/>
        </pc:sldMkLst>
        <pc:picChg chg="add mod">
          <ac:chgData name="WALDO VALIENTE" userId="6f160989-5234-4b19-9bb2-d694556d5950" providerId="ADAL" clId="{B31F259E-3F62-42E1-AFA3-33400927C16F}" dt="2020-04-13T12:20:29.703" v="124" actId="1076"/>
          <ac:picMkLst>
            <pc:docMk/>
            <pc:sldMk cId="2032804724" sldId="318"/>
            <ac:picMk id="2" creationId="{D490FE83-F672-4A93-A6AF-B05FC17BD1D7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2:25:43.972" v="138"/>
        <pc:sldMkLst>
          <pc:docMk/>
          <pc:sldMk cId="2349571108" sldId="319"/>
        </pc:sldMkLst>
        <pc:picChg chg="add mod">
          <ac:chgData name="WALDO VALIENTE" userId="6f160989-5234-4b19-9bb2-d694556d5950" providerId="ADAL" clId="{B31F259E-3F62-42E1-AFA3-33400927C16F}" dt="2020-04-13T12:25:41.674" v="137" actId="1076"/>
          <ac:picMkLst>
            <pc:docMk/>
            <pc:sldMk cId="2349571108" sldId="319"/>
            <ac:picMk id="2" creationId="{E82FBE29-2D2B-4683-95FC-80D2274CE75B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2:26:09.897" v="140" actId="1076"/>
        <pc:sldMkLst>
          <pc:docMk/>
          <pc:sldMk cId="1998515441" sldId="320"/>
        </pc:sldMkLst>
        <pc:picChg chg="add mod">
          <ac:chgData name="WALDO VALIENTE" userId="6f160989-5234-4b19-9bb2-d694556d5950" providerId="ADAL" clId="{B31F259E-3F62-42E1-AFA3-33400927C16F}" dt="2020-04-13T12:26:09.897" v="140" actId="1076"/>
          <ac:picMkLst>
            <pc:docMk/>
            <pc:sldMk cId="1998515441" sldId="320"/>
            <ac:picMk id="2" creationId="{DD108AC4-C623-4777-B84B-BF062DAB1D6A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2:21:48.265" v="130"/>
        <pc:sldMkLst>
          <pc:docMk/>
          <pc:sldMk cId="3999252510" sldId="323"/>
        </pc:sldMkLst>
        <pc:picChg chg="add mod">
          <ac:chgData name="WALDO VALIENTE" userId="6f160989-5234-4b19-9bb2-d694556d5950" providerId="ADAL" clId="{B31F259E-3F62-42E1-AFA3-33400927C16F}" dt="2020-04-13T12:21:44.748" v="129"/>
          <ac:picMkLst>
            <pc:docMk/>
            <pc:sldMk cId="3999252510" sldId="323"/>
            <ac:picMk id="2" creationId="{6E71B0E3-0631-47E3-842D-0534429FAEE4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2:22:36.688" v="132"/>
        <pc:sldMkLst>
          <pc:docMk/>
          <pc:sldMk cId="3253801147" sldId="324"/>
        </pc:sldMkLst>
        <pc:picChg chg="add mod">
          <ac:chgData name="WALDO VALIENTE" userId="6f160989-5234-4b19-9bb2-d694556d5950" providerId="ADAL" clId="{B31F259E-3F62-42E1-AFA3-33400927C16F}" dt="2020-04-13T12:22:34.269" v="131"/>
          <ac:picMkLst>
            <pc:docMk/>
            <pc:sldMk cId="3253801147" sldId="324"/>
            <ac:picMk id="2" creationId="{D9E2C311-6662-41C6-AC27-43FE851EE363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2:24:55.596" v="135"/>
        <pc:sldMkLst>
          <pc:docMk/>
          <pc:sldMk cId="295389678" sldId="325"/>
        </pc:sldMkLst>
        <pc:picChg chg="add mod">
          <ac:chgData name="WALDO VALIENTE" userId="6f160989-5234-4b19-9bb2-d694556d5950" providerId="ADAL" clId="{B31F259E-3F62-42E1-AFA3-33400927C16F}" dt="2020-04-13T12:24:33.319" v="134" actId="1076"/>
          <ac:picMkLst>
            <pc:docMk/>
            <pc:sldMk cId="295389678" sldId="325"/>
            <ac:picMk id="2" creationId="{93D1AD6F-D630-4FBB-BA8D-4F2153FA6DC2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3:26:19.946" v="244"/>
        <pc:sldMkLst>
          <pc:docMk/>
          <pc:sldMk cId="3459867041" sldId="328"/>
        </pc:sldMkLst>
        <pc:picChg chg="add mod">
          <ac:chgData name="WALDO VALIENTE" userId="6f160989-5234-4b19-9bb2-d694556d5950" providerId="ADAL" clId="{B31F259E-3F62-42E1-AFA3-33400927C16F}" dt="2020-04-13T13:26:17.503" v="243"/>
          <ac:picMkLst>
            <pc:docMk/>
            <pc:sldMk cId="3459867041" sldId="328"/>
            <ac:picMk id="4" creationId="{08154283-1F84-4715-BE2B-564756D17ECA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4:33:17.398" v="374"/>
        <pc:sldMkLst>
          <pc:docMk/>
          <pc:sldMk cId="975919626" sldId="329"/>
        </pc:sldMkLst>
        <pc:picChg chg="add mod">
          <ac:chgData name="WALDO VALIENTE" userId="6f160989-5234-4b19-9bb2-d694556d5950" providerId="ADAL" clId="{B31F259E-3F62-42E1-AFA3-33400927C16F}" dt="2020-04-13T14:33:14.107" v="373"/>
          <ac:picMkLst>
            <pc:docMk/>
            <pc:sldMk cId="975919626" sldId="329"/>
            <ac:picMk id="4" creationId="{8CF678C3-FA0A-4D7B-B14B-337758BD8228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4:35:10.774" v="379"/>
        <pc:sldMkLst>
          <pc:docMk/>
          <pc:sldMk cId="1650541619" sldId="330"/>
        </pc:sldMkLst>
        <pc:picChg chg="add mod">
          <ac:chgData name="WALDO VALIENTE" userId="6f160989-5234-4b19-9bb2-d694556d5950" providerId="ADAL" clId="{B31F259E-3F62-42E1-AFA3-33400927C16F}" dt="2020-04-13T14:35:05.986" v="378"/>
          <ac:picMkLst>
            <pc:docMk/>
            <pc:sldMk cId="1650541619" sldId="330"/>
            <ac:picMk id="2" creationId="{86525136-44D9-4652-B139-291C9922FD20}"/>
          </ac:picMkLst>
        </pc:picChg>
      </pc:sldChg>
      <pc:sldChg chg="del">
        <pc:chgData name="WALDO VALIENTE" userId="6f160989-5234-4b19-9bb2-d694556d5950" providerId="ADAL" clId="{B31F259E-3F62-42E1-AFA3-33400927C16F}" dt="2020-04-13T14:34:20.002" v="377" actId="47"/>
        <pc:sldMkLst>
          <pc:docMk/>
          <pc:sldMk cId="3818692958" sldId="331"/>
        </pc:sldMkLst>
      </pc:sldChg>
      <pc:sldChg chg="addSp modSp modAnim">
        <pc:chgData name="WALDO VALIENTE" userId="6f160989-5234-4b19-9bb2-d694556d5950" providerId="ADAL" clId="{B31F259E-3F62-42E1-AFA3-33400927C16F}" dt="2020-04-13T14:34:11.948" v="376"/>
        <pc:sldMkLst>
          <pc:docMk/>
          <pc:sldMk cId="1429418334" sldId="332"/>
        </pc:sldMkLst>
        <pc:picChg chg="add mod">
          <ac:chgData name="WALDO VALIENTE" userId="6f160989-5234-4b19-9bb2-d694556d5950" providerId="ADAL" clId="{B31F259E-3F62-42E1-AFA3-33400927C16F}" dt="2020-04-13T14:34:08.450" v="375"/>
          <ac:picMkLst>
            <pc:docMk/>
            <pc:sldMk cId="1429418334" sldId="332"/>
            <ac:picMk id="2" creationId="{2BBE45FA-C177-48C5-BE35-31595A8413C5}"/>
          </ac:picMkLst>
        </pc:picChg>
      </pc:sldChg>
      <pc:sldChg chg="del">
        <pc:chgData name="WALDO VALIENTE" userId="6f160989-5234-4b19-9bb2-d694556d5950" providerId="ADAL" clId="{B31F259E-3F62-42E1-AFA3-33400927C16F}" dt="2020-04-13T14:35:14.314" v="380" actId="47"/>
        <pc:sldMkLst>
          <pc:docMk/>
          <pc:sldMk cId="3012730214" sldId="333"/>
        </pc:sldMkLst>
      </pc:sldChg>
      <pc:sldChg chg="addSp modSp modAnim">
        <pc:chgData name="WALDO VALIENTE" userId="6f160989-5234-4b19-9bb2-d694556d5950" providerId="ADAL" clId="{B31F259E-3F62-42E1-AFA3-33400927C16F}" dt="2020-04-13T14:38:06.989" v="382"/>
        <pc:sldMkLst>
          <pc:docMk/>
          <pc:sldMk cId="4009997999" sldId="334"/>
        </pc:sldMkLst>
        <pc:picChg chg="add mod">
          <ac:chgData name="WALDO VALIENTE" userId="6f160989-5234-4b19-9bb2-d694556d5950" providerId="ADAL" clId="{B31F259E-3F62-42E1-AFA3-33400927C16F}" dt="2020-04-13T14:38:04.629" v="381"/>
          <ac:picMkLst>
            <pc:docMk/>
            <pc:sldMk cId="4009997999" sldId="334"/>
            <ac:picMk id="3" creationId="{1F44288B-3178-4D0E-9039-0E0A11029406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4:42:03.245" v="389" actId="1076"/>
        <pc:sldMkLst>
          <pc:docMk/>
          <pc:sldMk cId="1621119745" sldId="335"/>
        </pc:sldMkLst>
        <pc:picChg chg="add mod">
          <ac:chgData name="WALDO VALIENTE" userId="6f160989-5234-4b19-9bb2-d694556d5950" providerId="ADAL" clId="{B31F259E-3F62-42E1-AFA3-33400927C16F}" dt="2020-04-13T14:42:03.245" v="389" actId="1076"/>
          <ac:picMkLst>
            <pc:docMk/>
            <pc:sldMk cId="1621119745" sldId="335"/>
            <ac:picMk id="4" creationId="{D92959AF-9D60-41F9-A9A7-A2AD7ECB9B46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3:27:51.528" v="249"/>
        <pc:sldMkLst>
          <pc:docMk/>
          <pc:sldMk cId="708441493" sldId="337"/>
        </pc:sldMkLst>
        <pc:picChg chg="add mod">
          <ac:chgData name="WALDO VALIENTE" userId="6f160989-5234-4b19-9bb2-d694556d5950" providerId="ADAL" clId="{B31F259E-3F62-42E1-AFA3-33400927C16F}" dt="2020-04-13T13:27:49.563" v="248"/>
          <ac:picMkLst>
            <pc:docMk/>
            <pc:sldMk cId="708441493" sldId="337"/>
            <ac:picMk id="2" creationId="{B402BF75-E8C5-4A49-8C8F-F54DA92FB34E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3:36:31.736" v="267"/>
        <pc:sldMkLst>
          <pc:docMk/>
          <pc:sldMk cId="1699091276" sldId="338"/>
        </pc:sldMkLst>
        <pc:picChg chg="add mod">
          <ac:chgData name="WALDO VALIENTE" userId="6f160989-5234-4b19-9bb2-d694556d5950" providerId="ADAL" clId="{B31F259E-3F62-42E1-AFA3-33400927C16F}" dt="2020-04-13T13:30:54.908" v="252"/>
          <ac:picMkLst>
            <pc:docMk/>
            <pc:sldMk cId="1699091276" sldId="338"/>
            <ac:picMk id="2" creationId="{CCCCFE6B-19B5-42F8-A408-ACFD486400DD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3:29:29.686" v="251"/>
        <pc:sldMkLst>
          <pc:docMk/>
          <pc:sldMk cId="454574877" sldId="340"/>
        </pc:sldMkLst>
        <pc:picChg chg="add mod">
          <ac:chgData name="WALDO VALIENTE" userId="6f160989-5234-4b19-9bb2-d694556d5950" providerId="ADAL" clId="{B31F259E-3F62-42E1-AFA3-33400927C16F}" dt="2020-04-13T13:29:27.162" v="250"/>
          <ac:picMkLst>
            <pc:docMk/>
            <pc:sldMk cId="454574877" sldId="340"/>
            <ac:picMk id="2" creationId="{1DAFD2AC-82E7-4834-AB24-D9B24C9BA1CB}"/>
          </ac:picMkLst>
        </pc:picChg>
      </pc:sldChg>
      <pc:sldChg chg="addSp modSp mod modAnim modNotesTx">
        <pc:chgData name="WALDO VALIENTE" userId="6f160989-5234-4b19-9bb2-d694556d5950" providerId="ADAL" clId="{B31F259E-3F62-42E1-AFA3-33400927C16F}" dt="2020-04-13T13:38:19.002" v="284"/>
        <pc:sldMkLst>
          <pc:docMk/>
          <pc:sldMk cId="2034355705" sldId="341"/>
        </pc:sldMkLst>
        <pc:spChg chg="mod">
          <ac:chgData name="WALDO VALIENTE" userId="6f160989-5234-4b19-9bb2-d694556d5950" providerId="ADAL" clId="{B31F259E-3F62-42E1-AFA3-33400927C16F}" dt="2020-04-13T13:37:05.618" v="281" actId="20577"/>
          <ac:spMkLst>
            <pc:docMk/>
            <pc:sldMk cId="2034355705" sldId="341"/>
            <ac:spMk id="7" creationId="{00000000-0000-0000-0000-000000000000}"/>
          </ac:spMkLst>
        </pc:spChg>
        <pc:picChg chg="add mod">
          <ac:chgData name="WALDO VALIENTE" userId="6f160989-5234-4b19-9bb2-d694556d5950" providerId="ADAL" clId="{B31F259E-3F62-42E1-AFA3-33400927C16F}" dt="2020-04-13T13:38:17.074" v="283" actId="1076"/>
          <ac:picMkLst>
            <pc:docMk/>
            <pc:sldMk cId="2034355705" sldId="341"/>
            <ac:picMk id="2" creationId="{97F8A7DA-B6E3-42E8-8D1B-59D03C48A623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4:04:41.766" v="286"/>
        <pc:sldMkLst>
          <pc:docMk/>
          <pc:sldMk cId="1412369259" sldId="344"/>
        </pc:sldMkLst>
        <pc:picChg chg="add mod">
          <ac:chgData name="WALDO VALIENTE" userId="6f160989-5234-4b19-9bb2-d694556d5950" providerId="ADAL" clId="{B31F259E-3F62-42E1-AFA3-33400927C16F}" dt="2020-04-13T14:04:39.608" v="285"/>
          <ac:picMkLst>
            <pc:docMk/>
            <pc:sldMk cId="1412369259" sldId="344"/>
            <ac:picMk id="3" creationId="{5AE8F8C4-05A8-4C5E-A6BD-5EC9433D9DF2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4:07:44.236" v="309"/>
        <pc:sldMkLst>
          <pc:docMk/>
          <pc:sldMk cId="1634520799" sldId="345"/>
        </pc:sldMkLst>
        <pc:picChg chg="add mod">
          <ac:chgData name="WALDO VALIENTE" userId="6f160989-5234-4b19-9bb2-d694556d5950" providerId="ADAL" clId="{B31F259E-3F62-42E1-AFA3-33400927C16F}" dt="2020-04-13T14:05:49.292" v="287"/>
          <ac:picMkLst>
            <pc:docMk/>
            <pc:sldMk cId="1634520799" sldId="345"/>
            <ac:picMk id="2" creationId="{CEF8D9C4-5800-44C9-8802-8D9644B896A0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4:15:17.925" v="325"/>
        <pc:sldMkLst>
          <pc:docMk/>
          <pc:sldMk cId="1157258706" sldId="346"/>
        </pc:sldMkLst>
        <pc:picChg chg="add mod">
          <ac:chgData name="WALDO VALIENTE" userId="6f160989-5234-4b19-9bb2-d694556d5950" providerId="ADAL" clId="{B31F259E-3F62-42E1-AFA3-33400927C16F}" dt="2020-04-13T14:08:55.225" v="311" actId="1076"/>
          <ac:picMkLst>
            <pc:docMk/>
            <pc:sldMk cId="1157258706" sldId="346"/>
            <ac:picMk id="2" creationId="{92A47521-9B8C-4149-9146-E1124BF16ADD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4:19:22.745" v="327"/>
        <pc:sldMkLst>
          <pc:docMk/>
          <pc:sldMk cId="2291669187" sldId="347"/>
        </pc:sldMkLst>
        <pc:picChg chg="add mod">
          <ac:chgData name="WALDO VALIENTE" userId="6f160989-5234-4b19-9bb2-d694556d5950" providerId="ADAL" clId="{B31F259E-3F62-42E1-AFA3-33400927C16F}" dt="2020-04-13T14:19:20.321" v="326"/>
          <ac:picMkLst>
            <pc:docMk/>
            <pc:sldMk cId="2291669187" sldId="347"/>
            <ac:picMk id="3" creationId="{54D4D5D8-C553-411D-B23C-94D4A0340376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4:26:28.871" v="341"/>
        <pc:sldMkLst>
          <pc:docMk/>
          <pc:sldMk cId="1355973450" sldId="348"/>
        </pc:sldMkLst>
        <pc:picChg chg="add mod">
          <ac:chgData name="WALDO VALIENTE" userId="6f160989-5234-4b19-9bb2-d694556d5950" providerId="ADAL" clId="{B31F259E-3F62-42E1-AFA3-33400927C16F}" dt="2020-04-13T14:26:05.501" v="335"/>
          <ac:picMkLst>
            <pc:docMk/>
            <pc:sldMk cId="1355973450" sldId="348"/>
            <ac:picMk id="2" creationId="{5C8F8F04-1529-4984-A559-77AEDB93E8D7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4:25:04.455" v="334"/>
        <pc:sldMkLst>
          <pc:docMk/>
          <pc:sldMk cId="520271436" sldId="349"/>
        </pc:sldMkLst>
        <pc:picChg chg="add mod">
          <ac:chgData name="WALDO VALIENTE" userId="6f160989-5234-4b19-9bb2-d694556d5950" providerId="ADAL" clId="{B31F259E-3F62-42E1-AFA3-33400927C16F}" dt="2020-04-13T14:24:37.955" v="328"/>
          <ac:picMkLst>
            <pc:docMk/>
            <pc:sldMk cId="520271436" sldId="349"/>
            <ac:picMk id="2" creationId="{BA799E88-D657-4E19-A50F-E5BA78637E85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4:28:30.494" v="353"/>
        <pc:sldMkLst>
          <pc:docMk/>
          <pc:sldMk cId="4193388360" sldId="350"/>
        </pc:sldMkLst>
        <pc:picChg chg="add mod">
          <ac:chgData name="WALDO VALIENTE" userId="6f160989-5234-4b19-9bb2-d694556d5950" providerId="ADAL" clId="{B31F259E-3F62-42E1-AFA3-33400927C16F}" dt="2020-04-13T14:27:44.134" v="343" actId="1076"/>
          <ac:picMkLst>
            <pc:docMk/>
            <pc:sldMk cId="4193388360" sldId="350"/>
            <ac:picMk id="2" creationId="{97AE4D78-A067-46C5-B56D-0C90C48A9C7D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4:29:53.377" v="365"/>
        <pc:sldMkLst>
          <pc:docMk/>
          <pc:sldMk cId="2211602400" sldId="351"/>
        </pc:sldMkLst>
        <pc:picChg chg="add mod">
          <ac:chgData name="WALDO VALIENTE" userId="6f160989-5234-4b19-9bb2-d694556d5950" providerId="ADAL" clId="{B31F259E-3F62-42E1-AFA3-33400927C16F}" dt="2020-04-13T14:29:17.365" v="355" actId="1076"/>
          <ac:picMkLst>
            <pc:docMk/>
            <pc:sldMk cId="2211602400" sldId="351"/>
            <ac:picMk id="2" creationId="{0AB9074B-889F-4D49-A0A8-136A264EAEEB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4:41:21.139" v="387"/>
        <pc:sldMkLst>
          <pc:docMk/>
          <pc:sldMk cId="1922356872" sldId="354"/>
        </pc:sldMkLst>
        <pc:picChg chg="add mod">
          <ac:chgData name="WALDO VALIENTE" userId="6f160989-5234-4b19-9bb2-d694556d5950" providerId="ADAL" clId="{B31F259E-3F62-42E1-AFA3-33400927C16F}" dt="2020-04-13T14:41:17.473" v="386" actId="1076"/>
          <ac:picMkLst>
            <pc:docMk/>
            <pc:sldMk cId="1922356872" sldId="354"/>
            <ac:picMk id="2" creationId="{EC61BFE7-CAE7-493C-BFF2-A78C34E4044B}"/>
          </ac:picMkLst>
        </pc:picChg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920996574" sldId="359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1012107753" sldId="375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1644397061" sldId="376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4288606508" sldId="377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3930962910" sldId="378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1460049212" sldId="379"/>
        </pc:sldMkLst>
      </pc:sldChg>
      <pc:sldChg chg="addSp modSp mod modAnim">
        <pc:chgData name="WALDO VALIENTE" userId="6f160989-5234-4b19-9bb2-d694556d5950" providerId="ADAL" clId="{B31F259E-3F62-42E1-AFA3-33400927C16F}" dt="2020-04-13T12:50:09.639" v="163"/>
        <pc:sldMkLst>
          <pc:docMk/>
          <pc:sldMk cId="321488481" sldId="380"/>
        </pc:sldMkLst>
        <pc:picChg chg="add mod">
          <ac:chgData name="WALDO VALIENTE" userId="6f160989-5234-4b19-9bb2-d694556d5950" providerId="ADAL" clId="{B31F259E-3F62-42E1-AFA3-33400927C16F}" dt="2020-04-13T12:49:34.255" v="159" actId="1076"/>
          <ac:picMkLst>
            <pc:docMk/>
            <pc:sldMk cId="321488481" sldId="380"/>
            <ac:picMk id="2" creationId="{0D0465D7-89F6-4817-9B7B-1A672CB7A480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2:54:45.153" v="178"/>
        <pc:sldMkLst>
          <pc:docMk/>
          <pc:sldMk cId="428723295" sldId="381"/>
        </pc:sldMkLst>
        <pc:spChg chg="mod">
          <ac:chgData name="WALDO VALIENTE" userId="6f160989-5234-4b19-9bb2-d694556d5950" providerId="ADAL" clId="{B31F259E-3F62-42E1-AFA3-33400927C16F}" dt="2020-04-13T12:53:41.149" v="172" actId="14100"/>
          <ac:spMkLst>
            <pc:docMk/>
            <pc:sldMk cId="428723295" sldId="381"/>
            <ac:spMk id="54" creationId="{6D53C91F-27EA-424F-8145-72806C5FD50A}"/>
          </ac:spMkLst>
        </pc:spChg>
        <pc:picChg chg="add mod">
          <ac:chgData name="WALDO VALIENTE" userId="6f160989-5234-4b19-9bb2-d694556d5950" providerId="ADAL" clId="{B31F259E-3F62-42E1-AFA3-33400927C16F}" dt="2020-04-13T12:51:58.769" v="164"/>
          <ac:picMkLst>
            <pc:docMk/>
            <pc:sldMk cId="428723295" sldId="381"/>
            <ac:picMk id="2" creationId="{86941C19-AC3A-42AE-803E-4384A37F0C25}"/>
          </ac:picMkLst>
        </pc:picChg>
        <pc:cxnChg chg="mod">
          <ac:chgData name="WALDO VALIENTE" userId="6f160989-5234-4b19-9bb2-d694556d5950" providerId="ADAL" clId="{B31F259E-3F62-42E1-AFA3-33400927C16F}" dt="2020-04-13T12:53:40.777" v="170" actId="14100"/>
          <ac:cxnSpMkLst>
            <pc:docMk/>
            <pc:sldMk cId="428723295" sldId="381"/>
            <ac:cxnSpMk id="59" creationId="{01708B4C-02E3-44C7-A575-6C1D0FE78B13}"/>
          </ac:cxnSpMkLst>
        </pc:cxnChg>
        <pc:cxnChg chg="mod">
          <ac:chgData name="WALDO VALIENTE" userId="6f160989-5234-4b19-9bb2-d694556d5950" providerId="ADAL" clId="{B31F259E-3F62-42E1-AFA3-33400927C16F}" dt="2020-04-13T12:53:40.777" v="170" actId="14100"/>
          <ac:cxnSpMkLst>
            <pc:docMk/>
            <pc:sldMk cId="428723295" sldId="381"/>
            <ac:cxnSpMk id="60" creationId="{054BB16C-E059-44D8-BE94-4D4761D04C62}"/>
          </ac:cxnSpMkLst>
        </pc:cxnChg>
        <pc:cxnChg chg="mod">
          <ac:chgData name="WALDO VALIENTE" userId="6f160989-5234-4b19-9bb2-d694556d5950" providerId="ADAL" clId="{B31F259E-3F62-42E1-AFA3-33400927C16F}" dt="2020-04-13T12:53:40.777" v="170" actId="14100"/>
          <ac:cxnSpMkLst>
            <pc:docMk/>
            <pc:sldMk cId="428723295" sldId="381"/>
            <ac:cxnSpMk id="61" creationId="{3E37428B-9673-4AE7-97D0-F0BAF113BC14}"/>
          </ac:cxnSpMkLst>
        </pc:cxnChg>
        <pc:cxnChg chg="mod">
          <ac:chgData name="WALDO VALIENTE" userId="6f160989-5234-4b19-9bb2-d694556d5950" providerId="ADAL" clId="{B31F259E-3F62-42E1-AFA3-33400927C16F}" dt="2020-04-13T12:53:40.777" v="170" actId="14100"/>
          <ac:cxnSpMkLst>
            <pc:docMk/>
            <pc:sldMk cId="428723295" sldId="381"/>
            <ac:cxnSpMk id="62" creationId="{5A709543-C58B-462B-8EA6-5C2D5D630055}"/>
          </ac:cxnSpMkLst>
        </pc:cxnChg>
        <pc:cxnChg chg="mod">
          <ac:chgData name="WALDO VALIENTE" userId="6f160989-5234-4b19-9bb2-d694556d5950" providerId="ADAL" clId="{B31F259E-3F62-42E1-AFA3-33400927C16F}" dt="2020-04-13T12:53:40.777" v="170" actId="14100"/>
          <ac:cxnSpMkLst>
            <pc:docMk/>
            <pc:sldMk cId="428723295" sldId="381"/>
            <ac:cxnSpMk id="64" creationId="{5B9ADE82-9048-4780-BB49-9C4853EB2ED7}"/>
          </ac:cxnSpMkLst>
        </pc:cxnChg>
        <pc:cxnChg chg="mod">
          <ac:chgData name="WALDO VALIENTE" userId="6f160989-5234-4b19-9bb2-d694556d5950" providerId="ADAL" clId="{B31F259E-3F62-42E1-AFA3-33400927C16F}" dt="2020-04-13T12:53:40.777" v="170" actId="14100"/>
          <ac:cxnSpMkLst>
            <pc:docMk/>
            <pc:sldMk cId="428723295" sldId="381"/>
            <ac:cxnSpMk id="65" creationId="{1241065B-9E57-48EF-91F0-5B7623B9AC69}"/>
          </ac:cxnSpMkLst>
        </pc:cxnChg>
      </pc:sldChg>
      <pc:sldChg chg="addSp modSp mod modAnim">
        <pc:chgData name="WALDO VALIENTE" userId="6f160989-5234-4b19-9bb2-d694556d5950" providerId="ADAL" clId="{B31F259E-3F62-42E1-AFA3-33400927C16F}" dt="2020-04-13T12:58:29.373" v="197" actId="1076"/>
        <pc:sldMkLst>
          <pc:docMk/>
          <pc:sldMk cId="1321015153" sldId="382"/>
        </pc:sldMkLst>
        <pc:picChg chg="add mod">
          <ac:chgData name="WALDO VALIENTE" userId="6f160989-5234-4b19-9bb2-d694556d5950" providerId="ADAL" clId="{B31F259E-3F62-42E1-AFA3-33400927C16F}" dt="2020-04-13T12:58:29.373" v="197" actId="1076"/>
          <ac:picMkLst>
            <pc:docMk/>
            <pc:sldMk cId="1321015153" sldId="382"/>
            <ac:picMk id="2" creationId="{A17DD851-6F85-483F-AA96-81C5372E3618}"/>
          </ac:picMkLst>
        </pc:picChg>
      </pc:sldChg>
      <pc:sldChg chg="addSp modSp mod modAnim modNotesTx">
        <pc:chgData name="WALDO VALIENTE" userId="6f160989-5234-4b19-9bb2-d694556d5950" providerId="ADAL" clId="{B31F259E-3F62-42E1-AFA3-33400927C16F}" dt="2020-04-13T13:02:55.808" v="211"/>
        <pc:sldMkLst>
          <pc:docMk/>
          <pc:sldMk cId="3077321116" sldId="384"/>
        </pc:sldMkLst>
        <pc:picChg chg="add mod">
          <ac:chgData name="WALDO VALIENTE" userId="6f160989-5234-4b19-9bb2-d694556d5950" providerId="ADAL" clId="{B31F259E-3F62-42E1-AFA3-33400927C16F}" dt="2020-04-13T13:00:52.928" v="200" actId="1076"/>
          <ac:picMkLst>
            <pc:docMk/>
            <pc:sldMk cId="3077321116" sldId="384"/>
            <ac:picMk id="2" creationId="{7E79D74C-C5F1-4748-96C4-BDEA83B0EFCC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3:05:10.179" v="214" actId="1076"/>
        <pc:sldMkLst>
          <pc:docMk/>
          <pc:sldMk cId="1269259645" sldId="385"/>
        </pc:sldMkLst>
        <pc:picChg chg="add mod">
          <ac:chgData name="WALDO VALIENTE" userId="6f160989-5234-4b19-9bb2-d694556d5950" providerId="ADAL" clId="{B31F259E-3F62-42E1-AFA3-33400927C16F}" dt="2020-04-13T13:05:10.179" v="214" actId="1076"/>
          <ac:picMkLst>
            <pc:docMk/>
            <pc:sldMk cId="1269259645" sldId="385"/>
            <ac:picMk id="2" creationId="{2E9ED74C-7D67-4B16-8CAA-549A33BC34DB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3:10:27.765" v="236"/>
        <pc:sldMkLst>
          <pc:docMk/>
          <pc:sldMk cId="1020334780" sldId="386"/>
        </pc:sldMkLst>
        <pc:picChg chg="add mod">
          <ac:chgData name="WALDO VALIENTE" userId="6f160989-5234-4b19-9bb2-d694556d5950" providerId="ADAL" clId="{B31F259E-3F62-42E1-AFA3-33400927C16F}" dt="2020-04-13T13:07:44.182" v="215"/>
          <ac:picMkLst>
            <pc:docMk/>
            <pc:sldMk cId="1020334780" sldId="386"/>
            <ac:picMk id="2" creationId="{8C985639-8F32-4A72-AAE0-B3A3CBB860EC}"/>
          </ac:picMkLst>
        </pc:picChg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1736226637" sldId="393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3998951745" sldId="394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3428743449" sldId="395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1235100701" sldId="396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434451578" sldId="397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883186962" sldId="398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2541319130" sldId="400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1857324588" sldId="401"/>
        </pc:sldMkLst>
      </pc:sldChg>
      <pc:sldChg chg="addSp modSp modAnim">
        <pc:chgData name="WALDO VALIENTE" userId="6f160989-5234-4b19-9bb2-d694556d5950" providerId="ADAL" clId="{B31F259E-3F62-42E1-AFA3-33400927C16F}" dt="2020-04-13T12:28:11.601" v="142"/>
        <pc:sldMkLst>
          <pc:docMk/>
          <pc:sldMk cId="261962041" sldId="402"/>
        </pc:sldMkLst>
        <pc:picChg chg="add mod">
          <ac:chgData name="WALDO VALIENTE" userId="6f160989-5234-4b19-9bb2-d694556d5950" providerId="ADAL" clId="{B31F259E-3F62-42E1-AFA3-33400927C16F}" dt="2020-04-13T12:28:08.797" v="141"/>
          <ac:picMkLst>
            <pc:docMk/>
            <pc:sldMk cId="261962041" sldId="402"/>
            <ac:picMk id="4" creationId="{6625FCCE-55C7-4391-B1BD-FA8C84817520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2:56:10.141" v="181"/>
        <pc:sldMkLst>
          <pc:docMk/>
          <pc:sldMk cId="1051706761" sldId="404"/>
        </pc:sldMkLst>
        <pc:picChg chg="add mod">
          <ac:chgData name="WALDO VALIENTE" userId="6f160989-5234-4b19-9bb2-d694556d5950" providerId="ADAL" clId="{B31F259E-3F62-42E1-AFA3-33400927C16F}" dt="2020-04-13T12:56:07.782" v="180" actId="1076"/>
          <ac:picMkLst>
            <pc:docMk/>
            <pc:sldMk cId="1051706761" sldId="404"/>
            <ac:picMk id="3" creationId="{6721A242-322C-4A4F-A039-0F2E2B997410}"/>
          </ac:picMkLst>
        </pc:picChg>
      </pc:sldChg>
      <pc:sldChg chg="addSp modSp modAnim">
        <pc:chgData name="WALDO VALIENTE" userId="6f160989-5234-4b19-9bb2-d694556d5950" providerId="ADAL" clId="{B31F259E-3F62-42E1-AFA3-33400927C16F}" dt="2020-04-13T14:40:36.831" v="384"/>
        <pc:sldMkLst>
          <pc:docMk/>
          <pc:sldMk cId="1229842572" sldId="406"/>
        </pc:sldMkLst>
        <pc:picChg chg="add mod">
          <ac:chgData name="WALDO VALIENTE" userId="6f160989-5234-4b19-9bb2-d694556d5950" providerId="ADAL" clId="{B31F259E-3F62-42E1-AFA3-33400927C16F}" dt="2020-04-13T14:40:33.029" v="383"/>
          <ac:picMkLst>
            <pc:docMk/>
            <pc:sldMk cId="1229842572" sldId="406"/>
            <ac:picMk id="2" creationId="{037C496D-4BA3-470F-A5A1-D6351534BC2B}"/>
          </ac:picMkLst>
        </pc:picChg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204146715" sldId="407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1222978823" sldId="409"/>
        </pc:sldMkLst>
      </pc:sldChg>
      <pc:sldChg chg="addSp modSp mod modAnim">
        <pc:chgData name="WALDO VALIENTE" userId="6f160989-5234-4b19-9bb2-d694556d5950" providerId="ADAL" clId="{B31F259E-3F62-42E1-AFA3-33400927C16F}" dt="2020-04-13T12:56:53.388" v="194"/>
        <pc:sldMkLst>
          <pc:docMk/>
          <pc:sldMk cId="3423523031" sldId="410"/>
        </pc:sldMkLst>
        <pc:spChg chg="mod">
          <ac:chgData name="WALDO VALIENTE" userId="6f160989-5234-4b19-9bb2-d694556d5950" providerId="ADAL" clId="{B31F259E-3F62-42E1-AFA3-33400927C16F}" dt="2020-04-13T12:56:23.132" v="192" actId="20577"/>
          <ac:spMkLst>
            <pc:docMk/>
            <pc:sldMk cId="3423523031" sldId="410"/>
            <ac:spMk id="11" creationId="{C867E444-25D0-4A30-852A-0FBFC9A14284}"/>
          </ac:spMkLst>
        </pc:spChg>
        <pc:picChg chg="add mod">
          <ac:chgData name="WALDO VALIENTE" userId="6f160989-5234-4b19-9bb2-d694556d5950" providerId="ADAL" clId="{B31F259E-3F62-42E1-AFA3-33400927C16F}" dt="2020-04-13T12:56:51.139" v="193"/>
          <ac:picMkLst>
            <pc:docMk/>
            <pc:sldMk cId="3423523031" sldId="410"/>
            <ac:picMk id="2" creationId="{E77100CD-DD3E-4A16-91FB-D9A4FA75EB9C}"/>
          </ac:picMkLst>
        </pc:picChg>
      </pc:sldChg>
      <pc:sldChg chg="addSp modSp mod modAnim">
        <pc:chgData name="WALDO VALIENTE" userId="6f160989-5234-4b19-9bb2-d694556d5950" providerId="ADAL" clId="{B31F259E-3F62-42E1-AFA3-33400927C16F}" dt="2020-04-13T12:48:15.516" v="157"/>
        <pc:sldMkLst>
          <pc:docMk/>
          <pc:sldMk cId="1956490197" sldId="411"/>
        </pc:sldMkLst>
        <pc:spChg chg="mod">
          <ac:chgData name="WALDO VALIENTE" userId="6f160989-5234-4b19-9bb2-d694556d5950" providerId="ADAL" clId="{B31F259E-3F62-42E1-AFA3-33400927C16F}" dt="2020-04-13T12:47:33.164" v="154" actId="20577"/>
          <ac:spMkLst>
            <pc:docMk/>
            <pc:sldMk cId="1956490197" sldId="411"/>
            <ac:spMk id="11" creationId="{C867E444-25D0-4A30-852A-0FBFC9A14284}"/>
          </ac:spMkLst>
        </pc:spChg>
        <pc:picChg chg="add mod">
          <ac:chgData name="WALDO VALIENTE" userId="6f160989-5234-4b19-9bb2-d694556d5950" providerId="ADAL" clId="{B31F259E-3F62-42E1-AFA3-33400927C16F}" dt="2020-04-13T12:48:12.109" v="156" actId="1076"/>
          <ac:picMkLst>
            <pc:docMk/>
            <pc:sldMk cId="1956490197" sldId="411"/>
            <ac:picMk id="2" creationId="{0DDD8909-FE8D-430D-A686-8E19E7DA31A1}"/>
          </ac:picMkLst>
        </pc:picChg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1556567948" sldId="412"/>
        </pc:sldMkLst>
      </pc:sldChg>
      <pc:sldChg chg="del">
        <pc:chgData name="WALDO VALIENTE" userId="6f160989-5234-4b19-9bb2-d694556d5950" providerId="ADAL" clId="{B31F259E-3F62-42E1-AFA3-33400927C16F}" dt="2020-04-12T23:05:02.325" v="1" actId="47"/>
        <pc:sldMkLst>
          <pc:docMk/>
          <pc:sldMk cId="89945204" sldId="413"/>
        </pc:sldMkLst>
      </pc:sldChg>
    </pc:docChg>
  </pc:docChgLst>
  <pc:docChgLst>
    <pc:chgData name="WALDO VALIENTE" userId="6f160989-5234-4b19-9bb2-d694556d5950" providerId="ADAL" clId="{6FE4FD18-A4DE-4F9B-BD27-50B473CBED69}"/>
    <pc:docChg chg="custSel delSld modSld">
      <pc:chgData name="WALDO VALIENTE" userId="6f160989-5234-4b19-9bb2-d694556d5950" providerId="ADAL" clId="{6FE4FD18-A4DE-4F9B-BD27-50B473CBED69}" dt="2020-04-14T13:32:49.189" v="62" actId="478"/>
      <pc:docMkLst>
        <pc:docMk/>
      </pc:docMkLst>
      <pc:sldChg chg="delSp mod delAnim modAnim">
        <pc:chgData name="WALDO VALIENTE" userId="6f160989-5234-4b19-9bb2-d694556d5950" providerId="ADAL" clId="{6FE4FD18-A4DE-4F9B-BD27-50B473CBED69}" dt="2020-04-14T13:32:49.189" v="62" actId="478"/>
        <pc:sldMkLst>
          <pc:docMk/>
          <pc:sldMk cId="1920111014" sldId="256"/>
        </pc:sldMkLst>
        <pc:picChg chg="del">
          <ac:chgData name="WALDO VALIENTE" userId="6f160989-5234-4b19-9bb2-d694556d5950" providerId="ADAL" clId="{6FE4FD18-A4DE-4F9B-BD27-50B473CBED69}" dt="2020-04-14T13:32:49.189" v="62" actId="478"/>
          <ac:picMkLst>
            <pc:docMk/>
            <pc:sldMk cId="1920111014" sldId="256"/>
            <ac:picMk id="11" creationId="{34AD34C7-EA57-4A47-A56E-D1C7FFB77E2E}"/>
          </ac:picMkLst>
        </pc:picChg>
      </pc:sldChg>
      <pc:sldChg chg="addSp modSp mod modAnim">
        <pc:chgData name="WALDO VALIENTE" userId="6f160989-5234-4b19-9bb2-d694556d5950" providerId="ADAL" clId="{6FE4FD18-A4DE-4F9B-BD27-50B473CBED69}" dt="2020-04-13T14:55:44.295" v="24"/>
        <pc:sldMkLst>
          <pc:docMk/>
          <pc:sldMk cId="2853585105" sldId="271"/>
        </pc:sldMkLst>
        <pc:picChg chg="add mod">
          <ac:chgData name="WALDO VALIENTE" userId="6f160989-5234-4b19-9bb2-d694556d5950" providerId="ADAL" clId="{6FE4FD18-A4DE-4F9B-BD27-50B473CBED69}" dt="2020-04-13T14:55:42.106" v="23" actId="1076"/>
          <ac:picMkLst>
            <pc:docMk/>
            <pc:sldMk cId="2853585105" sldId="271"/>
            <ac:picMk id="3" creationId="{221DCB06-E154-405F-85E4-FADCF50656FF}"/>
          </ac:picMkLst>
        </pc:picChg>
      </pc:sldChg>
      <pc:sldChg chg="addSp modSp mod modAnim modNotesTx">
        <pc:chgData name="WALDO VALIENTE" userId="6f160989-5234-4b19-9bb2-d694556d5950" providerId="ADAL" clId="{6FE4FD18-A4DE-4F9B-BD27-50B473CBED69}" dt="2020-04-13T14:58:49.279" v="58" actId="20577"/>
        <pc:sldMkLst>
          <pc:docMk/>
          <pc:sldMk cId="1788822316" sldId="277"/>
        </pc:sldMkLst>
        <pc:spChg chg="mod">
          <ac:chgData name="WALDO VALIENTE" userId="6f160989-5234-4b19-9bb2-d694556d5950" providerId="ADAL" clId="{6FE4FD18-A4DE-4F9B-BD27-50B473CBED69}" dt="2020-04-13T14:58:49.279" v="58" actId="20577"/>
          <ac:spMkLst>
            <pc:docMk/>
            <pc:sldMk cId="1788822316" sldId="277"/>
            <ac:spMk id="2" creationId="{00000000-0000-0000-0000-000000000000}"/>
          </ac:spMkLst>
        </pc:spChg>
        <pc:picChg chg="add mod">
          <ac:chgData name="WALDO VALIENTE" userId="6f160989-5234-4b19-9bb2-d694556d5950" providerId="ADAL" clId="{6FE4FD18-A4DE-4F9B-BD27-50B473CBED69}" dt="2020-04-13T14:57:45.004" v="32" actId="1076"/>
          <ac:picMkLst>
            <pc:docMk/>
            <pc:sldMk cId="1788822316" sldId="277"/>
            <ac:picMk id="3" creationId="{2DE146B5-B359-416A-9B06-2240EDD0F989}"/>
          </ac:picMkLst>
        </pc:picChg>
      </pc:sldChg>
      <pc:sldChg chg="addSp modSp mod modAnim">
        <pc:chgData name="WALDO VALIENTE" userId="6f160989-5234-4b19-9bb2-d694556d5950" providerId="ADAL" clId="{6FE4FD18-A4DE-4F9B-BD27-50B473CBED69}" dt="2020-04-13T14:49:56.720" v="4"/>
        <pc:sldMkLst>
          <pc:docMk/>
          <pc:sldMk cId="845287881" sldId="316"/>
        </pc:sldMkLst>
        <pc:picChg chg="add mod">
          <ac:chgData name="WALDO VALIENTE" userId="6f160989-5234-4b19-9bb2-d694556d5950" providerId="ADAL" clId="{6FE4FD18-A4DE-4F9B-BD27-50B473CBED69}" dt="2020-04-13T14:49:54.580" v="3" actId="1076"/>
          <ac:picMkLst>
            <pc:docMk/>
            <pc:sldMk cId="845287881" sldId="316"/>
            <ac:picMk id="3" creationId="{074D5A7C-DB04-4830-83C2-953525150EE2}"/>
          </ac:picMkLst>
        </pc:picChg>
      </pc:sldChg>
      <pc:sldChg chg="addSp modSp modAnim">
        <pc:chgData name="WALDO VALIENTE" userId="6f160989-5234-4b19-9bb2-d694556d5950" providerId="ADAL" clId="{6FE4FD18-A4DE-4F9B-BD27-50B473CBED69}" dt="2020-04-13T14:51:28.710" v="13"/>
        <pc:sldMkLst>
          <pc:docMk/>
          <pc:sldMk cId="1850893358" sldId="317"/>
        </pc:sldMkLst>
        <pc:picChg chg="add mod">
          <ac:chgData name="WALDO VALIENTE" userId="6f160989-5234-4b19-9bb2-d694556d5950" providerId="ADAL" clId="{6FE4FD18-A4DE-4F9B-BD27-50B473CBED69}" dt="2020-04-13T14:50:47.672" v="5"/>
          <ac:picMkLst>
            <pc:docMk/>
            <pc:sldMk cId="1850893358" sldId="317"/>
            <ac:picMk id="2" creationId="{8EE044CA-968F-41DA-A3D6-A46C7C4243E0}"/>
          </ac:picMkLst>
        </pc:picChg>
      </pc:sldChg>
      <pc:sldChg chg="modAnim">
        <pc:chgData name="WALDO VALIENTE" userId="6f160989-5234-4b19-9bb2-d694556d5950" providerId="ADAL" clId="{6FE4FD18-A4DE-4F9B-BD27-50B473CBED69}" dt="2020-04-14T13:30:18.193" v="61"/>
        <pc:sldMkLst>
          <pc:docMk/>
          <pc:sldMk cId="1998515441" sldId="320"/>
        </pc:sldMkLst>
      </pc:sldChg>
      <pc:sldChg chg="modAnim">
        <pc:chgData name="WALDO VALIENTE" userId="6f160989-5234-4b19-9bb2-d694556d5950" providerId="ADAL" clId="{6FE4FD18-A4DE-4F9B-BD27-50B473CBED69}" dt="2020-04-13T14:47:52.051" v="0"/>
        <pc:sldMkLst>
          <pc:docMk/>
          <pc:sldMk cId="1621119745" sldId="335"/>
        </pc:sldMkLst>
      </pc:sldChg>
      <pc:sldChg chg="addSp modSp mod modAnim">
        <pc:chgData name="WALDO VALIENTE" userId="6f160989-5234-4b19-9bb2-d694556d5950" providerId="ADAL" clId="{6FE4FD18-A4DE-4F9B-BD27-50B473CBED69}" dt="2020-04-13T14:53:28.819" v="21"/>
        <pc:sldMkLst>
          <pc:docMk/>
          <pc:sldMk cId="757540940" sldId="399"/>
        </pc:sldMkLst>
        <pc:picChg chg="mod">
          <ac:chgData name="WALDO VALIENTE" userId="6f160989-5234-4b19-9bb2-d694556d5950" providerId="ADAL" clId="{6FE4FD18-A4DE-4F9B-BD27-50B473CBED69}" dt="2020-04-13T14:53:11.807" v="18" actId="1076"/>
          <ac:picMkLst>
            <pc:docMk/>
            <pc:sldMk cId="757540940" sldId="399"/>
            <ac:picMk id="2" creationId="{CC10728E-0A2A-4944-8261-A0ED3F49A0E2}"/>
          </ac:picMkLst>
        </pc:picChg>
        <pc:picChg chg="add mod">
          <ac:chgData name="WALDO VALIENTE" userId="6f160989-5234-4b19-9bb2-d694556d5950" providerId="ADAL" clId="{6FE4FD18-A4DE-4F9B-BD27-50B473CBED69}" dt="2020-04-13T14:52:39.332" v="14"/>
          <ac:picMkLst>
            <pc:docMk/>
            <pc:sldMk cId="757540940" sldId="399"/>
            <ac:picMk id="4" creationId="{5ACC8D58-AFAD-4E1D-9BFB-CB274CB69697}"/>
          </ac:picMkLst>
        </pc:picChg>
      </pc:sldChg>
      <pc:sldChg chg="del">
        <pc:chgData name="WALDO VALIENTE" userId="6f160989-5234-4b19-9bb2-d694556d5950" providerId="ADAL" clId="{6FE4FD18-A4DE-4F9B-BD27-50B473CBED69}" dt="2020-04-13T14:47:55.321" v="1" actId="47"/>
        <pc:sldMkLst>
          <pc:docMk/>
          <pc:sldMk cId="1387890373" sldId="40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6A4B1E-6DF6-4B7F-B7F0-0FAA6815ACF2}" type="doc">
      <dgm:prSet loTypeId="urn:microsoft.com/office/officeart/2008/layout/HorizontalMultiLevelHierarchy" loCatId="hierarchy" qsTypeId="urn:microsoft.com/office/officeart/2005/8/quickstyle/3d7" qsCatId="3D" csTypeId="urn:microsoft.com/office/officeart/2005/8/colors/colorful4" csCatId="colorful" phldr="1"/>
      <dgm:spPr/>
      <dgm:t>
        <a:bodyPr/>
        <a:lstStyle/>
        <a:p>
          <a:endParaRPr lang="es-AR"/>
        </a:p>
      </dgm:t>
    </dgm:pt>
    <dgm:pt modelId="{EF77668A-5ECE-424D-A53B-F876741E32DE}">
      <dgm:prSet phldrT="[Texto]" custT="1"/>
      <dgm:spPr>
        <a:xfrm rot="16200000">
          <a:off x="-152251" y="2093627"/>
          <a:ext cx="5156996" cy="97982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gm:spPr>
      <dgm:t>
        <a:bodyPr/>
        <a:lstStyle/>
        <a:p>
          <a:pPr>
            <a:buNone/>
          </a:pPr>
          <a:r>
            <a:rPr lang="es-AR" sz="66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Componentes</a:t>
          </a:r>
        </a:p>
      </dgm:t>
    </dgm:pt>
    <dgm:pt modelId="{855F1116-C86F-414F-AFDE-71A91227757B}" type="parTrans" cxnId="{1564F488-51B6-49E9-87DC-7AEF3E956734}">
      <dgm:prSet/>
      <dgm:spPr/>
      <dgm:t>
        <a:bodyPr/>
        <a:lstStyle/>
        <a:p>
          <a:endParaRPr lang="es-AR" sz="2000"/>
        </a:p>
      </dgm:t>
    </dgm:pt>
    <dgm:pt modelId="{E505C7A3-C6BC-4D16-A5AC-E83C2C96BC1E}" type="sibTrans" cxnId="{1564F488-51B6-49E9-87DC-7AEF3E956734}">
      <dgm:prSet/>
      <dgm:spPr/>
      <dgm:t>
        <a:bodyPr/>
        <a:lstStyle/>
        <a:p>
          <a:endParaRPr lang="es-AR" sz="2000"/>
        </a:p>
      </dgm:t>
    </dgm:pt>
    <dgm:pt modelId="{8FF4C02E-F9B0-4A4C-8452-59C862BD2182}">
      <dgm:prSet phldrT="[Texto]" custT="1"/>
      <dgm:spPr>
        <a:xfrm>
          <a:off x="3558929" y="868840"/>
          <a:ext cx="3213840" cy="979829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gm:spPr>
      <dgm:t>
        <a:bodyPr/>
        <a:lstStyle/>
        <a:p>
          <a:pPr>
            <a:buNone/>
          </a:pPr>
          <a:r>
            <a:rPr lang="es-ES" sz="3600" i="1" spc="300" dirty="0">
              <a:ln w="15875"/>
              <a:solidFill>
                <a:sysClr val="windowText" lastClr="000000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Calibri" panose="020F0502020204030204"/>
              <a:ea typeface="+mn-ea"/>
              <a:cs typeface="+mn-cs"/>
            </a:rPr>
            <a:t>Directivas de compilador.</a:t>
          </a:r>
          <a:endParaRPr lang="es-AR" sz="36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4FDD4511-CDAF-4248-9A95-6BE237D9B04A}" type="parTrans" cxnId="{617AB50F-C493-4F10-8184-EDE57FAEDB8C}">
      <dgm:prSet custT="1"/>
      <dgm:spPr>
        <a:xfrm>
          <a:off x="2916161" y="1358755"/>
          <a:ext cx="642768" cy="1224786"/>
        </a:xfrm>
        <a:custGeom>
          <a:avLst/>
          <a:gdLst/>
          <a:ahLst/>
          <a:cxnLst/>
          <a:rect l="0" t="0" r="0" b="0"/>
          <a:pathLst>
            <a:path>
              <a:moveTo>
                <a:pt x="0" y="1224786"/>
              </a:moveTo>
              <a:lnTo>
                <a:pt x="321384" y="1224786"/>
              </a:lnTo>
              <a:lnTo>
                <a:pt x="321384" y="0"/>
              </a:lnTo>
              <a:lnTo>
                <a:pt x="642768" y="0"/>
              </a:lnTo>
            </a:path>
          </a:pathLst>
        </a:cu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110000"/>
      </dgm:spPr>
      <dgm:t>
        <a:bodyPr/>
        <a:lstStyle/>
        <a:p>
          <a:pPr>
            <a:buNone/>
          </a:pPr>
          <a:endParaRPr lang="es-AR" sz="6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173FB5CC-8E60-48A7-94E7-CE5D46574501}" type="sibTrans" cxnId="{617AB50F-C493-4F10-8184-EDE57FAEDB8C}">
      <dgm:prSet/>
      <dgm:spPr/>
      <dgm:t>
        <a:bodyPr/>
        <a:lstStyle/>
        <a:p>
          <a:endParaRPr lang="es-AR" sz="2000"/>
        </a:p>
      </dgm:t>
    </dgm:pt>
    <dgm:pt modelId="{17174672-4A5D-405E-98CC-168AAA284037}">
      <dgm:prSet phldrT="[Texto]" custT="1"/>
      <dgm:spPr>
        <a:xfrm>
          <a:off x="3558929" y="2093627"/>
          <a:ext cx="3213840" cy="979829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gm:spPr>
      <dgm:t>
        <a:bodyPr/>
        <a:lstStyle/>
        <a:p>
          <a:pPr>
            <a:buNone/>
          </a:pPr>
          <a:r>
            <a:rPr lang="es-ES" sz="3600" i="1" spc="300" dirty="0">
              <a:ln w="15875"/>
              <a:solidFill>
                <a:sysClr val="windowText" lastClr="000000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Calibri" panose="020F0502020204030204"/>
              <a:ea typeface="+mn-ea"/>
              <a:cs typeface="+mn-cs"/>
            </a:rPr>
            <a:t>Bibliotecas de funciones.</a:t>
          </a:r>
          <a:endParaRPr lang="es-AR" sz="36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37DC92DB-AB6F-4631-8B91-AD8715AF9616}" type="parTrans" cxnId="{00807369-7666-4682-A02F-BD0353CB8282}">
      <dgm:prSet custT="1"/>
      <dgm:spPr>
        <a:xfrm>
          <a:off x="2916161" y="2537822"/>
          <a:ext cx="6427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2768" y="45720"/>
              </a:lnTo>
            </a:path>
          </a:pathLst>
        </a:cu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110000"/>
      </dgm:spPr>
      <dgm:t>
        <a:bodyPr/>
        <a:lstStyle/>
        <a:p>
          <a:pPr>
            <a:buNone/>
          </a:pPr>
          <a:endParaRPr lang="es-AR" sz="6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304407FB-787B-4265-92EF-34E9BCBD82FD}" type="sibTrans" cxnId="{00807369-7666-4682-A02F-BD0353CB8282}">
      <dgm:prSet/>
      <dgm:spPr/>
      <dgm:t>
        <a:bodyPr/>
        <a:lstStyle/>
        <a:p>
          <a:endParaRPr lang="es-AR" sz="2000"/>
        </a:p>
      </dgm:t>
    </dgm:pt>
    <dgm:pt modelId="{5999365E-2E04-49F3-BE89-F257078E4694}">
      <dgm:prSet phldrT="[Texto]" custT="1"/>
      <dgm:spPr>
        <a:xfrm>
          <a:off x="3558929" y="3318414"/>
          <a:ext cx="3213840" cy="979829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gm:spPr>
      <dgm:t>
        <a:bodyPr/>
        <a:lstStyle/>
        <a:p>
          <a:pPr>
            <a:buNone/>
          </a:pPr>
          <a:r>
            <a:rPr lang="es-ES" sz="3600" i="1" spc="300" dirty="0">
              <a:ln w="15875"/>
              <a:solidFill>
                <a:sysClr val="windowText" lastClr="000000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Calibri" panose="020F0502020204030204"/>
              <a:ea typeface="+mn-ea"/>
              <a:cs typeface="+mn-cs"/>
            </a:rPr>
            <a:t>Variables de entorno.</a:t>
          </a:r>
          <a:endParaRPr lang="es-AR" sz="36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D914C6F3-C57F-4CA3-9185-941E4884249E}" type="parTrans" cxnId="{33111F5F-4240-476D-9FEA-B3E38C8EA369}">
      <dgm:prSet custT="1"/>
      <dgm:spPr>
        <a:xfrm>
          <a:off x="2916161" y="2583541"/>
          <a:ext cx="642768" cy="12247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1384" y="0"/>
              </a:lnTo>
              <a:lnTo>
                <a:pt x="321384" y="1224786"/>
              </a:lnTo>
              <a:lnTo>
                <a:pt x="642768" y="1224786"/>
              </a:lnTo>
            </a:path>
          </a:pathLst>
        </a:cu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110000"/>
      </dgm:spPr>
      <dgm:t>
        <a:bodyPr/>
        <a:lstStyle/>
        <a:p>
          <a:pPr>
            <a:buNone/>
          </a:pPr>
          <a:endParaRPr lang="es-AR" sz="6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2833314F-3249-4602-A741-8828B2C2A5A1}" type="sibTrans" cxnId="{33111F5F-4240-476D-9FEA-B3E38C8EA369}">
      <dgm:prSet/>
      <dgm:spPr/>
      <dgm:t>
        <a:bodyPr/>
        <a:lstStyle/>
        <a:p>
          <a:endParaRPr lang="es-AR" sz="2000"/>
        </a:p>
      </dgm:t>
    </dgm:pt>
    <dgm:pt modelId="{A092E076-DB7E-4482-939A-8852B4D47693}" type="pres">
      <dgm:prSet presAssocID="{156A4B1E-6DF6-4B7F-B7F0-0FAA6815ACF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16B4181-34D4-4C20-B064-7007B33B1CB8}" type="pres">
      <dgm:prSet presAssocID="{EF77668A-5ECE-424D-A53B-F876741E32DE}" presName="root1" presStyleCnt="0"/>
      <dgm:spPr/>
    </dgm:pt>
    <dgm:pt modelId="{927D72E2-B581-40C0-97C1-966BCA67976E}" type="pres">
      <dgm:prSet presAssocID="{EF77668A-5ECE-424D-A53B-F876741E32DE}" presName="LevelOneTextNode" presStyleLbl="node0" presStyleIdx="0" presStyleCnt="1">
        <dgm:presLayoutVars>
          <dgm:chPref val="3"/>
        </dgm:presLayoutVars>
      </dgm:prSet>
      <dgm:spPr/>
    </dgm:pt>
    <dgm:pt modelId="{2521AE1C-B23A-47D6-BC59-E74D1E4CE6DD}" type="pres">
      <dgm:prSet presAssocID="{EF77668A-5ECE-424D-A53B-F876741E32DE}" presName="level2hierChild" presStyleCnt="0"/>
      <dgm:spPr/>
    </dgm:pt>
    <dgm:pt modelId="{C319DF8D-4185-4C67-89E5-4AC58C957230}" type="pres">
      <dgm:prSet presAssocID="{4FDD4511-CDAF-4248-9A95-6BE237D9B04A}" presName="conn2-1" presStyleLbl="parChTrans1D2" presStyleIdx="0" presStyleCnt="3"/>
      <dgm:spPr/>
    </dgm:pt>
    <dgm:pt modelId="{D03BDAAB-7E9E-4EFA-B50A-26967AED9B5E}" type="pres">
      <dgm:prSet presAssocID="{4FDD4511-CDAF-4248-9A95-6BE237D9B04A}" presName="connTx" presStyleLbl="parChTrans1D2" presStyleIdx="0" presStyleCnt="3"/>
      <dgm:spPr/>
    </dgm:pt>
    <dgm:pt modelId="{64EDC5A8-7DEC-4644-8CFB-3758FFD1BB98}" type="pres">
      <dgm:prSet presAssocID="{8FF4C02E-F9B0-4A4C-8452-59C862BD2182}" presName="root2" presStyleCnt="0"/>
      <dgm:spPr/>
    </dgm:pt>
    <dgm:pt modelId="{CDC7572C-B2F7-4CE8-9622-EE590A335DA4}" type="pres">
      <dgm:prSet presAssocID="{8FF4C02E-F9B0-4A4C-8452-59C862BD2182}" presName="LevelTwoTextNode" presStyleLbl="node2" presStyleIdx="0" presStyleCnt="3">
        <dgm:presLayoutVars>
          <dgm:chPref val="3"/>
        </dgm:presLayoutVars>
      </dgm:prSet>
      <dgm:spPr/>
    </dgm:pt>
    <dgm:pt modelId="{E6BF470A-87A9-4F81-98B4-A91FF61391D8}" type="pres">
      <dgm:prSet presAssocID="{8FF4C02E-F9B0-4A4C-8452-59C862BD2182}" presName="level3hierChild" presStyleCnt="0"/>
      <dgm:spPr/>
    </dgm:pt>
    <dgm:pt modelId="{2B148924-7DB7-4C76-BF07-0E7E3C835927}" type="pres">
      <dgm:prSet presAssocID="{37DC92DB-AB6F-4631-8B91-AD8715AF9616}" presName="conn2-1" presStyleLbl="parChTrans1D2" presStyleIdx="1" presStyleCnt="3"/>
      <dgm:spPr/>
    </dgm:pt>
    <dgm:pt modelId="{DD9F6240-5A5F-4919-B8E6-5C7CC0F6B118}" type="pres">
      <dgm:prSet presAssocID="{37DC92DB-AB6F-4631-8B91-AD8715AF9616}" presName="connTx" presStyleLbl="parChTrans1D2" presStyleIdx="1" presStyleCnt="3"/>
      <dgm:spPr/>
    </dgm:pt>
    <dgm:pt modelId="{37FA9050-EE5E-46CB-B823-9D09F3371335}" type="pres">
      <dgm:prSet presAssocID="{17174672-4A5D-405E-98CC-168AAA284037}" presName="root2" presStyleCnt="0"/>
      <dgm:spPr/>
    </dgm:pt>
    <dgm:pt modelId="{042AB1C3-5DC1-4ECA-BF92-AB17197F9B07}" type="pres">
      <dgm:prSet presAssocID="{17174672-4A5D-405E-98CC-168AAA284037}" presName="LevelTwoTextNode" presStyleLbl="node2" presStyleIdx="1" presStyleCnt="3">
        <dgm:presLayoutVars>
          <dgm:chPref val="3"/>
        </dgm:presLayoutVars>
      </dgm:prSet>
      <dgm:spPr/>
    </dgm:pt>
    <dgm:pt modelId="{B1D6BFD0-42CB-413B-9AFA-513530AFD01B}" type="pres">
      <dgm:prSet presAssocID="{17174672-4A5D-405E-98CC-168AAA284037}" presName="level3hierChild" presStyleCnt="0"/>
      <dgm:spPr/>
    </dgm:pt>
    <dgm:pt modelId="{C42F8E8D-6733-4DAF-9013-062A7C79949C}" type="pres">
      <dgm:prSet presAssocID="{D914C6F3-C57F-4CA3-9185-941E4884249E}" presName="conn2-1" presStyleLbl="parChTrans1D2" presStyleIdx="2" presStyleCnt="3"/>
      <dgm:spPr/>
    </dgm:pt>
    <dgm:pt modelId="{59EC70F6-08B1-4E5C-9ED8-0868402B3549}" type="pres">
      <dgm:prSet presAssocID="{D914C6F3-C57F-4CA3-9185-941E4884249E}" presName="connTx" presStyleLbl="parChTrans1D2" presStyleIdx="2" presStyleCnt="3"/>
      <dgm:spPr/>
    </dgm:pt>
    <dgm:pt modelId="{14121F51-E098-4B4F-9D59-DC8E21144342}" type="pres">
      <dgm:prSet presAssocID="{5999365E-2E04-49F3-BE89-F257078E4694}" presName="root2" presStyleCnt="0"/>
      <dgm:spPr/>
    </dgm:pt>
    <dgm:pt modelId="{7B353B7C-A4E2-438E-9BC1-1E491E722B5B}" type="pres">
      <dgm:prSet presAssocID="{5999365E-2E04-49F3-BE89-F257078E4694}" presName="LevelTwoTextNode" presStyleLbl="node2" presStyleIdx="2" presStyleCnt="3">
        <dgm:presLayoutVars>
          <dgm:chPref val="3"/>
        </dgm:presLayoutVars>
      </dgm:prSet>
      <dgm:spPr/>
    </dgm:pt>
    <dgm:pt modelId="{4D962E4F-CC3A-4D92-B63D-471634491E4A}" type="pres">
      <dgm:prSet presAssocID="{5999365E-2E04-49F3-BE89-F257078E4694}" presName="level3hierChild" presStyleCnt="0"/>
      <dgm:spPr/>
    </dgm:pt>
  </dgm:ptLst>
  <dgm:cxnLst>
    <dgm:cxn modelId="{38A58109-B602-40C9-9FE0-4EBD6A5645E5}" type="presOf" srcId="{EF77668A-5ECE-424D-A53B-F876741E32DE}" destId="{927D72E2-B581-40C0-97C1-966BCA67976E}" srcOrd="0" destOrd="0" presId="urn:microsoft.com/office/officeart/2008/layout/HorizontalMultiLevelHierarchy"/>
    <dgm:cxn modelId="{27BB2D0E-8222-4542-BE83-042AFECAF657}" type="presOf" srcId="{156A4B1E-6DF6-4B7F-B7F0-0FAA6815ACF2}" destId="{A092E076-DB7E-4482-939A-8852B4D47693}" srcOrd="0" destOrd="0" presId="urn:microsoft.com/office/officeart/2008/layout/HorizontalMultiLevelHierarchy"/>
    <dgm:cxn modelId="{617AB50F-C493-4F10-8184-EDE57FAEDB8C}" srcId="{EF77668A-5ECE-424D-A53B-F876741E32DE}" destId="{8FF4C02E-F9B0-4A4C-8452-59C862BD2182}" srcOrd="0" destOrd="0" parTransId="{4FDD4511-CDAF-4248-9A95-6BE237D9B04A}" sibTransId="{173FB5CC-8E60-48A7-94E7-CE5D46574501}"/>
    <dgm:cxn modelId="{17880D1D-71C4-4AD6-A6E9-E13B51AF55B3}" type="presOf" srcId="{D914C6F3-C57F-4CA3-9185-941E4884249E}" destId="{59EC70F6-08B1-4E5C-9ED8-0868402B3549}" srcOrd="1" destOrd="0" presId="urn:microsoft.com/office/officeart/2008/layout/HorizontalMultiLevelHierarchy"/>
    <dgm:cxn modelId="{6FDC5624-9909-4881-B854-34A0BE3D4F09}" type="presOf" srcId="{4FDD4511-CDAF-4248-9A95-6BE237D9B04A}" destId="{C319DF8D-4185-4C67-89E5-4AC58C957230}" srcOrd="0" destOrd="0" presId="urn:microsoft.com/office/officeart/2008/layout/HorizontalMultiLevelHierarchy"/>
    <dgm:cxn modelId="{9BA0F733-3291-4B13-8EE6-C26037949177}" type="presOf" srcId="{5999365E-2E04-49F3-BE89-F257078E4694}" destId="{7B353B7C-A4E2-438E-9BC1-1E491E722B5B}" srcOrd="0" destOrd="0" presId="urn:microsoft.com/office/officeart/2008/layout/HorizontalMultiLevelHierarchy"/>
    <dgm:cxn modelId="{33111F5F-4240-476D-9FEA-B3E38C8EA369}" srcId="{EF77668A-5ECE-424D-A53B-F876741E32DE}" destId="{5999365E-2E04-49F3-BE89-F257078E4694}" srcOrd="2" destOrd="0" parTransId="{D914C6F3-C57F-4CA3-9185-941E4884249E}" sibTransId="{2833314F-3249-4602-A741-8828B2C2A5A1}"/>
    <dgm:cxn modelId="{00807369-7666-4682-A02F-BD0353CB8282}" srcId="{EF77668A-5ECE-424D-A53B-F876741E32DE}" destId="{17174672-4A5D-405E-98CC-168AAA284037}" srcOrd="1" destOrd="0" parTransId="{37DC92DB-AB6F-4631-8B91-AD8715AF9616}" sibTransId="{304407FB-787B-4265-92EF-34E9BCBD82FD}"/>
    <dgm:cxn modelId="{7D02716A-47C7-4ECE-B6FE-B473C64794E4}" type="presOf" srcId="{37DC92DB-AB6F-4631-8B91-AD8715AF9616}" destId="{2B148924-7DB7-4C76-BF07-0E7E3C835927}" srcOrd="0" destOrd="0" presId="urn:microsoft.com/office/officeart/2008/layout/HorizontalMultiLevelHierarchy"/>
    <dgm:cxn modelId="{1564F488-51B6-49E9-87DC-7AEF3E956734}" srcId="{156A4B1E-6DF6-4B7F-B7F0-0FAA6815ACF2}" destId="{EF77668A-5ECE-424D-A53B-F876741E32DE}" srcOrd="0" destOrd="0" parTransId="{855F1116-C86F-414F-AFDE-71A91227757B}" sibTransId="{E505C7A3-C6BC-4D16-A5AC-E83C2C96BC1E}"/>
    <dgm:cxn modelId="{27D16189-2442-4596-A7B8-75FBF3DE2C2A}" type="presOf" srcId="{17174672-4A5D-405E-98CC-168AAA284037}" destId="{042AB1C3-5DC1-4ECA-BF92-AB17197F9B07}" srcOrd="0" destOrd="0" presId="urn:microsoft.com/office/officeart/2008/layout/HorizontalMultiLevelHierarchy"/>
    <dgm:cxn modelId="{2772FB96-4D3C-40A4-96F1-53F5648544F4}" type="presOf" srcId="{8FF4C02E-F9B0-4A4C-8452-59C862BD2182}" destId="{CDC7572C-B2F7-4CE8-9622-EE590A335DA4}" srcOrd="0" destOrd="0" presId="urn:microsoft.com/office/officeart/2008/layout/HorizontalMultiLevelHierarchy"/>
    <dgm:cxn modelId="{F8E3A6A0-4BE8-472D-B74D-DD527895ADD0}" type="presOf" srcId="{D914C6F3-C57F-4CA3-9185-941E4884249E}" destId="{C42F8E8D-6733-4DAF-9013-062A7C79949C}" srcOrd="0" destOrd="0" presId="urn:microsoft.com/office/officeart/2008/layout/HorizontalMultiLevelHierarchy"/>
    <dgm:cxn modelId="{AC78F9CC-33B7-4B3A-B41D-3E39AF7517C7}" type="presOf" srcId="{37DC92DB-AB6F-4631-8B91-AD8715AF9616}" destId="{DD9F6240-5A5F-4919-B8E6-5C7CC0F6B118}" srcOrd="1" destOrd="0" presId="urn:microsoft.com/office/officeart/2008/layout/HorizontalMultiLevelHierarchy"/>
    <dgm:cxn modelId="{65FE97DF-70A2-4B69-AB75-889933C52938}" type="presOf" srcId="{4FDD4511-CDAF-4248-9A95-6BE237D9B04A}" destId="{D03BDAAB-7E9E-4EFA-B50A-26967AED9B5E}" srcOrd="1" destOrd="0" presId="urn:microsoft.com/office/officeart/2008/layout/HorizontalMultiLevelHierarchy"/>
    <dgm:cxn modelId="{A5A1BE44-CB9D-4184-9658-7EC4000B2FE2}" type="presParOf" srcId="{A092E076-DB7E-4482-939A-8852B4D47693}" destId="{E16B4181-34D4-4C20-B064-7007B33B1CB8}" srcOrd="0" destOrd="0" presId="urn:microsoft.com/office/officeart/2008/layout/HorizontalMultiLevelHierarchy"/>
    <dgm:cxn modelId="{82F53E04-1FFA-4242-BEFE-D33895C9E818}" type="presParOf" srcId="{E16B4181-34D4-4C20-B064-7007B33B1CB8}" destId="{927D72E2-B581-40C0-97C1-966BCA67976E}" srcOrd="0" destOrd="0" presId="urn:microsoft.com/office/officeart/2008/layout/HorizontalMultiLevelHierarchy"/>
    <dgm:cxn modelId="{BD3F1B36-E558-4F0E-9922-4D220C3DCD73}" type="presParOf" srcId="{E16B4181-34D4-4C20-B064-7007B33B1CB8}" destId="{2521AE1C-B23A-47D6-BC59-E74D1E4CE6DD}" srcOrd="1" destOrd="0" presId="urn:microsoft.com/office/officeart/2008/layout/HorizontalMultiLevelHierarchy"/>
    <dgm:cxn modelId="{551C0A2B-C675-40B6-AFCA-DFD9F1100FAA}" type="presParOf" srcId="{2521AE1C-B23A-47D6-BC59-E74D1E4CE6DD}" destId="{C319DF8D-4185-4C67-89E5-4AC58C957230}" srcOrd="0" destOrd="0" presId="urn:microsoft.com/office/officeart/2008/layout/HorizontalMultiLevelHierarchy"/>
    <dgm:cxn modelId="{27E7FD95-F4A2-429E-A26E-669F744D3213}" type="presParOf" srcId="{C319DF8D-4185-4C67-89E5-4AC58C957230}" destId="{D03BDAAB-7E9E-4EFA-B50A-26967AED9B5E}" srcOrd="0" destOrd="0" presId="urn:microsoft.com/office/officeart/2008/layout/HorizontalMultiLevelHierarchy"/>
    <dgm:cxn modelId="{13E89381-8D4C-4582-994D-81E944471CCC}" type="presParOf" srcId="{2521AE1C-B23A-47D6-BC59-E74D1E4CE6DD}" destId="{64EDC5A8-7DEC-4644-8CFB-3758FFD1BB98}" srcOrd="1" destOrd="0" presId="urn:microsoft.com/office/officeart/2008/layout/HorizontalMultiLevelHierarchy"/>
    <dgm:cxn modelId="{F3B3DA27-BBFF-41FF-B391-D2583C42442E}" type="presParOf" srcId="{64EDC5A8-7DEC-4644-8CFB-3758FFD1BB98}" destId="{CDC7572C-B2F7-4CE8-9622-EE590A335DA4}" srcOrd="0" destOrd="0" presId="urn:microsoft.com/office/officeart/2008/layout/HorizontalMultiLevelHierarchy"/>
    <dgm:cxn modelId="{1D120AEB-D8B3-4B69-8342-D28333925F83}" type="presParOf" srcId="{64EDC5A8-7DEC-4644-8CFB-3758FFD1BB98}" destId="{E6BF470A-87A9-4F81-98B4-A91FF61391D8}" srcOrd="1" destOrd="0" presId="urn:microsoft.com/office/officeart/2008/layout/HorizontalMultiLevelHierarchy"/>
    <dgm:cxn modelId="{28E43C76-EEF2-4CB3-A59E-392DF50A885F}" type="presParOf" srcId="{2521AE1C-B23A-47D6-BC59-E74D1E4CE6DD}" destId="{2B148924-7DB7-4C76-BF07-0E7E3C835927}" srcOrd="2" destOrd="0" presId="urn:microsoft.com/office/officeart/2008/layout/HorizontalMultiLevelHierarchy"/>
    <dgm:cxn modelId="{485C5391-2823-4582-8B91-975CBD7339C9}" type="presParOf" srcId="{2B148924-7DB7-4C76-BF07-0E7E3C835927}" destId="{DD9F6240-5A5F-4919-B8E6-5C7CC0F6B118}" srcOrd="0" destOrd="0" presId="urn:microsoft.com/office/officeart/2008/layout/HorizontalMultiLevelHierarchy"/>
    <dgm:cxn modelId="{C3073C1B-1D36-48A3-8ACC-BE57BF096CD6}" type="presParOf" srcId="{2521AE1C-B23A-47D6-BC59-E74D1E4CE6DD}" destId="{37FA9050-EE5E-46CB-B823-9D09F3371335}" srcOrd="3" destOrd="0" presId="urn:microsoft.com/office/officeart/2008/layout/HorizontalMultiLevelHierarchy"/>
    <dgm:cxn modelId="{DD699F25-F4DB-4B77-9CAB-363244241259}" type="presParOf" srcId="{37FA9050-EE5E-46CB-B823-9D09F3371335}" destId="{042AB1C3-5DC1-4ECA-BF92-AB17197F9B07}" srcOrd="0" destOrd="0" presId="urn:microsoft.com/office/officeart/2008/layout/HorizontalMultiLevelHierarchy"/>
    <dgm:cxn modelId="{D4BB214E-6C42-4C05-BFF2-50BD5F44CC35}" type="presParOf" srcId="{37FA9050-EE5E-46CB-B823-9D09F3371335}" destId="{B1D6BFD0-42CB-413B-9AFA-513530AFD01B}" srcOrd="1" destOrd="0" presId="urn:microsoft.com/office/officeart/2008/layout/HorizontalMultiLevelHierarchy"/>
    <dgm:cxn modelId="{49212C3D-0C2E-4DE6-83BE-5DA158C52A86}" type="presParOf" srcId="{2521AE1C-B23A-47D6-BC59-E74D1E4CE6DD}" destId="{C42F8E8D-6733-4DAF-9013-062A7C79949C}" srcOrd="4" destOrd="0" presId="urn:microsoft.com/office/officeart/2008/layout/HorizontalMultiLevelHierarchy"/>
    <dgm:cxn modelId="{0AEC314B-9A53-40E6-A674-7F70A585C6CF}" type="presParOf" srcId="{C42F8E8D-6733-4DAF-9013-062A7C79949C}" destId="{59EC70F6-08B1-4E5C-9ED8-0868402B3549}" srcOrd="0" destOrd="0" presId="urn:microsoft.com/office/officeart/2008/layout/HorizontalMultiLevelHierarchy"/>
    <dgm:cxn modelId="{7EF83C0C-B10E-48BF-A93D-A49E695C01CF}" type="presParOf" srcId="{2521AE1C-B23A-47D6-BC59-E74D1E4CE6DD}" destId="{14121F51-E098-4B4F-9D59-DC8E21144342}" srcOrd="5" destOrd="0" presId="urn:microsoft.com/office/officeart/2008/layout/HorizontalMultiLevelHierarchy"/>
    <dgm:cxn modelId="{99843B47-9785-4E70-8910-D2932ACF6261}" type="presParOf" srcId="{14121F51-E098-4B4F-9D59-DC8E21144342}" destId="{7B353B7C-A4E2-438E-9BC1-1E491E722B5B}" srcOrd="0" destOrd="0" presId="urn:microsoft.com/office/officeart/2008/layout/HorizontalMultiLevelHierarchy"/>
    <dgm:cxn modelId="{3021BD90-042D-44CD-9B44-B76B7A705867}" type="presParOf" srcId="{14121F51-E098-4B4F-9D59-DC8E21144342}" destId="{4D962E4F-CC3A-4D92-B63D-471634491E4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7F48F6-068C-4EB3-B5A1-22492A4ABE2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535D606E-50CE-42BD-B614-C0760DF98F55}">
      <dgm:prSet/>
      <dgm:spPr/>
      <dgm:t>
        <a:bodyPr/>
        <a:lstStyle/>
        <a:p>
          <a:pPr rtl="0"/>
          <a:r>
            <a:rPr lang="es-ES" dirty="0"/>
            <a:t>Estructura de las Directivas</a:t>
          </a:r>
          <a:endParaRPr lang="en-US" dirty="0"/>
        </a:p>
      </dgm:t>
    </dgm:pt>
    <dgm:pt modelId="{C3BE186C-752A-4D3B-AD39-C73F541B1551}" type="parTrans" cxnId="{2A2CEC1C-334B-46D9-8A24-2BF4F08CB6E1}">
      <dgm:prSet/>
      <dgm:spPr/>
      <dgm:t>
        <a:bodyPr/>
        <a:lstStyle/>
        <a:p>
          <a:endParaRPr lang="es-AR"/>
        </a:p>
      </dgm:t>
    </dgm:pt>
    <dgm:pt modelId="{D4EEFEB7-25B5-43E1-8769-EACE849CD971}" type="sibTrans" cxnId="{2A2CEC1C-334B-46D9-8A24-2BF4F08CB6E1}">
      <dgm:prSet/>
      <dgm:spPr/>
      <dgm:t>
        <a:bodyPr/>
        <a:lstStyle/>
        <a:p>
          <a:endParaRPr lang="es-AR"/>
        </a:p>
      </dgm:t>
    </dgm:pt>
    <dgm:pt modelId="{C53EDA78-4383-4266-B055-B8D73D9D4364}">
      <dgm:prSet/>
      <dgm:spPr/>
      <dgm:t>
        <a:bodyPr lIns="548640" rIns="548640"/>
        <a:lstStyle/>
        <a:p>
          <a:pPr rtl="0"/>
          <a:r>
            <a:rPr lang="es-ES" dirty="0"/>
            <a:t>1 ”</a:t>
          </a:r>
          <a:r>
            <a:rPr lang="es-ES" b="1" dirty="0"/>
            <a:t>#</a:t>
          </a:r>
          <a:r>
            <a:rPr lang="es-ES" b="1" dirty="0" err="1"/>
            <a:t>pragma</a:t>
          </a:r>
          <a:r>
            <a:rPr lang="es-ES" b="1" dirty="0"/>
            <a:t> </a:t>
          </a:r>
          <a:r>
            <a:rPr lang="es-ES" b="1" dirty="0" err="1"/>
            <a:t>omp</a:t>
          </a:r>
          <a:r>
            <a:rPr lang="es-ES" dirty="0"/>
            <a:t>” Comienzo de la directivas </a:t>
          </a:r>
          <a:r>
            <a:rPr lang="es-ES" dirty="0" err="1"/>
            <a:t>OpenMP</a:t>
          </a:r>
          <a:r>
            <a:rPr lang="es-ES" dirty="0"/>
            <a:t>.</a:t>
          </a:r>
          <a:endParaRPr lang="en-US" dirty="0"/>
        </a:p>
      </dgm:t>
    </dgm:pt>
    <dgm:pt modelId="{1957D593-EC86-4C3E-BFB4-A139B285DA27}" type="parTrans" cxnId="{AA4FC377-E2BD-440D-9699-8E39434CD49D}">
      <dgm:prSet/>
      <dgm:spPr/>
      <dgm:t>
        <a:bodyPr/>
        <a:lstStyle/>
        <a:p>
          <a:endParaRPr lang="es-AR"/>
        </a:p>
      </dgm:t>
    </dgm:pt>
    <dgm:pt modelId="{36C1818A-9D40-413D-8C00-6F36FB7BF491}" type="sibTrans" cxnId="{AA4FC377-E2BD-440D-9699-8E39434CD49D}">
      <dgm:prSet/>
      <dgm:spPr/>
      <dgm:t>
        <a:bodyPr/>
        <a:lstStyle/>
        <a:p>
          <a:endParaRPr lang="es-AR"/>
        </a:p>
      </dgm:t>
    </dgm:pt>
    <dgm:pt modelId="{1BC75B0F-A11A-48C8-8B53-5988AE2091F3}">
      <dgm:prSet/>
      <dgm:spPr/>
      <dgm:t>
        <a:bodyPr lIns="548640" rIns="548640"/>
        <a:lstStyle/>
        <a:p>
          <a:pPr rtl="0"/>
          <a:r>
            <a:rPr lang="es-ES" dirty="0"/>
            <a:t>2 “</a:t>
          </a:r>
          <a:r>
            <a:rPr lang="es-ES" b="1" dirty="0"/>
            <a:t>nombre de la directiva</a:t>
          </a:r>
          <a:r>
            <a:rPr lang="es-ES" dirty="0"/>
            <a:t>” identifica la que se utilizara.</a:t>
          </a:r>
          <a:endParaRPr lang="en-US" dirty="0"/>
        </a:p>
      </dgm:t>
    </dgm:pt>
    <dgm:pt modelId="{65B6AD7A-49BB-4D1B-B2E8-C5D2B312D36C}" type="parTrans" cxnId="{1BFF1EF9-1D71-4E26-A9EC-D84402BC0746}">
      <dgm:prSet/>
      <dgm:spPr/>
      <dgm:t>
        <a:bodyPr/>
        <a:lstStyle/>
        <a:p>
          <a:endParaRPr lang="es-AR"/>
        </a:p>
      </dgm:t>
    </dgm:pt>
    <dgm:pt modelId="{D80FBB26-AF63-4AEC-A827-47EA0E75F6CF}" type="sibTrans" cxnId="{1BFF1EF9-1D71-4E26-A9EC-D84402BC0746}">
      <dgm:prSet/>
      <dgm:spPr/>
      <dgm:t>
        <a:bodyPr/>
        <a:lstStyle/>
        <a:p>
          <a:endParaRPr lang="es-AR"/>
        </a:p>
      </dgm:t>
    </dgm:pt>
    <dgm:pt modelId="{9FC12F80-AC50-4CB1-81E9-DE07A0285950}">
      <dgm:prSet/>
      <dgm:spPr/>
      <dgm:t>
        <a:bodyPr lIns="548640" rIns="548640"/>
        <a:lstStyle/>
        <a:p>
          <a:pPr rtl="0"/>
          <a:r>
            <a:rPr lang="es-ES" dirty="0"/>
            <a:t>3 “</a:t>
          </a:r>
          <a:r>
            <a:rPr lang="es-ES" b="1" dirty="0"/>
            <a:t>parámetros</a:t>
          </a:r>
          <a:r>
            <a:rPr lang="es-ES" dirty="0"/>
            <a:t>” es opcional, no hay orden establecido.</a:t>
          </a:r>
          <a:endParaRPr lang="en-US" dirty="0"/>
        </a:p>
      </dgm:t>
    </dgm:pt>
    <dgm:pt modelId="{6FAAAA1F-6309-49D0-BAB6-5AD00EE00042}" type="parTrans" cxnId="{84D52808-0B36-48F1-A749-9DF133D3462A}">
      <dgm:prSet/>
      <dgm:spPr/>
      <dgm:t>
        <a:bodyPr/>
        <a:lstStyle/>
        <a:p>
          <a:endParaRPr lang="es-AR"/>
        </a:p>
      </dgm:t>
    </dgm:pt>
    <dgm:pt modelId="{870CB0C8-66C8-4AAE-B0B6-513E822DF3FF}" type="sibTrans" cxnId="{84D52808-0B36-48F1-A749-9DF133D3462A}">
      <dgm:prSet/>
      <dgm:spPr/>
      <dgm:t>
        <a:bodyPr/>
        <a:lstStyle/>
        <a:p>
          <a:endParaRPr lang="es-AR"/>
        </a:p>
      </dgm:t>
    </dgm:pt>
    <dgm:pt modelId="{AE3DD8CC-0F57-4468-9C12-63F0875BA134}">
      <dgm:prSet/>
      <dgm:spPr/>
      <dgm:t>
        <a:bodyPr lIns="548640" rIns="548640"/>
        <a:lstStyle/>
        <a:p>
          <a:pPr rtl="0"/>
          <a:r>
            <a:rPr lang="es-ES" dirty="0"/>
            <a:t>4 “</a:t>
          </a:r>
          <a:r>
            <a:rPr lang="es-ES" b="1" dirty="0"/>
            <a:t>\n</a:t>
          </a:r>
          <a:r>
            <a:rPr lang="es-ES" dirty="0"/>
            <a:t>” nueva línea antes del bloque de código que aplica la directiva.</a:t>
          </a:r>
          <a:endParaRPr lang="en-US" dirty="0"/>
        </a:p>
      </dgm:t>
    </dgm:pt>
    <dgm:pt modelId="{CCEBE065-BD66-4B06-8D21-BE43967F404E}" type="parTrans" cxnId="{E57D46F6-ADF9-4AC8-B214-4281FF1BDC3F}">
      <dgm:prSet/>
      <dgm:spPr/>
      <dgm:t>
        <a:bodyPr/>
        <a:lstStyle/>
        <a:p>
          <a:endParaRPr lang="es-AR"/>
        </a:p>
      </dgm:t>
    </dgm:pt>
    <dgm:pt modelId="{DC2B46AE-3F7F-4EB6-8B4C-F4447CA01A18}" type="sibTrans" cxnId="{E57D46F6-ADF9-4AC8-B214-4281FF1BDC3F}">
      <dgm:prSet/>
      <dgm:spPr/>
      <dgm:t>
        <a:bodyPr/>
        <a:lstStyle/>
        <a:p>
          <a:endParaRPr lang="es-AR"/>
        </a:p>
      </dgm:t>
    </dgm:pt>
    <dgm:pt modelId="{EAAF1C41-8454-4D9C-859E-9E039FD50616}" type="pres">
      <dgm:prSet presAssocID="{867F48F6-068C-4EB3-B5A1-22492A4ABE2B}" presName="linear" presStyleCnt="0">
        <dgm:presLayoutVars>
          <dgm:dir/>
          <dgm:animLvl val="lvl"/>
          <dgm:resizeHandles val="exact"/>
        </dgm:presLayoutVars>
      </dgm:prSet>
      <dgm:spPr/>
    </dgm:pt>
    <dgm:pt modelId="{348FF656-0163-451B-8437-928A821D7390}" type="pres">
      <dgm:prSet presAssocID="{535D606E-50CE-42BD-B614-C0760DF98F55}" presName="parentLin" presStyleCnt="0"/>
      <dgm:spPr/>
    </dgm:pt>
    <dgm:pt modelId="{9368C3D3-D167-439A-BB37-89456EC3AD60}" type="pres">
      <dgm:prSet presAssocID="{535D606E-50CE-42BD-B614-C0760DF98F55}" presName="parentLeftMargin" presStyleLbl="node1" presStyleIdx="0" presStyleCnt="1"/>
      <dgm:spPr/>
    </dgm:pt>
    <dgm:pt modelId="{283423DD-A626-4AA3-8250-1E39C3287FD2}" type="pres">
      <dgm:prSet presAssocID="{535D606E-50CE-42BD-B614-C0760DF98F5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28A643E3-AF00-434C-8702-719528D50D05}" type="pres">
      <dgm:prSet presAssocID="{535D606E-50CE-42BD-B614-C0760DF98F55}" presName="negativeSpace" presStyleCnt="0"/>
      <dgm:spPr/>
    </dgm:pt>
    <dgm:pt modelId="{EC5707E8-A924-4006-AA7A-EC9474A9F583}" type="pres">
      <dgm:prSet presAssocID="{535D606E-50CE-42BD-B614-C0760DF98F55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84D52808-0B36-48F1-A749-9DF133D3462A}" srcId="{535D606E-50CE-42BD-B614-C0760DF98F55}" destId="{9FC12F80-AC50-4CB1-81E9-DE07A0285950}" srcOrd="2" destOrd="0" parTransId="{6FAAAA1F-6309-49D0-BAB6-5AD00EE00042}" sibTransId="{870CB0C8-66C8-4AAE-B0B6-513E822DF3FF}"/>
    <dgm:cxn modelId="{0816970C-E47D-452D-B98A-B431276E847B}" type="presOf" srcId="{535D606E-50CE-42BD-B614-C0760DF98F55}" destId="{283423DD-A626-4AA3-8250-1E39C3287FD2}" srcOrd="1" destOrd="0" presId="urn:microsoft.com/office/officeart/2005/8/layout/list1"/>
    <dgm:cxn modelId="{2A2CEC1C-334B-46D9-8A24-2BF4F08CB6E1}" srcId="{867F48F6-068C-4EB3-B5A1-22492A4ABE2B}" destId="{535D606E-50CE-42BD-B614-C0760DF98F55}" srcOrd="0" destOrd="0" parTransId="{C3BE186C-752A-4D3B-AD39-C73F541B1551}" sibTransId="{D4EEFEB7-25B5-43E1-8769-EACE849CD971}"/>
    <dgm:cxn modelId="{84D2F36B-DBDD-446B-A277-344A1A41D6E7}" type="presOf" srcId="{AE3DD8CC-0F57-4468-9C12-63F0875BA134}" destId="{EC5707E8-A924-4006-AA7A-EC9474A9F583}" srcOrd="0" destOrd="3" presId="urn:microsoft.com/office/officeart/2005/8/layout/list1"/>
    <dgm:cxn modelId="{40BD1076-FD2B-4BF9-AD9C-ADB70A417E29}" type="presOf" srcId="{C53EDA78-4383-4266-B055-B8D73D9D4364}" destId="{EC5707E8-A924-4006-AA7A-EC9474A9F583}" srcOrd="0" destOrd="0" presId="urn:microsoft.com/office/officeart/2005/8/layout/list1"/>
    <dgm:cxn modelId="{AA4FC377-E2BD-440D-9699-8E39434CD49D}" srcId="{535D606E-50CE-42BD-B614-C0760DF98F55}" destId="{C53EDA78-4383-4266-B055-B8D73D9D4364}" srcOrd="0" destOrd="0" parTransId="{1957D593-EC86-4C3E-BFB4-A139B285DA27}" sibTransId="{36C1818A-9D40-413D-8C00-6F36FB7BF491}"/>
    <dgm:cxn modelId="{FFEE17B3-53EB-4089-B136-150ED41391B8}" type="presOf" srcId="{1BC75B0F-A11A-48C8-8B53-5988AE2091F3}" destId="{EC5707E8-A924-4006-AA7A-EC9474A9F583}" srcOrd="0" destOrd="1" presId="urn:microsoft.com/office/officeart/2005/8/layout/list1"/>
    <dgm:cxn modelId="{4BF807BE-60AD-4884-9CE9-7C9C48189D15}" type="presOf" srcId="{867F48F6-068C-4EB3-B5A1-22492A4ABE2B}" destId="{EAAF1C41-8454-4D9C-859E-9E039FD50616}" srcOrd="0" destOrd="0" presId="urn:microsoft.com/office/officeart/2005/8/layout/list1"/>
    <dgm:cxn modelId="{46D330CD-454A-42F4-A238-23D7F96D1051}" type="presOf" srcId="{9FC12F80-AC50-4CB1-81E9-DE07A0285950}" destId="{EC5707E8-A924-4006-AA7A-EC9474A9F583}" srcOrd="0" destOrd="2" presId="urn:microsoft.com/office/officeart/2005/8/layout/list1"/>
    <dgm:cxn modelId="{ED69B6F1-9EC5-4F01-903D-1610A697982E}" type="presOf" srcId="{535D606E-50CE-42BD-B614-C0760DF98F55}" destId="{9368C3D3-D167-439A-BB37-89456EC3AD60}" srcOrd="0" destOrd="0" presId="urn:microsoft.com/office/officeart/2005/8/layout/list1"/>
    <dgm:cxn modelId="{E57D46F6-ADF9-4AC8-B214-4281FF1BDC3F}" srcId="{535D606E-50CE-42BD-B614-C0760DF98F55}" destId="{AE3DD8CC-0F57-4468-9C12-63F0875BA134}" srcOrd="3" destOrd="0" parTransId="{CCEBE065-BD66-4B06-8D21-BE43967F404E}" sibTransId="{DC2B46AE-3F7F-4EB6-8B4C-F4447CA01A18}"/>
    <dgm:cxn modelId="{1BFF1EF9-1D71-4E26-A9EC-D84402BC0746}" srcId="{535D606E-50CE-42BD-B614-C0760DF98F55}" destId="{1BC75B0F-A11A-48C8-8B53-5988AE2091F3}" srcOrd="1" destOrd="0" parTransId="{65B6AD7A-49BB-4D1B-B2E8-C5D2B312D36C}" sibTransId="{D80FBB26-AF63-4AEC-A827-47EA0E75F6CF}"/>
    <dgm:cxn modelId="{53F46F2E-3743-4FB6-91EC-BE43A93944D0}" type="presParOf" srcId="{EAAF1C41-8454-4D9C-859E-9E039FD50616}" destId="{348FF656-0163-451B-8437-928A821D7390}" srcOrd="0" destOrd="0" presId="urn:microsoft.com/office/officeart/2005/8/layout/list1"/>
    <dgm:cxn modelId="{AFE3F6F6-36CC-4BAD-B777-9C48F9DC6C13}" type="presParOf" srcId="{348FF656-0163-451B-8437-928A821D7390}" destId="{9368C3D3-D167-439A-BB37-89456EC3AD60}" srcOrd="0" destOrd="0" presId="urn:microsoft.com/office/officeart/2005/8/layout/list1"/>
    <dgm:cxn modelId="{1D7635C8-C815-4714-A390-258310DFE9D7}" type="presParOf" srcId="{348FF656-0163-451B-8437-928A821D7390}" destId="{283423DD-A626-4AA3-8250-1E39C3287FD2}" srcOrd="1" destOrd="0" presId="urn:microsoft.com/office/officeart/2005/8/layout/list1"/>
    <dgm:cxn modelId="{0E70F571-6811-4423-8D81-8A7B70B1440E}" type="presParOf" srcId="{EAAF1C41-8454-4D9C-859E-9E039FD50616}" destId="{28A643E3-AF00-434C-8702-719528D50D05}" srcOrd="1" destOrd="0" presId="urn:microsoft.com/office/officeart/2005/8/layout/list1"/>
    <dgm:cxn modelId="{34FCA8C9-768D-4306-ABAB-F70631793302}" type="presParOf" srcId="{EAAF1C41-8454-4D9C-859E-9E039FD50616}" destId="{EC5707E8-A924-4006-AA7A-EC9474A9F58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7F48F6-068C-4EB3-B5A1-22492A4ABE2B}" type="doc">
      <dgm:prSet loTypeId="urn:microsoft.com/office/officeart/2008/layout/LinedList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FEAD5B64-3F26-416E-B809-628FA71623E4}">
      <dgm:prSet/>
      <dgm:spPr/>
      <dgm:t>
        <a:bodyPr/>
        <a:lstStyle/>
        <a:p>
          <a:r>
            <a:rPr lang="es-AR" dirty="0" err="1"/>
            <a:t>lastprivate</a:t>
          </a:r>
          <a:r>
            <a:rPr lang="es-AR" dirty="0"/>
            <a:t>( variables )</a:t>
          </a:r>
        </a:p>
      </dgm:t>
    </dgm:pt>
    <dgm:pt modelId="{153B9065-B3B0-43B5-A451-1E0156B2BC92}" type="parTrans" cxnId="{7D65EE7B-60A5-415F-B223-CBB1F4E8F5B3}">
      <dgm:prSet/>
      <dgm:spPr/>
      <dgm:t>
        <a:bodyPr/>
        <a:lstStyle/>
        <a:p>
          <a:endParaRPr lang="es-AR"/>
        </a:p>
      </dgm:t>
    </dgm:pt>
    <dgm:pt modelId="{CEDE4761-348A-47D9-877B-C525295FC4BD}" type="sibTrans" cxnId="{7D65EE7B-60A5-415F-B223-CBB1F4E8F5B3}">
      <dgm:prSet/>
      <dgm:spPr/>
      <dgm:t>
        <a:bodyPr/>
        <a:lstStyle/>
        <a:p>
          <a:endParaRPr lang="es-AR"/>
        </a:p>
      </dgm:t>
    </dgm:pt>
    <dgm:pt modelId="{EF7D119D-0BCF-4C6F-BD1B-0FE19FE53C34}">
      <dgm:prSet/>
      <dgm:spPr/>
      <dgm:t>
        <a:bodyPr/>
        <a:lstStyle/>
        <a:p>
          <a:r>
            <a:rPr lang="es-AR" dirty="0" err="1"/>
            <a:t>nowait</a:t>
          </a:r>
          <a:endParaRPr lang="es-AR" dirty="0"/>
        </a:p>
      </dgm:t>
    </dgm:pt>
    <dgm:pt modelId="{F8DC0C1B-6AC4-4B64-A71F-055299220466}" type="parTrans" cxnId="{536FAB91-97A1-4AD6-B0F4-8F7CF9426E6B}">
      <dgm:prSet/>
      <dgm:spPr/>
      <dgm:t>
        <a:bodyPr/>
        <a:lstStyle/>
        <a:p>
          <a:endParaRPr lang="es-AR"/>
        </a:p>
      </dgm:t>
    </dgm:pt>
    <dgm:pt modelId="{9784D4E6-F996-4E77-8647-664D552DA449}" type="sibTrans" cxnId="{536FAB91-97A1-4AD6-B0F4-8F7CF9426E6B}">
      <dgm:prSet/>
      <dgm:spPr/>
      <dgm:t>
        <a:bodyPr/>
        <a:lstStyle/>
        <a:p>
          <a:endParaRPr lang="es-AR"/>
        </a:p>
      </dgm:t>
    </dgm:pt>
    <dgm:pt modelId="{5058DEA1-3739-439F-9D3B-45CE9D834A17}">
      <dgm:prSet custT="1"/>
      <dgm:spPr/>
      <dgm:t>
        <a:bodyPr/>
        <a:lstStyle/>
        <a:p>
          <a:pPr rtl="0"/>
          <a:r>
            <a:rPr lang="es-AR" sz="3200" kern="1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#</a:t>
          </a:r>
          <a:r>
            <a:rPr lang="es-AR" sz="3200" kern="1200" spc="300" dirty="0" err="1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pragma</a:t>
          </a:r>
          <a:r>
            <a:rPr lang="es-AR" sz="3200" kern="1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 </a:t>
          </a:r>
          <a:r>
            <a:rPr lang="es-AR" sz="3200" kern="1200" spc="300" dirty="0" err="1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omp</a:t>
          </a:r>
          <a:r>
            <a:rPr lang="es-AR" sz="3200" kern="1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 </a:t>
          </a:r>
          <a:r>
            <a:rPr lang="es-AR" sz="3200" kern="1200" spc="300" dirty="0" err="1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sections</a:t>
          </a:r>
          <a:r>
            <a:rPr lang="es-AR" sz="3200" kern="1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 [ </a:t>
          </a:r>
          <a:r>
            <a:rPr lang="es-AR" sz="3200" kern="1200" spc="300" dirty="0" err="1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clause</a:t>
          </a:r>
          <a:r>
            <a:rPr lang="es-AR" sz="3200" kern="1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...] '/n'</a:t>
          </a:r>
          <a:endParaRPr lang="en-US" sz="3200" kern="1200" spc="300" dirty="0">
            <a:ln w="15875">
              <a:solidFill>
                <a:srgbClr val="99CCFF"/>
              </a:solidFill>
            </a:ln>
            <a:solidFill>
              <a:srgbClr val="99CCFF"/>
            </a:solidFill>
            <a:effectLst>
              <a:glow rad="114300">
                <a:srgbClr val="99CCFF">
                  <a:alpha val="40000"/>
                </a:srgbClr>
              </a:glow>
            </a:effectLst>
            <a:latin typeface="+mn-lt"/>
            <a:ea typeface="+mn-ea"/>
            <a:cs typeface="+mn-cs"/>
          </a:endParaRPr>
        </a:p>
      </dgm:t>
    </dgm:pt>
    <dgm:pt modelId="{E3D476CD-700C-4AC3-B710-B36E78564701}" type="parTrans" cxnId="{28666201-204F-45EE-8070-F12E3C38B13D}">
      <dgm:prSet/>
      <dgm:spPr/>
      <dgm:t>
        <a:bodyPr/>
        <a:lstStyle/>
        <a:p>
          <a:endParaRPr lang="es-AR"/>
        </a:p>
      </dgm:t>
    </dgm:pt>
    <dgm:pt modelId="{1DB79A82-52D3-426C-B406-EEA0A9613F9A}" type="sibTrans" cxnId="{28666201-204F-45EE-8070-F12E3C38B13D}">
      <dgm:prSet/>
      <dgm:spPr/>
      <dgm:t>
        <a:bodyPr/>
        <a:lstStyle/>
        <a:p>
          <a:endParaRPr lang="es-AR"/>
        </a:p>
      </dgm:t>
    </dgm:pt>
    <dgm:pt modelId="{3DBF9EF2-2494-4A3F-BD26-3B38FED742C3}">
      <dgm:prSet/>
      <dgm:spPr/>
      <dgm:t>
        <a:bodyPr/>
        <a:lstStyle/>
        <a:p>
          <a:pPr rtl="0"/>
          <a:r>
            <a:rPr lang="es-AR" dirty="0" err="1"/>
            <a:t>private</a:t>
          </a:r>
          <a:r>
            <a:rPr lang="es-AR" dirty="0"/>
            <a:t>( variables )</a:t>
          </a:r>
          <a:endParaRPr lang="en-US" dirty="0"/>
        </a:p>
      </dgm:t>
    </dgm:pt>
    <dgm:pt modelId="{BDD0566D-C841-4521-9511-37F740D78670}" type="parTrans" cxnId="{F4F4B6E8-0DB1-41DD-859F-8B68D8A67C71}">
      <dgm:prSet/>
      <dgm:spPr/>
      <dgm:t>
        <a:bodyPr/>
        <a:lstStyle/>
        <a:p>
          <a:endParaRPr lang="es-AR"/>
        </a:p>
      </dgm:t>
    </dgm:pt>
    <dgm:pt modelId="{AAA5661A-DE9E-4961-833A-B0607E909916}" type="sibTrans" cxnId="{F4F4B6E8-0DB1-41DD-859F-8B68D8A67C71}">
      <dgm:prSet/>
      <dgm:spPr/>
      <dgm:t>
        <a:bodyPr/>
        <a:lstStyle/>
        <a:p>
          <a:endParaRPr lang="es-AR"/>
        </a:p>
      </dgm:t>
    </dgm:pt>
    <dgm:pt modelId="{4DF77CAE-2FCC-4FEE-97BA-AC246BF4FC5E}">
      <dgm:prSet/>
      <dgm:spPr/>
      <dgm:t>
        <a:bodyPr/>
        <a:lstStyle/>
        <a:p>
          <a:pPr rtl="0"/>
          <a:r>
            <a:rPr lang="es-AR" dirty="0" err="1"/>
            <a:t>firstprivate</a:t>
          </a:r>
          <a:r>
            <a:rPr lang="es-AR" dirty="0"/>
            <a:t>( variables )</a:t>
          </a:r>
          <a:endParaRPr lang="en-US" dirty="0"/>
        </a:p>
      </dgm:t>
    </dgm:pt>
    <dgm:pt modelId="{0536682E-808E-491C-A9C9-10DA5D8F180D}" type="parTrans" cxnId="{C5939C91-9F27-4978-A561-738F7714E445}">
      <dgm:prSet/>
      <dgm:spPr/>
      <dgm:t>
        <a:bodyPr/>
        <a:lstStyle/>
        <a:p>
          <a:endParaRPr lang="es-AR"/>
        </a:p>
      </dgm:t>
    </dgm:pt>
    <dgm:pt modelId="{9A625689-8085-4AC0-BDB8-F58E2E13BE39}" type="sibTrans" cxnId="{C5939C91-9F27-4978-A561-738F7714E445}">
      <dgm:prSet/>
      <dgm:spPr/>
      <dgm:t>
        <a:bodyPr/>
        <a:lstStyle/>
        <a:p>
          <a:endParaRPr lang="es-AR"/>
        </a:p>
      </dgm:t>
    </dgm:pt>
    <dgm:pt modelId="{ADE99213-72CB-4B30-A3D1-F3227A001AA3}">
      <dgm:prSet/>
      <dgm:spPr/>
      <dgm:t>
        <a:bodyPr/>
        <a:lstStyle/>
        <a:p>
          <a:pPr rtl="0"/>
          <a:endParaRPr lang="en-US" dirty="0"/>
        </a:p>
      </dgm:t>
    </dgm:pt>
    <dgm:pt modelId="{4E755C76-C8BE-4C18-9ACD-DED20939DD1C}" type="parTrans" cxnId="{2E4AC77F-3DAB-44FC-A191-37735F791340}">
      <dgm:prSet/>
      <dgm:spPr/>
      <dgm:t>
        <a:bodyPr/>
        <a:lstStyle/>
        <a:p>
          <a:endParaRPr lang="es-AR"/>
        </a:p>
      </dgm:t>
    </dgm:pt>
    <dgm:pt modelId="{DE161E37-851D-4B6A-B85D-61F258C0576C}" type="sibTrans" cxnId="{2E4AC77F-3DAB-44FC-A191-37735F791340}">
      <dgm:prSet/>
      <dgm:spPr/>
      <dgm:t>
        <a:bodyPr/>
        <a:lstStyle/>
        <a:p>
          <a:endParaRPr lang="es-AR"/>
        </a:p>
      </dgm:t>
    </dgm:pt>
    <dgm:pt modelId="{9DFFD460-5DAA-4662-B439-CCD5A5425D33}">
      <dgm:prSet/>
      <dgm:spPr/>
      <dgm:t>
        <a:bodyPr/>
        <a:lstStyle/>
        <a:p>
          <a:endParaRPr lang="es-AR" dirty="0"/>
        </a:p>
      </dgm:t>
    </dgm:pt>
    <dgm:pt modelId="{D26F6B65-6630-485A-BADA-C96655825434}" type="parTrans" cxnId="{23AA0A03-AF9C-4672-B2D0-B804D26A515B}">
      <dgm:prSet/>
      <dgm:spPr/>
      <dgm:t>
        <a:bodyPr/>
        <a:lstStyle/>
        <a:p>
          <a:endParaRPr lang="es-AR"/>
        </a:p>
      </dgm:t>
    </dgm:pt>
    <dgm:pt modelId="{13281B1F-919D-4868-8936-426868216ED8}" type="sibTrans" cxnId="{23AA0A03-AF9C-4672-B2D0-B804D26A515B}">
      <dgm:prSet/>
      <dgm:spPr/>
      <dgm:t>
        <a:bodyPr/>
        <a:lstStyle/>
        <a:p>
          <a:endParaRPr lang="es-AR"/>
        </a:p>
      </dgm:t>
    </dgm:pt>
    <dgm:pt modelId="{37B3FD77-043D-4CC9-BE48-5A0D7E2FF132}">
      <dgm:prSet/>
      <dgm:spPr/>
      <dgm:t>
        <a:bodyPr/>
        <a:lstStyle/>
        <a:p>
          <a:endParaRPr lang="es-AR" dirty="0"/>
        </a:p>
      </dgm:t>
    </dgm:pt>
    <dgm:pt modelId="{C54ECC00-431F-432F-8DC5-9C93A5A4BC16}" type="parTrans" cxnId="{BADF227A-7463-4164-8985-7AE05CEEA432}">
      <dgm:prSet/>
      <dgm:spPr/>
      <dgm:t>
        <a:bodyPr/>
        <a:lstStyle/>
        <a:p>
          <a:endParaRPr lang="es-AR"/>
        </a:p>
      </dgm:t>
    </dgm:pt>
    <dgm:pt modelId="{92ED5B9B-D467-43B2-BDE0-F938911F2CE9}" type="sibTrans" cxnId="{BADF227A-7463-4164-8985-7AE05CEEA432}">
      <dgm:prSet/>
      <dgm:spPr/>
      <dgm:t>
        <a:bodyPr/>
        <a:lstStyle/>
        <a:p>
          <a:endParaRPr lang="es-AR"/>
        </a:p>
      </dgm:t>
    </dgm:pt>
    <dgm:pt modelId="{D678A363-D467-485A-92AF-D46E501739CE}">
      <dgm:prSet/>
      <dgm:spPr/>
      <dgm:t>
        <a:bodyPr/>
        <a:lstStyle/>
        <a:p>
          <a:r>
            <a:rPr lang="es-AR" dirty="0" err="1"/>
            <a:t>reduction</a:t>
          </a:r>
          <a:r>
            <a:rPr lang="es-AR" dirty="0"/>
            <a:t>( operador : variables )</a:t>
          </a:r>
        </a:p>
      </dgm:t>
    </dgm:pt>
    <dgm:pt modelId="{2538302F-7A50-4A63-9E16-5D6ED046EC23}" type="parTrans" cxnId="{7DD4DF8B-F0F8-49C8-A27D-2ADEA53B6449}">
      <dgm:prSet/>
      <dgm:spPr/>
      <dgm:t>
        <a:bodyPr/>
        <a:lstStyle/>
        <a:p>
          <a:endParaRPr lang="es-AR"/>
        </a:p>
      </dgm:t>
    </dgm:pt>
    <dgm:pt modelId="{BF84563E-3440-42C5-B20C-EF68D4C53A1C}" type="sibTrans" cxnId="{7DD4DF8B-F0F8-49C8-A27D-2ADEA53B6449}">
      <dgm:prSet/>
      <dgm:spPr/>
      <dgm:t>
        <a:bodyPr/>
        <a:lstStyle/>
        <a:p>
          <a:endParaRPr lang="es-AR"/>
        </a:p>
      </dgm:t>
    </dgm:pt>
    <dgm:pt modelId="{F14C08E4-C557-4FBD-BAA3-7FBC84FEAF47}">
      <dgm:prSet/>
      <dgm:spPr/>
      <dgm:t>
        <a:bodyPr/>
        <a:lstStyle/>
        <a:p>
          <a:endParaRPr lang="es-AR" dirty="0"/>
        </a:p>
      </dgm:t>
    </dgm:pt>
    <dgm:pt modelId="{400FFB82-4624-4789-B6BA-C8071E797CA2}" type="parTrans" cxnId="{11F18FCB-C4C1-4CF7-8823-2CD61F42AE16}">
      <dgm:prSet/>
      <dgm:spPr/>
      <dgm:t>
        <a:bodyPr/>
        <a:lstStyle/>
        <a:p>
          <a:endParaRPr lang="es-AR"/>
        </a:p>
      </dgm:t>
    </dgm:pt>
    <dgm:pt modelId="{D112B9E9-5CA4-451C-89F7-87E40B4E8E61}" type="sibTrans" cxnId="{11F18FCB-C4C1-4CF7-8823-2CD61F42AE16}">
      <dgm:prSet/>
      <dgm:spPr/>
      <dgm:t>
        <a:bodyPr/>
        <a:lstStyle/>
        <a:p>
          <a:endParaRPr lang="es-AR"/>
        </a:p>
      </dgm:t>
    </dgm:pt>
    <dgm:pt modelId="{E4E22514-2074-4DBB-970F-BFC178311067}">
      <dgm:prSet/>
      <dgm:spPr/>
      <dgm:t>
        <a:bodyPr/>
        <a:lstStyle/>
        <a:p>
          <a:pPr rtl="0"/>
          <a:endParaRPr lang="en-US" dirty="0"/>
        </a:p>
      </dgm:t>
    </dgm:pt>
    <dgm:pt modelId="{F695AD3E-EB41-41E4-8CD1-8BEEDB5FEBDB}" type="sibTrans" cxnId="{10C7188E-B099-4E75-BCCD-25BF37BA8245}">
      <dgm:prSet/>
      <dgm:spPr/>
      <dgm:t>
        <a:bodyPr/>
        <a:lstStyle/>
        <a:p>
          <a:endParaRPr lang="es-AR"/>
        </a:p>
      </dgm:t>
    </dgm:pt>
    <dgm:pt modelId="{1CD80A98-525C-4028-B21D-0ADCFE1AC51D}" type="parTrans" cxnId="{10C7188E-B099-4E75-BCCD-25BF37BA8245}">
      <dgm:prSet/>
      <dgm:spPr/>
      <dgm:t>
        <a:bodyPr/>
        <a:lstStyle/>
        <a:p>
          <a:endParaRPr lang="es-AR"/>
        </a:p>
      </dgm:t>
    </dgm:pt>
    <dgm:pt modelId="{A719B456-2A60-4321-8560-6BE1FFA65533}" type="pres">
      <dgm:prSet presAssocID="{867F48F6-068C-4EB3-B5A1-22492A4ABE2B}" presName="vert0" presStyleCnt="0">
        <dgm:presLayoutVars>
          <dgm:dir/>
          <dgm:animOne val="branch"/>
          <dgm:animLvl val="lvl"/>
        </dgm:presLayoutVars>
      </dgm:prSet>
      <dgm:spPr/>
    </dgm:pt>
    <dgm:pt modelId="{CEFF8BD2-14E2-453D-83B8-B8D6223E9F6F}" type="pres">
      <dgm:prSet presAssocID="{5058DEA1-3739-439F-9D3B-45CE9D834A17}" presName="thickLine" presStyleLbl="alignNode1" presStyleIdx="0" presStyleCnt="6"/>
      <dgm:spPr/>
    </dgm:pt>
    <dgm:pt modelId="{C08DD290-E638-48D0-974A-F6B4D0A29E46}" type="pres">
      <dgm:prSet presAssocID="{5058DEA1-3739-439F-9D3B-45CE9D834A17}" presName="horz1" presStyleCnt="0"/>
      <dgm:spPr/>
    </dgm:pt>
    <dgm:pt modelId="{704B92AD-88A3-4A20-9717-6F0A24381B45}" type="pres">
      <dgm:prSet presAssocID="{5058DEA1-3739-439F-9D3B-45CE9D834A17}" presName="tx1" presStyleLbl="revTx" presStyleIdx="0" presStyleCnt="11" custScaleX="500000"/>
      <dgm:spPr/>
    </dgm:pt>
    <dgm:pt modelId="{0AB93FC3-756B-42B3-BD2D-9DFD83A1FA16}" type="pres">
      <dgm:prSet presAssocID="{5058DEA1-3739-439F-9D3B-45CE9D834A17}" presName="vert1" presStyleCnt="0"/>
      <dgm:spPr/>
    </dgm:pt>
    <dgm:pt modelId="{0969EF11-BCB3-4B8E-B52E-ABE95D128303}" type="pres">
      <dgm:prSet presAssocID="{E4E22514-2074-4DBB-970F-BFC178311067}" presName="thickLine" presStyleLbl="alignNode1" presStyleIdx="1" presStyleCnt="6"/>
      <dgm:spPr/>
    </dgm:pt>
    <dgm:pt modelId="{C11E412A-E8EA-4149-A37B-D5CBAB6CE4EA}" type="pres">
      <dgm:prSet presAssocID="{E4E22514-2074-4DBB-970F-BFC178311067}" presName="horz1" presStyleCnt="0"/>
      <dgm:spPr/>
    </dgm:pt>
    <dgm:pt modelId="{7FD8971F-DD58-4B44-A65B-F453D5915EF3}" type="pres">
      <dgm:prSet presAssocID="{E4E22514-2074-4DBB-970F-BFC178311067}" presName="tx1" presStyleLbl="revTx" presStyleIdx="1" presStyleCnt="11"/>
      <dgm:spPr/>
    </dgm:pt>
    <dgm:pt modelId="{9F425DCF-CC7E-46C1-988D-4DE26EAC392E}" type="pres">
      <dgm:prSet presAssocID="{E4E22514-2074-4DBB-970F-BFC178311067}" presName="vert1" presStyleCnt="0"/>
      <dgm:spPr/>
    </dgm:pt>
    <dgm:pt modelId="{3EFAEC4E-C6D4-4230-A80C-F0EB00B842B8}" type="pres">
      <dgm:prSet presAssocID="{3DBF9EF2-2494-4A3F-BD26-3B38FED742C3}" presName="vertSpace2a" presStyleCnt="0"/>
      <dgm:spPr/>
    </dgm:pt>
    <dgm:pt modelId="{0C6BCBD5-2F4E-435D-9BA1-4CB8D93D1EB5}" type="pres">
      <dgm:prSet presAssocID="{3DBF9EF2-2494-4A3F-BD26-3B38FED742C3}" presName="horz2" presStyleCnt="0"/>
      <dgm:spPr/>
    </dgm:pt>
    <dgm:pt modelId="{270FA9C9-BC0E-4B2F-8E1A-67C6B91ED601}" type="pres">
      <dgm:prSet presAssocID="{3DBF9EF2-2494-4A3F-BD26-3B38FED742C3}" presName="horzSpace2" presStyleCnt="0"/>
      <dgm:spPr/>
    </dgm:pt>
    <dgm:pt modelId="{ECC4E915-80C4-4911-B9B0-1F6E78EAECF5}" type="pres">
      <dgm:prSet presAssocID="{3DBF9EF2-2494-4A3F-BD26-3B38FED742C3}" presName="tx2" presStyleLbl="revTx" presStyleIdx="2" presStyleCnt="11"/>
      <dgm:spPr/>
    </dgm:pt>
    <dgm:pt modelId="{8A2A753C-86F8-4087-BD43-EF3929BB3765}" type="pres">
      <dgm:prSet presAssocID="{3DBF9EF2-2494-4A3F-BD26-3B38FED742C3}" presName="vert2" presStyleCnt="0"/>
      <dgm:spPr/>
    </dgm:pt>
    <dgm:pt modelId="{0BEB01E9-FAF8-45A3-BA02-8ACEE4CB251D}" type="pres">
      <dgm:prSet presAssocID="{3DBF9EF2-2494-4A3F-BD26-3B38FED742C3}" presName="thinLine2b" presStyleLbl="callout" presStyleIdx="0" presStyleCnt="5"/>
      <dgm:spPr/>
    </dgm:pt>
    <dgm:pt modelId="{F44AD388-08E1-439C-954B-BDC9D46434B3}" type="pres">
      <dgm:prSet presAssocID="{3DBF9EF2-2494-4A3F-BD26-3B38FED742C3}" presName="vertSpace2b" presStyleCnt="0"/>
      <dgm:spPr/>
    </dgm:pt>
    <dgm:pt modelId="{A0A3ED58-44E9-404B-B2E6-4081357C7AF4}" type="pres">
      <dgm:prSet presAssocID="{ADE99213-72CB-4B30-A3D1-F3227A001AA3}" presName="thickLine" presStyleLbl="alignNode1" presStyleIdx="2" presStyleCnt="6"/>
      <dgm:spPr/>
    </dgm:pt>
    <dgm:pt modelId="{EAC18B4F-B3D2-4C64-95B5-ED00242130D2}" type="pres">
      <dgm:prSet presAssocID="{ADE99213-72CB-4B30-A3D1-F3227A001AA3}" presName="horz1" presStyleCnt="0"/>
      <dgm:spPr/>
    </dgm:pt>
    <dgm:pt modelId="{26CB0592-B1FA-43A3-85F6-11FFF1AA5809}" type="pres">
      <dgm:prSet presAssocID="{ADE99213-72CB-4B30-A3D1-F3227A001AA3}" presName="tx1" presStyleLbl="revTx" presStyleIdx="3" presStyleCnt="11"/>
      <dgm:spPr/>
    </dgm:pt>
    <dgm:pt modelId="{26364B7D-2F23-4759-AD97-C40FBFAFD9D3}" type="pres">
      <dgm:prSet presAssocID="{ADE99213-72CB-4B30-A3D1-F3227A001AA3}" presName="vert1" presStyleCnt="0"/>
      <dgm:spPr/>
    </dgm:pt>
    <dgm:pt modelId="{9ECB7EBE-2103-4DE3-A341-3B6279EDB254}" type="pres">
      <dgm:prSet presAssocID="{4DF77CAE-2FCC-4FEE-97BA-AC246BF4FC5E}" presName="vertSpace2a" presStyleCnt="0"/>
      <dgm:spPr/>
    </dgm:pt>
    <dgm:pt modelId="{8194CDF8-9517-456C-86D1-E537AE6D140A}" type="pres">
      <dgm:prSet presAssocID="{4DF77CAE-2FCC-4FEE-97BA-AC246BF4FC5E}" presName="horz2" presStyleCnt="0"/>
      <dgm:spPr/>
    </dgm:pt>
    <dgm:pt modelId="{96433403-0FEC-4850-8558-D6AF7E58F3C5}" type="pres">
      <dgm:prSet presAssocID="{4DF77CAE-2FCC-4FEE-97BA-AC246BF4FC5E}" presName="horzSpace2" presStyleCnt="0"/>
      <dgm:spPr/>
    </dgm:pt>
    <dgm:pt modelId="{B364C326-8DD2-4197-A34E-2C4793A77B2C}" type="pres">
      <dgm:prSet presAssocID="{4DF77CAE-2FCC-4FEE-97BA-AC246BF4FC5E}" presName="tx2" presStyleLbl="revTx" presStyleIdx="4" presStyleCnt="11"/>
      <dgm:spPr/>
    </dgm:pt>
    <dgm:pt modelId="{B5FDEBE4-015F-4CF5-AE00-B337FE365865}" type="pres">
      <dgm:prSet presAssocID="{4DF77CAE-2FCC-4FEE-97BA-AC246BF4FC5E}" presName="vert2" presStyleCnt="0"/>
      <dgm:spPr/>
    </dgm:pt>
    <dgm:pt modelId="{C8736797-0893-4FA1-8113-AC060EECD218}" type="pres">
      <dgm:prSet presAssocID="{4DF77CAE-2FCC-4FEE-97BA-AC246BF4FC5E}" presName="thinLine2b" presStyleLbl="callout" presStyleIdx="1" presStyleCnt="5"/>
      <dgm:spPr/>
    </dgm:pt>
    <dgm:pt modelId="{54A0DFDF-33C0-4334-8DD1-5B01843BEB29}" type="pres">
      <dgm:prSet presAssocID="{4DF77CAE-2FCC-4FEE-97BA-AC246BF4FC5E}" presName="vertSpace2b" presStyleCnt="0"/>
      <dgm:spPr/>
    </dgm:pt>
    <dgm:pt modelId="{01B9A3B9-1E84-4E21-AD03-EBEA2256C0FA}" type="pres">
      <dgm:prSet presAssocID="{9DFFD460-5DAA-4662-B439-CCD5A5425D33}" presName="thickLine" presStyleLbl="alignNode1" presStyleIdx="3" presStyleCnt="6"/>
      <dgm:spPr/>
    </dgm:pt>
    <dgm:pt modelId="{9B94A672-B972-4007-B446-D2B8B7D231A9}" type="pres">
      <dgm:prSet presAssocID="{9DFFD460-5DAA-4662-B439-CCD5A5425D33}" presName="horz1" presStyleCnt="0"/>
      <dgm:spPr/>
    </dgm:pt>
    <dgm:pt modelId="{CB5D0FAD-D66C-4505-B903-FA7CD6F882C5}" type="pres">
      <dgm:prSet presAssocID="{9DFFD460-5DAA-4662-B439-CCD5A5425D33}" presName="tx1" presStyleLbl="revTx" presStyleIdx="5" presStyleCnt="11"/>
      <dgm:spPr/>
    </dgm:pt>
    <dgm:pt modelId="{88C3A8A0-8EAE-441F-A901-0EDB27E71894}" type="pres">
      <dgm:prSet presAssocID="{9DFFD460-5DAA-4662-B439-CCD5A5425D33}" presName="vert1" presStyleCnt="0"/>
      <dgm:spPr/>
    </dgm:pt>
    <dgm:pt modelId="{40A6BED9-5A39-41E5-A49F-383C596208DB}" type="pres">
      <dgm:prSet presAssocID="{FEAD5B64-3F26-416E-B809-628FA71623E4}" presName="vertSpace2a" presStyleCnt="0"/>
      <dgm:spPr/>
    </dgm:pt>
    <dgm:pt modelId="{8941C979-DAE0-4734-9E05-46EE202207D3}" type="pres">
      <dgm:prSet presAssocID="{FEAD5B64-3F26-416E-B809-628FA71623E4}" presName="horz2" presStyleCnt="0"/>
      <dgm:spPr/>
    </dgm:pt>
    <dgm:pt modelId="{40B35579-0AA3-4C2C-8B13-5ACFA569583B}" type="pres">
      <dgm:prSet presAssocID="{FEAD5B64-3F26-416E-B809-628FA71623E4}" presName="horzSpace2" presStyleCnt="0"/>
      <dgm:spPr/>
    </dgm:pt>
    <dgm:pt modelId="{01E031F0-4EAA-4528-ADEA-BBE61B0CCC4E}" type="pres">
      <dgm:prSet presAssocID="{FEAD5B64-3F26-416E-B809-628FA71623E4}" presName="tx2" presStyleLbl="revTx" presStyleIdx="6" presStyleCnt="11"/>
      <dgm:spPr/>
    </dgm:pt>
    <dgm:pt modelId="{E81EF82D-A0F7-456F-A19A-21098FAE1E45}" type="pres">
      <dgm:prSet presAssocID="{FEAD5B64-3F26-416E-B809-628FA71623E4}" presName="vert2" presStyleCnt="0"/>
      <dgm:spPr/>
    </dgm:pt>
    <dgm:pt modelId="{0B2AF1EC-793E-4F08-988B-F5FAFCFE9299}" type="pres">
      <dgm:prSet presAssocID="{FEAD5B64-3F26-416E-B809-628FA71623E4}" presName="thinLine2b" presStyleLbl="callout" presStyleIdx="2" presStyleCnt="5"/>
      <dgm:spPr/>
    </dgm:pt>
    <dgm:pt modelId="{E932FE96-0009-429D-A5C7-198087D2803D}" type="pres">
      <dgm:prSet presAssocID="{FEAD5B64-3F26-416E-B809-628FA71623E4}" presName="vertSpace2b" presStyleCnt="0"/>
      <dgm:spPr/>
    </dgm:pt>
    <dgm:pt modelId="{59FE6D17-DB9B-479E-8E5D-14A2C629361D}" type="pres">
      <dgm:prSet presAssocID="{37B3FD77-043D-4CC9-BE48-5A0D7E2FF132}" presName="thickLine" presStyleLbl="alignNode1" presStyleIdx="4" presStyleCnt="6"/>
      <dgm:spPr/>
    </dgm:pt>
    <dgm:pt modelId="{79363540-AF17-4EDA-ADCF-1C31A4F7E235}" type="pres">
      <dgm:prSet presAssocID="{37B3FD77-043D-4CC9-BE48-5A0D7E2FF132}" presName="horz1" presStyleCnt="0"/>
      <dgm:spPr/>
    </dgm:pt>
    <dgm:pt modelId="{A4312575-FAF8-4342-8855-FEB3307D55B5}" type="pres">
      <dgm:prSet presAssocID="{37B3FD77-043D-4CC9-BE48-5A0D7E2FF132}" presName="tx1" presStyleLbl="revTx" presStyleIdx="7" presStyleCnt="11"/>
      <dgm:spPr/>
    </dgm:pt>
    <dgm:pt modelId="{03FE1476-4D3A-4FCE-968D-678A23FEE7EC}" type="pres">
      <dgm:prSet presAssocID="{37B3FD77-043D-4CC9-BE48-5A0D7E2FF132}" presName="vert1" presStyleCnt="0"/>
      <dgm:spPr/>
    </dgm:pt>
    <dgm:pt modelId="{E51C890C-5996-4E52-AD4B-7AF031D15962}" type="pres">
      <dgm:prSet presAssocID="{D678A363-D467-485A-92AF-D46E501739CE}" presName="vertSpace2a" presStyleCnt="0"/>
      <dgm:spPr/>
    </dgm:pt>
    <dgm:pt modelId="{23425B9A-C80C-48F4-A5DF-F3023D15887B}" type="pres">
      <dgm:prSet presAssocID="{D678A363-D467-485A-92AF-D46E501739CE}" presName="horz2" presStyleCnt="0"/>
      <dgm:spPr/>
    </dgm:pt>
    <dgm:pt modelId="{42CD3051-B309-4C42-BB55-8460529C9423}" type="pres">
      <dgm:prSet presAssocID="{D678A363-D467-485A-92AF-D46E501739CE}" presName="horzSpace2" presStyleCnt="0"/>
      <dgm:spPr/>
    </dgm:pt>
    <dgm:pt modelId="{290614ED-A742-4188-9F4A-A97C34D0DD45}" type="pres">
      <dgm:prSet presAssocID="{D678A363-D467-485A-92AF-D46E501739CE}" presName="tx2" presStyleLbl="revTx" presStyleIdx="8" presStyleCnt="11"/>
      <dgm:spPr/>
    </dgm:pt>
    <dgm:pt modelId="{489BE33B-5C25-4228-B792-2542D1F26787}" type="pres">
      <dgm:prSet presAssocID="{D678A363-D467-485A-92AF-D46E501739CE}" presName="vert2" presStyleCnt="0"/>
      <dgm:spPr/>
    </dgm:pt>
    <dgm:pt modelId="{D30CAE6B-C5AE-416E-AF25-53A8E1F2C4D2}" type="pres">
      <dgm:prSet presAssocID="{D678A363-D467-485A-92AF-D46E501739CE}" presName="thinLine2b" presStyleLbl="callout" presStyleIdx="3" presStyleCnt="5"/>
      <dgm:spPr/>
    </dgm:pt>
    <dgm:pt modelId="{29914273-7DAF-4661-BB3F-888EF8CCAB29}" type="pres">
      <dgm:prSet presAssocID="{D678A363-D467-485A-92AF-D46E501739CE}" presName="vertSpace2b" presStyleCnt="0"/>
      <dgm:spPr/>
    </dgm:pt>
    <dgm:pt modelId="{CD09F632-D40E-4224-9F0E-3B5C66515163}" type="pres">
      <dgm:prSet presAssocID="{F14C08E4-C557-4FBD-BAA3-7FBC84FEAF47}" presName="thickLine" presStyleLbl="alignNode1" presStyleIdx="5" presStyleCnt="6"/>
      <dgm:spPr/>
    </dgm:pt>
    <dgm:pt modelId="{7C04FF30-673E-4E26-9815-F430CB180D27}" type="pres">
      <dgm:prSet presAssocID="{F14C08E4-C557-4FBD-BAA3-7FBC84FEAF47}" presName="horz1" presStyleCnt="0"/>
      <dgm:spPr/>
    </dgm:pt>
    <dgm:pt modelId="{DB9CA0EC-B04A-4F4F-A54F-37314FA22A41}" type="pres">
      <dgm:prSet presAssocID="{F14C08E4-C557-4FBD-BAA3-7FBC84FEAF47}" presName="tx1" presStyleLbl="revTx" presStyleIdx="9" presStyleCnt="11"/>
      <dgm:spPr/>
    </dgm:pt>
    <dgm:pt modelId="{194FDA40-92F1-42A9-A636-2BF033D376FA}" type="pres">
      <dgm:prSet presAssocID="{F14C08E4-C557-4FBD-BAA3-7FBC84FEAF47}" presName="vert1" presStyleCnt="0"/>
      <dgm:spPr/>
    </dgm:pt>
    <dgm:pt modelId="{2035CD05-E559-4942-9B37-711221956CEA}" type="pres">
      <dgm:prSet presAssocID="{EF7D119D-0BCF-4C6F-BD1B-0FE19FE53C34}" presName="vertSpace2a" presStyleCnt="0"/>
      <dgm:spPr/>
    </dgm:pt>
    <dgm:pt modelId="{93041985-173E-49E7-AB1D-FB87992212A7}" type="pres">
      <dgm:prSet presAssocID="{EF7D119D-0BCF-4C6F-BD1B-0FE19FE53C34}" presName="horz2" presStyleCnt="0"/>
      <dgm:spPr/>
    </dgm:pt>
    <dgm:pt modelId="{CF812A93-613E-4804-A5C0-E4DB17ABB791}" type="pres">
      <dgm:prSet presAssocID="{EF7D119D-0BCF-4C6F-BD1B-0FE19FE53C34}" presName="horzSpace2" presStyleCnt="0"/>
      <dgm:spPr/>
    </dgm:pt>
    <dgm:pt modelId="{AF32F3CA-D7AE-472E-941A-7C748C564A9C}" type="pres">
      <dgm:prSet presAssocID="{EF7D119D-0BCF-4C6F-BD1B-0FE19FE53C34}" presName="tx2" presStyleLbl="revTx" presStyleIdx="10" presStyleCnt="11"/>
      <dgm:spPr/>
    </dgm:pt>
    <dgm:pt modelId="{48971733-F27F-485C-8771-B900A99A87BE}" type="pres">
      <dgm:prSet presAssocID="{EF7D119D-0BCF-4C6F-BD1B-0FE19FE53C34}" presName="vert2" presStyleCnt="0"/>
      <dgm:spPr/>
    </dgm:pt>
    <dgm:pt modelId="{3BD2C020-63E0-4B7B-8213-477A6B465A6B}" type="pres">
      <dgm:prSet presAssocID="{EF7D119D-0BCF-4C6F-BD1B-0FE19FE53C34}" presName="thinLine2b" presStyleLbl="callout" presStyleIdx="4" presStyleCnt="5"/>
      <dgm:spPr/>
    </dgm:pt>
    <dgm:pt modelId="{D2518042-9A2D-4A33-8B9B-BA3E9AE9A177}" type="pres">
      <dgm:prSet presAssocID="{EF7D119D-0BCF-4C6F-BD1B-0FE19FE53C34}" presName="vertSpace2b" presStyleCnt="0"/>
      <dgm:spPr/>
    </dgm:pt>
  </dgm:ptLst>
  <dgm:cxnLst>
    <dgm:cxn modelId="{28666201-204F-45EE-8070-F12E3C38B13D}" srcId="{867F48F6-068C-4EB3-B5A1-22492A4ABE2B}" destId="{5058DEA1-3739-439F-9D3B-45CE9D834A17}" srcOrd="0" destOrd="0" parTransId="{E3D476CD-700C-4AC3-B710-B36E78564701}" sibTransId="{1DB79A82-52D3-426C-B406-EEA0A9613F9A}"/>
    <dgm:cxn modelId="{23AA0A03-AF9C-4672-B2D0-B804D26A515B}" srcId="{867F48F6-068C-4EB3-B5A1-22492A4ABE2B}" destId="{9DFFD460-5DAA-4662-B439-CCD5A5425D33}" srcOrd="3" destOrd="0" parTransId="{D26F6B65-6630-485A-BADA-C96655825434}" sibTransId="{13281B1F-919D-4868-8936-426868216ED8}"/>
    <dgm:cxn modelId="{C9D92B33-6890-43D1-9AF2-02A9FA554B33}" type="presOf" srcId="{ADE99213-72CB-4B30-A3D1-F3227A001AA3}" destId="{26CB0592-B1FA-43A3-85F6-11FFF1AA5809}" srcOrd="0" destOrd="0" presId="urn:microsoft.com/office/officeart/2008/layout/LinedList"/>
    <dgm:cxn modelId="{5DDB394B-2F54-4858-A376-DD04B3968482}" type="presOf" srcId="{D678A363-D467-485A-92AF-D46E501739CE}" destId="{290614ED-A742-4188-9F4A-A97C34D0DD45}" srcOrd="0" destOrd="0" presId="urn:microsoft.com/office/officeart/2008/layout/LinedList"/>
    <dgm:cxn modelId="{991D576C-744F-4C37-902A-9E221EF7740F}" type="presOf" srcId="{5058DEA1-3739-439F-9D3B-45CE9D834A17}" destId="{704B92AD-88A3-4A20-9717-6F0A24381B45}" srcOrd="0" destOrd="0" presId="urn:microsoft.com/office/officeart/2008/layout/LinedList"/>
    <dgm:cxn modelId="{CF95ED6D-0AF0-42EC-9766-51A41CE60B8F}" type="presOf" srcId="{E4E22514-2074-4DBB-970F-BFC178311067}" destId="{7FD8971F-DD58-4B44-A65B-F453D5915EF3}" srcOrd="0" destOrd="0" presId="urn:microsoft.com/office/officeart/2008/layout/LinedList"/>
    <dgm:cxn modelId="{430DB66E-68E2-4B4D-B3D7-FEF062D7E3DE}" type="presOf" srcId="{3DBF9EF2-2494-4A3F-BD26-3B38FED742C3}" destId="{ECC4E915-80C4-4911-B9B0-1F6E78EAECF5}" srcOrd="0" destOrd="0" presId="urn:microsoft.com/office/officeart/2008/layout/LinedList"/>
    <dgm:cxn modelId="{BADF227A-7463-4164-8985-7AE05CEEA432}" srcId="{867F48F6-068C-4EB3-B5A1-22492A4ABE2B}" destId="{37B3FD77-043D-4CC9-BE48-5A0D7E2FF132}" srcOrd="4" destOrd="0" parTransId="{C54ECC00-431F-432F-8DC5-9C93A5A4BC16}" sibTransId="{92ED5B9B-D467-43B2-BDE0-F938911F2CE9}"/>
    <dgm:cxn modelId="{7D65EE7B-60A5-415F-B223-CBB1F4E8F5B3}" srcId="{9DFFD460-5DAA-4662-B439-CCD5A5425D33}" destId="{FEAD5B64-3F26-416E-B809-628FA71623E4}" srcOrd="0" destOrd="0" parTransId="{153B9065-B3B0-43B5-A451-1E0156B2BC92}" sibTransId="{CEDE4761-348A-47D9-877B-C525295FC4BD}"/>
    <dgm:cxn modelId="{2E4AC77F-3DAB-44FC-A191-37735F791340}" srcId="{867F48F6-068C-4EB3-B5A1-22492A4ABE2B}" destId="{ADE99213-72CB-4B30-A3D1-F3227A001AA3}" srcOrd="2" destOrd="0" parTransId="{4E755C76-C8BE-4C18-9ACD-DED20939DD1C}" sibTransId="{DE161E37-851D-4B6A-B85D-61F258C0576C}"/>
    <dgm:cxn modelId="{7DD4DF8B-F0F8-49C8-A27D-2ADEA53B6449}" srcId="{37B3FD77-043D-4CC9-BE48-5A0D7E2FF132}" destId="{D678A363-D467-485A-92AF-D46E501739CE}" srcOrd="0" destOrd="0" parTransId="{2538302F-7A50-4A63-9E16-5D6ED046EC23}" sibTransId="{BF84563E-3440-42C5-B20C-EF68D4C53A1C}"/>
    <dgm:cxn modelId="{EDE6708C-A0E5-487A-A38A-ACD747238776}" type="presOf" srcId="{4DF77CAE-2FCC-4FEE-97BA-AC246BF4FC5E}" destId="{B364C326-8DD2-4197-A34E-2C4793A77B2C}" srcOrd="0" destOrd="0" presId="urn:microsoft.com/office/officeart/2008/layout/LinedList"/>
    <dgm:cxn modelId="{6E26CF8C-13FC-4964-B484-F26C7D59A95F}" type="presOf" srcId="{F14C08E4-C557-4FBD-BAA3-7FBC84FEAF47}" destId="{DB9CA0EC-B04A-4F4F-A54F-37314FA22A41}" srcOrd="0" destOrd="0" presId="urn:microsoft.com/office/officeart/2008/layout/LinedList"/>
    <dgm:cxn modelId="{10C7188E-B099-4E75-BCCD-25BF37BA8245}" srcId="{867F48F6-068C-4EB3-B5A1-22492A4ABE2B}" destId="{E4E22514-2074-4DBB-970F-BFC178311067}" srcOrd="1" destOrd="0" parTransId="{1CD80A98-525C-4028-B21D-0ADCFE1AC51D}" sibTransId="{F695AD3E-EB41-41E4-8CD1-8BEEDB5FEBDB}"/>
    <dgm:cxn modelId="{C5939C91-9F27-4978-A561-738F7714E445}" srcId="{ADE99213-72CB-4B30-A3D1-F3227A001AA3}" destId="{4DF77CAE-2FCC-4FEE-97BA-AC246BF4FC5E}" srcOrd="0" destOrd="0" parTransId="{0536682E-808E-491C-A9C9-10DA5D8F180D}" sibTransId="{9A625689-8085-4AC0-BDB8-F58E2E13BE39}"/>
    <dgm:cxn modelId="{536FAB91-97A1-4AD6-B0F4-8F7CF9426E6B}" srcId="{F14C08E4-C557-4FBD-BAA3-7FBC84FEAF47}" destId="{EF7D119D-0BCF-4C6F-BD1B-0FE19FE53C34}" srcOrd="0" destOrd="0" parTransId="{F8DC0C1B-6AC4-4B64-A71F-055299220466}" sibTransId="{9784D4E6-F996-4E77-8647-664D552DA449}"/>
    <dgm:cxn modelId="{0C086A96-0B0A-478B-A490-E738CABF1A14}" type="presOf" srcId="{867F48F6-068C-4EB3-B5A1-22492A4ABE2B}" destId="{A719B456-2A60-4321-8560-6BE1FFA65533}" srcOrd="0" destOrd="0" presId="urn:microsoft.com/office/officeart/2008/layout/LinedList"/>
    <dgm:cxn modelId="{7372CFA6-9AE7-42AC-9030-AB8D5F2D7322}" type="presOf" srcId="{37B3FD77-043D-4CC9-BE48-5A0D7E2FF132}" destId="{A4312575-FAF8-4342-8855-FEB3307D55B5}" srcOrd="0" destOrd="0" presId="urn:microsoft.com/office/officeart/2008/layout/LinedList"/>
    <dgm:cxn modelId="{14551CC6-51BF-4F52-8A1E-070456FCBD62}" type="presOf" srcId="{9DFFD460-5DAA-4662-B439-CCD5A5425D33}" destId="{CB5D0FAD-D66C-4505-B903-FA7CD6F882C5}" srcOrd="0" destOrd="0" presId="urn:microsoft.com/office/officeart/2008/layout/LinedList"/>
    <dgm:cxn modelId="{11F18FCB-C4C1-4CF7-8823-2CD61F42AE16}" srcId="{867F48F6-068C-4EB3-B5A1-22492A4ABE2B}" destId="{F14C08E4-C557-4FBD-BAA3-7FBC84FEAF47}" srcOrd="5" destOrd="0" parTransId="{400FFB82-4624-4789-B6BA-C8071E797CA2}" sibTransId="{D112B9E9-5CA4-451C-89F7-87E40B4E8E61}"/>
    <dgm:cxn modelId="{99F374DD-150E-4FDE-A26E-50CCE4979CFD}" type="presOf" srcId="{FEAD5B64-3F26-416E-B809-628FA71623E4}" destId="{01E031F0-4EAA-4528-ADEA-BBE61B0CCC4E}" srcOrd="0" destOrd="0" presId="urn:microsoft.com/office/officeart/2008/layout/LinedList"/>
    <dgm:cxn modelId="{0F4817E0-A872-4F0D-8B3A-6CBC8923DEB9}" type="presOf" srcId="{EF7D119D-0BCF-4C6F-BD1B-0FE19FE53C34}" destId="{AF32F3CA-D7AE-472E-941A-7C748C564A9C}" srcOrd="0" destOrd="0" presId="urn:microsoft.com/office/officeart/2008/layout/LinedList"/>
    <dgm:cxn modelId="{F4F4B6E8-0DB1-41DD-859F-8B68D8A67C71}" srcId="{E4E22514-2074-4DBB-970F-BFC178311067}" destId="{3DBF9EF2-2494-4A3F-BD26-3B38FED742C3}" srcOrd="0" destOrd="0" parTransId="{BDD0566D-C841-4521-9511-37F740D78670}" sibTransId="{AAA5661A-DE9E-4961-833A-B0607E909916}"/>
    <dgm:cxn modelId="{4F2E4907-94AB-4C8E-936C-A708384CD706}" type="presParOf" srcId="{A719B456-2A60-4321-8560-6BE1FFA65533}" destId="{CEFF8BD2-14E2-453D-83B8-B8D6223E9F6F}" srcOrd="0" destOrd="0" presId="urn:microsoft.com/office/officeart/2008/layout/LinedList"/>
    <dgm:cxn modelId="{8187C52D-A49A-4E3B-A4EB-04CF136D7650}" type="presParOf" srcId="{A719B456-2A60-4321-8560-6BE1FFA65533}" destId="{C08DD290-E638-48D0-974A-F6B4D0A29E46}" srcOrd="1" destOrd="0" presId="urn:microsoft.com/office/officeart/2008/layout/LinedList"/>
    <dgm:cxn modelId="{EF04864B-4836-4AFB-A1BD-4CB0EDA499EF}" type="presParOf" srcId="{C08DD290-E638-48D0-974A-F6B4D0A29E46}" destId="{704B92AD-88A3-4A20-9717-6F0A24381B45}" srcOrd="0" destOrd="0" presId="urn:microsoft.com/office/officeart/2008/layout/LinedList"/>
    <dgm:cxn modelId="{FCE5EC35-1953-4ED0-82A9-DB48D2DC9445}" type="presParOf" srcId="{C08DD290-E638-48D0-974A-F6B4D0A29E46}" destId="{0AB93FC3-756B-42B3-BD2D-9DFD83A1FA16}" srcOrd="1" destOrd="0" presId="urn:microsoft.com/office/officeart/2008/layout/LinedList"/>
    <dgm:cxn modelId="{46350273-C150-4CF7-BA32-6130425BE2A7}" type="presParOf" srcId="{A719B456-2A60-4321-8560-6BE1FFA65533}" destId="{0969EF11-BCB3-4B8E-B52E-ABE95D128303}" srcOrd="2" destOrd="0" presId="urn:microsoft.com/office/officeart/2008/layout/LinedList"/>
    <dgm:cxn modelId="{4CA3582E-E2AF-4255-A4C4-2A9C1824DB93}" type="presParOf" srcId="{A719B456-2A60-4321-8560-6BE1FFA65533}" destId="{C11E412A-E8EA-4149-A37B-D5CBAB6CE4EA}" srcOrd="3" destOrd="0" presId="urn:microsoft.com/office/officeart/2008/layout/LinedList"/>
    <dgm:cxn modelId="{BA0A11DE-8DD6-4F7B-8616-7633E230DC44}" type="presParOf" srcId="{C11E412A-E8EA-4149-A37B-D5CBAB6CE4EA}" destId="{7FD8971F-DD58-4B44-A65B-F453D5915EF3}" srcOrd="0" destOrd="0" presId="urn:microsoft.com/office/officeart/2008/layout/LinedList"/>
    <dgm:cxn modelId="{EC71CE01-44A4-44B8-B874-06D6E6B09B90}" type="presParOf" srcId="{C11E412A-E8EA-4149-A37B-D5CBAB6CE4EA}" destId="{9F425DCF-CC7E-46C1-988D-4DE26EAC392E}" srcOrd="1" destOrd="0" presId="urn:microsoft.com/office/officeart/2008/layout/LinedList"/>
    <dgm:cxn modelId="{96185639-BA23-48E8-AD40-222EDB7FE018}" type="presParOf" srcId="{9F425DCF-CC7E-46C1-988D-4DE26EAC392E}" destId="{3EFAEC4E-C6D4-4230-A80C-F0EB00B842B8}" srcOrd="0" destOrd="0" presId="urn:microsoft.com/office/officeart/2008/layout/LinedList"/>
    <dgm:cxn modelId="{6DE9FED8-43D4-4EC1-8D72-790F96F4C64F}" type="presParOf" srcId="{9F425DCF-CC7E-46C1-988D-4DE26EAC392E}" destId="{0C6BCBD5-2F4E-435D-9BA1-4CB8D93D1EB5}" srcOrd="1" destOrd="0" presId="urn:microsoft.com/office/officeart/2008/layout/LinedList"/>
    <dgm:cxn modelId="{34FA15C4-A936-45A8-AF79-A68624044C1E}" type="presParOf" srcId="{0C6BCBD5-2F4E-435D-9BA1-4CB8D93D1EB5}" destId="{270FA9C9-BC0E-4B2F-8E1A-67C6B91ED601}" srcOrd="0" destOrd="0" presId="urn:microsoft.com/office/officeart/2008/layout/LinedList"/>
    <dgm:cxn modelId="{FFE91B99-AE53-4D23-9D94-70F81BEE0812}" type="presParOf" srcId="{0C6BCBD5-2F4E-435D-9BA1-4CB8D93D1EB5}" destId="{ECC4E915-80C4-4911-B9B0-1F6E78EAECF5}" srcOrd="1" destOrd="0" presId="urn:microsoft.com/office/officeart/2008/layout/LinedList"/>
    <dgm:cxn modelId="{A85FF313-0B13-43D4-8363-1CCFA87FAC17}" type="presParOf" srcId="{0C6BCBD5-2F4E-435D-9BA1-4CB8D93D1EB5}" destId="{8A2A753C-86F8-4087-BD43-EF3929BB3765}" srcOrd="2" destOrd="0" presId="urn:microsoft.com/office/officeart/2008/layout/LinedList"/>
    <dgm:cxn modelId="{ADD15AC2-CF5B-4987-9C54-A6EFEA220C92}" type="presParOf" srcId="{9F425DCF-CC7E-46C1-988D-4DE26EAC392E}" destId="{0BEB01E9-FAF8-45A3-BA02-8ACEE4CB251D}" srcOrd="2" destOrd="0" presId="urn:microsoft.com/office/officeart/2008/layout/LinedList"/>
    <dgm:cxn modelId="{63224F26-4A54-4DF1-9472-9CA91EE80912}" type="presParOf" srcId="{9F425DCF-CC7E-46C1-988D-4DE26EAC392E}" destId="{F44AD388-08E1-439C-954B-BDC9D46434B3}" srcOrd="3" destOrd="0" presId="urn:microsoft.com/office/officeart/2008/layout/LinedList"/>
    <dgm:cxn modelId="{7B7D61EC-E578-46AD-993B-0121F1C341B7}" type="presParOf" srcId="{A719B456-2A60-4321-8560-6BE1FFA65533}" destId="{A0A3ED58-44E9-404B-B2E6-4081357C7AF4}" srcOrd="4" destOrd="0" presId="urn:microsoft.com/office/officeart/2008/layout/LinedList"/>
    <dgm:cxn modelId="{F7F60F73-1EAF-4779-9455-9B165A2F4C15}" type="presParOf" srcId="{A719B456-2A60-4321-8560-6BE1FFA65533}" destId="{EAC18B4F-B3D2-4C64-95B5-ED00242130D2}" srcOrd="5" destOrd="0" presId="urn:microsoft.com/office/officeart/2008/layout/LinedList"/>
    <dgm:cxn modelId="{62DFE587-D1B5-4F60-8FE2-23AB5A0234BD}" type="presParOf" srcId="{EAC18B4F-B3D2-4C64-95B5-ED00242130D2}" destId="{26CB0592-B1FA-43A3-85F6-11FFF1AA5809}" srcOrd="0" destOrd="0" presId="urn:microsoft.com/office/officeart/2008/layout/LinedList"/>
    <dgm:cxn modelId="{89C6D602-7B24-4995-A5A4-DD9482C4D7AC}" type="presParOf" srcId="{EAC18B4F-B3D2-4C64-95B5-ED00242130D2}" destId="{26364B7D-2F23-4759-AD97-C40FBFAFD9D3}" srcOrd="1" destOrd="0" presId="urn:microsoft.com/office/officeart/2008/layout/LinedList"/>
    <dgm:cxn modelId="{C88F35E9-4696-488E-A32E-F0E20ED82C4E}" type="presParOf" srcId="{26364B7D-2F23-4759-AD97-C40FBFAFD9D3}" destId="{9ECB7EBE-2103-4DE3-A341-3B6279EDB254}" srcOrd="0" destOrd="0" presId="urn:microsoft.com/office/officeart/2008/layout/LinedList"/>
    <dgm:cxn modelId="{44D6B9C2-E8A6-4E94-83A6-5BB99A353DFB}" type="presParOf" srcId="{26364B7D-2F23-4759-AD97-C40FBFAFD9D3}" destId="{8194CDF8-9517-456C-86D1-E537AE6D140A}" srcOrd="1" destOrd="0" presId="urn:microsoft.com/office/officeart/2008/layout/LinedList"/>
    <dgm:cxn modelId="{3EAEA754-0BFF-4AB0-862E-4EE8AD3917E5}" type="presParOf" srcId="{8194CDF8-9517-456C-86D1-E537AE6D140A}" destId="{96433403-0FEC-4850-8558-D6AF7E58F3C5}" srcOrd="0" destOrd="0" presId="urn:microsoft.com/office/officeart/2008/layout/LinedList"/>
    <dgm:cxn modelId="{16A4EC7A-61C6-4CFE-92F3-D7FF6B9C72BD}" type="presParOf" srcId="{8194CDF8-9517-456C-86D1-E537AE6D140A}" destId="{B364C326-8DD2-4197-A34E-2C4793A77B2C}" srcOrd="1" destOrd="0" presId="urn:microsoft.com/office/officeart/2008/layout/LinedList"/>
    <dgm:cxn modelId="{502FC580-7BD6-4A54-8FCB-2E7BAEAB192C}" type="presParOf" srcId="{8194CDF8-9517-456C-86D1-E537AE6D140A}" destId="{B5FDEBE4-015F-4CF5-AE00-B337FE365865}" srcOrd="2" destOrd="0" presId="urn:microsoft.com/office/officeart/2008/layout/LinedList"/>
    <dgm:cxn modelId="{E7B259E4-7533-4FE9-B36E-14126147D256}" type="presParOf" srcId="{26364B7D-2F23-4759-AD97-C40FBFAFD9D3}" destId="{C8736797-0893-4FA1-8113-AC060EECD218}" srcOrd="2" destOrd="0" presId="urn:microsoft.com/office/officeart/2008/layout/LinedList"/>
    <dgm:cxn modelId="{55CDB5BA-28F2-483C-9A39-C4BD048A1996}" type="presParOf" srcId="{26364B7D-2F23-4759-AD97-C40FBFAFD9D3}" destId="{54A0DFDF-33C0-4334-8DD1-5B01843BEB29}" srcOrd="3" destOrd="0" presId="urn:microsoft.com/office/officeart/2008/layout/LinedList"/>
    <dgm:cxn modelId="{9456027D-5F12-4CE2-B224-19571A01972B}" type="presParOf" srcId="{A719B456-2A60-4321-8560-6BE1FFA65533}" destId="{01B9A3B9-1E84-4E21-AD03-EBEA2256C0FA}" srcOrd="6" destOrd="0" presId="urn:microsoft.com/office/officeart/2008/layout/LinedList"/>
    <dgm:cxn modelId="{FDD5C774-E715-4D6F-A823-69406DB22361}" type="presParOf" srcId="{A719B456-2A60-4321-8560-6BE1FFA65533}" destId="{9B94A672-B972-4007-B446-D2B8B7D231A9}" srcOrd="7" destOrd="0" presId="urn:microsoft.com/office/officeart/2008/layout/LinedList"/>
    <dgm:cxn modelId="{DF92AED5-C3E3-4C00-92E2-BB012EDB01A2}" type="presParOf" srcId="{9B94A672-B972-4007-B446-D2B8B7D231A9}" destId="{CB5D0FAD-D66C-4505-B903-FA7CD6F882C5}" srcOrd="0" destOrd="0" presId="urn:microsoft.com/office/officeart/2008/layout/LinedList"/>
    <dgm:cxn modelId="{4AD3C527-FEA1-498F-B529-3723C24B47E6}" type="presParOf" srcId="{9B94A672-B972-4007-B446-D2B8B7D231A9}" destId="{88C3A8A0-8EAE-441F-A901-0EDB27E71894}" srcOrd="1" destOrd="0" presId="urn:microsoft.com/office/officeart/2008/layout/LinedList"/>
    <dgm:cxn modelId="{6E25C90E-F161-484B-80C3-6F7C1D257D16}" type="presParOf" srcId="{88C3A8A0-8EAE-441F-A901-0EDB27E71894}" destId="{40A6BED9-5A39-41E5-A49F-383C596208DB}" srcOrd="0" destOrd="0" presId="urn:microsoft.com/office/officeart/2008/layout/LinedList"/>
    <dgm:cxn modelId="{C1F907FC-A51A-4073-8619-B3F1FBBC03C4}" type="presParOf" srcId="{88C3A8A0-8EAE-441F-A901-0EDB27E71894}" destId="{8941C979-DAE0-4734-9E05-46EE202207D3}" srcOrd="1" destOrd="0" presId="urn:microsoft.com/office/officeart/2008/layout/LinedList"/>
    <dgm:cxn modelId="{BF661C34-0B92-44C9-ACD5-6E8F2E52E35C}" type="presParOf" srcId="{8941C979-DAE0-4734-9E05-46EE202207D3}" destId="{40B35579-0AA3-4C2C-8B13-5ACFA569583B}" srcOrd="0" destOrd="0" presId="urn:microsoft.com/office/officeart/2008/layout/LinedList"/>
    <dgm:cxn modelId="{FEB66A31-E4B2-4AA2-B39B-8F198E573D16}" type="presParOf" srcId="{8941C979-DAE0-4734-9E05-46EE202207D3}" destId="{01E031F0-4EAA-4528-ADEA-BBE61B0CCC4E}" srcOrd="1" destOrd="0" presId="urn:microsoft.com/office/officeart/2008/layout/LinedList"/>
    <dgm:cxn modelId="{4B843B83-F5A4-4181-934A-D50ECED8B734}" type="presParOf" srcId="{8941C979-DAE0-4734-9E05-46EE202207D3}" destId="{E81EF82D-A0F7-456F-A19A-21098FAE1E45}" srcOrd="2" destOrd="0" presId="urn:microsoft.com/office/officeart/2008/layout/LinedList"/>
    <dgm:cxn modelId="{5940189F-1191-4928-9109-BD0A74572478}" type="presParOf" srcId="{88C3A8A0-8EAE-441F-A901-0EDB27E71894}" destId="{0B2AF1EC-793E-4F08-988B-F5FAFCFE9299}" srcOrd="2" destOrd="0" presId="urn:microsoft.com/office/officeart/2008/layout/LinedList"/>
    <dgm:cxn modelId="{FE12CED1-5D68-4828-BB09-1B5B40864176}" type="presParOf" srcId="{88C3A8A0-8EAE-441F-A901-0EDB27E71894}" destId="{E932FE96-0009-429D-A5C7-198087D2803D}" srcOrd="3" destOrd="0" presId="urn:microsoft.com/office/officeart/2008/layout/LinedList"/>
    <dgm:cxn modelId="{0C933430-75D1-4837-B89E-1FB8DC32D9B7}" type="presParOf" srcId="{A719B456-2A60-4321-8560-6BE1FFA65533}" destId="{59FE6D17-DB9B-479E-8E5D-14A2C629361D}" srcOrd="8" destOrd="0" presId="urn:microsoft.com/office/officeart/2008/layout/LinedList"/>
    <dgm:cxn modelId="{ECFB56A9-4A80-4E9C-835B-90BAE04F117D}" type="presParOf" srcId="{A719B456-2A60-4321-8560-6BE1FFA65533}" destId="{79363540-AF17-4EDA-ADCF-1C31A4F7E235}" srcOrd="9" destOrd="0" presId="urn:microsoft.com/office/officeart/2008/layout/LinedList"/>
    <dgm:cxn modelId="{A8905D0F-A161-459A-ABF7-BEA37E4311AB}" type="presParOf" srcId="{79363540-AF17-4EDA-ADCF-1C31A4F7E235}" destId="{A4312575-FAF8-4342-8855-FEB3307D55B5}" srcOrd="0" destOrd="0" presId="urn:microsoft.com/office/officeart/2008/layout/LinedList"/>
    <dgm:cxn modelId="{88514ACE-4A3D-4973-A19D-50D0773351A2}" type="presParOf" srcId="{79363540-AF17-4EDA-ADCF-1C31A4F7E235}" destId="{03FE1476-4D3A-4FCE-968D-678A23FEE7EC}" srcOrd="1" destOrd="0" presId="urn:microsoft.com/office/officeart/2008/layout/LinedList"/>
    <dgm:cxn modelId="{E77ADCF1-9992-4E79-8260-6714A2B6FAEA}" type="presParOf" srcId="{03FE1476-4D3A-4FCE-968D-678A23FEE7EC}" destId="{E51C890C-5996-4E52-AD4B-7AF031D15962}" srcOrd="0" destOrd="0" presId="urn:microsoft.com/office/officeart/2008/layout/LinedList"/>
    <dgm:cxn modelId="{1BF86F91-DE2A-435C-9F31-7DEA25E29A5F}" type="presParOf" srcId="{03FE1476-4D3A-4FCE-968D-678A23FEE7EC}" destId="{23425B9A-C80C-48F4-A5DF-F3023D15887B}" srcOrd="1" destOrd="0" presId="urn:microsoft.com/office/officeart/2008/layout/LinedList"/>
    <dgm:cxn modelId="{529C6947-BF51-49FD-8B48-4937792D1802}" type="presParOf" srcId="{23425B9A-C80C-48F4-A5DF-F3023D15887B}" destId="{42CD3051-B309-4C42-BB55-8460529C9423}" srcOrd="0" destOrd="0" presId="urn:microsoft.com/office/officeart/2008/layout/LinedList"/>
    <dgm:cxn modelId="{B4D7C7FB-8037-4080-B430-9C4BBBE78E3A}" type="presParOf" srcId="{23425B9A-C80C-48F4-A5DF-F3023D15887B}" destId="{290614ED-A742-4188-9F4A-A97C34D0DD45}" srcOrd="1" destOrd="0" presId="urn:microsoft.com/office/officeart/2008/layout/LinedList"/>
    <dgm:cxn modelId="{8234229A-7BFD-4C49-8B9A-708576D8B9EF}" type="presParOf" srcId="{23425B9A-C80C-48F4-A5DF-F3023D15887B}" destId="{489BE33B-5C25-4228-B792-2542D1F26787}" srcOrd="2" destOrd="0" presId="urn:microsoft.com/office/officeart/2008/layout/LinedList"/>
    <dgm:cxn modelId="{3CCFA6D2-64CA-471E-845F-A7F2B7911425}" type="presParOf" srcId="{03FE1476-4D3A-4FCE-968D-678A23FEE7EC}" destId="{D30CAE6B-C5AE-416E-AF25-53A8E1F2C4D2}" srcOrd="2" destOrd="0" presId="urn:microsoft.com/office/officeart/2008/layout/LinedList"/>
    <dgm:cxn modelId="{46702D4D-2D9F-40EA-9DE5-C146432F4162}" type="presParOf" srcId="{03FE1476-4D3A-4FCE-968D-678A23FEE7EC}" destId="{29914273-7DAF-4661-BB3F-888EF8CCAB29}" srcOrd="3" destOrd="0" presId="urn:microsoft.com/office/officeart/2008/layout/LinedList"/>
    <dgm:cxn modelId="{CF43FC65-10CF-4BFC-B923-9AEDF4566139}" type="presParOf" srcId="{A719B456-2A60-4321-8560-6BE1FFA65533}" destId="{CD09F632-D40E-4224-9F0E-3B5C66515163}" srcOrd="10" destOrd="0" presId="urn:microsoft.com/office/officeart/2008/layout/LinedList"/>
    <dgm:cxn modelId="{8874C6BC-F60D-41AC-A4B7-FA44D0C92455}" type="presParOf" srcId="{A719B456-2A60-4321-8560-6BE1FFA65533}" destId="{7C04FF30-673E-4E26-9815-F430CB180D27}" srcOrd="11" destOrd="0" presId="urn:microsoft.com/office/officeart/2008/layout/LinedList"/>
    <dgm:cxn modelId="{56A71BF8-F5FD-4256-836D-D4C1F1A418F1}" type="presParOf" srcId="{7C04FF30-673E-4E26-9815-F430CB180D27}" destId="{DB9CA0EC-B04A-4F4F-A54F-37314FA22A41}" srcOrd="0" destOrd="0" presId="urn:microsoft.com/office/officeart/2008/layout/LinedList"/>
    <dgm:cxn modelId="{463358BC-EC2E-4D82-B9D4-8D88AA96660D}" type="presParOf" srcId="{7C04FF30-673E-4E26-9815-F430CB180D27}" destId="{194FDA40-92F1-42A9-A636-2BF033D376FA}" srcOrd="1" destOrd="0" presId="urn:microsoft.com/office/officeart/2008/layout/LinedList"/>
    <dgm:cxn modelId="{371BA1A5-BBCA-4BEB-AC74-A82D9FB4D0C9}" type="presParOf" srcId="{194FDA40-92F1-42A9-A636-2BF033D376FA}" destId="{2035CD05-E559-4942-9B37-711221956CEA}" srcOrd="0" destOrd="0" presId="urn:microsoft.com/office/officeart/2008/layout/LinedList"/>
    <dgm:cxn modelId="{27C74308-4C0B-444A-98B2-4D84FDA7E34D}" type="presParOf" srcId="{194FDA40-92F1-42A9-A636-2BF033D376FA}" destId="{93041985-173E-49E7-AB1D-FB87992212A7}" srcOrd="1" destOrd="0" presId="urn:microsoft.com/office/officeart/2008/layout/LinedList"/>
    <dgm:cxn modelId="{71053C8A-BCCB-49E3-A208-D07AFA439EE3}" type="presParOf" srcId="{93041985-173E-49E7-AB1D-FB87992212A7}" destId="{CF812A93-613E-4804-A5C0-E4DB17ABB791}" srcOrd="0" destOrd="0" presId="urn:microsoft.com/office/officeart/2008/layout/LinedList"/>
    <dgm:cxn modelId="{FB40AB60-8547-4C22-8990-8E7B1BEEBC69}" type="presParOf" srcId="{93041985-173E-49E7-AB1D-FB87992212A7}" destId="{AF32F3CA-D7AE-472E-941A-7C748C564A9C}" srcOrd="1" destOrd="0" presId="urn:microsoft.com/office/officeart/2008/layout/LinedList"/>
    <dgm:cxn modelId="{63B3B1F7-E4D3-41BE-8371-80ACEB765904}" type="presParOf" srcId="{93041985-173E-49E7-AB1D-FB87992212A7}" destId="{48971733-F27F-485C-8771-B900A99A87BE}" srcOrd="2" destOrd="0" presId="urn:microsoft.com/office/officeart/2008/layout/LinedList"/>
    <dgm:cxn modelId="{59187798-E8DD-405E-AE66-E1A6E87DF672}" type="presParOf" srcId="{194FDA40-92F1-42A9-A636-2BF033D376FA}" destId="{3BD2C020-63E0-4B7B-8213-477A6B465A6B}" srcOrd="2" destOrd="0" presId="urn:microsoft.com/office/officeart/2008/layout/LinedList"/>
    <dgm:cxn modelId="{E840F834-9E0D-4950-A7E3-DB8BB74D31B0}" type="presParOf" srcId="{194FDA40-92F1-42A9-A636-2BF033D376FA}" destId="{D2518042-9A2D-4A33-8B9B-BA3E9AE9A177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119837-5B71-4D44-BB01-DB0B084933C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77D14C5-CED9-4CFC-B338-DFB0C8090B9F}">
      <dgm:prSet phldrT="[Texto]" custT="1"/>
      <dgm:spPr/>
      <dgm:t>
        <a:bodyPr/>
        <a:lstStyle/>
        <a:p>
          <a:r>
            <a:rPr lang="es-ES" sz="2000" dirty="0">
              <a:solidFill>
                <a:schemeClr val="bg1"/>
              </a:solidFill>
            </a:rPr>
            <a:t>#</a:t>
          </a:r>
          <a:r>
            <a:rPr lang="es-ES" sz="2000" dirty="0" err="1">
              <a:solidFill>
                <a:schemeClr val="bg1"/>
              </a:solidFill>
            </a:rPr>
            <a:t>include</a:t>
          </a:r>
          <a:r>
            <a:rPr lang="es-ES" sz="2000" dirty="0">
              <a:solidFill>
                <a:schemeClr val="bg1"/>
              </a:solidFill>
            </a:rPr>
            <a:t> &lt;</a:t>
          </a:r>
          <a:r>
            <a:rPr lang="es-ES" sz="2000" dirty="0" err="1">
              <a:solidFill>
                <a:schemeClr val="bg1"/>
              </a:solidFill>
            </a:rPr>
            <a:t>mpi.h</a:t>
          </a:r>
          <a:r>
            <a:rPr lang="es-ES" sz="2000" dirty="0">
              <a:solidFill>
                <a:schemeClr val="bg1"/>
              </a:solidFill>
            </a:rPr>
            <a:t>&gt; </a:t>
          </a:r>
        </a:p>
      </dgm:t>
    </dgm:pt>
    <dgm:pt modelId="{92DFCBC7-BC14-4697-8ECD-BF0D5B1EDA3B}" type="parTrans" cxnId="{7D461F02-AB37-447A-AC6B-D31C4D2EC6A9}">
      <dgm:prSet/>
      <dgm:spPr/>
      <dgm:t>
        <a:bodyPr/>
        <a:lstStyle/>
        <a:p>
          <a:endParaRPr lang="es-ES"/>
        </a:p>
      </dgm:t>
    </dgm:pt>
    <dgm:pt modelId="{87E3C0DB-7BEE-424E-8E11-B838D238D595}" type="sibTrans" cxnId="{7D461F02-AB37-447A-AC6B-D31C4D2EC6A9}">
      <dgm:prSet/>
      <dgm:spPr/>
      <dgm:t>
        <a:bodyPr/>
        <a:lstStyle/>
        <a:p>
          <a:endParaRPr lang="es-ES"/>
        </a:p>
      </dgm:t>
    </dgm:pt>
    <dgm:pt modelId="{C111C18A-FD96-4E63-821A-54D70D8DC65F}">
      <dgm:prSet phldrT="[Texto]"/>
      <dgm:spPr/>
      <dgm:t>
        <a:bodyPr/>
        <a:lstStyle/>
        <a:p>
          <a:r>
            <a:rPr lang="es-ES" b="1" dirty="0"/>
            <a:t>Declaración</a:t>
          </a:r>
          <a:r>
            <a:rPr lang="es-ES" dirty="0"/>
            <a:t> </a:t>
          </a:r>
          <a:r>
            <a:rPr lang="es-ES" b="1" dirty="0"/>
            <a:t>variables</a:t>
          </a:r>
        </a:p>
      </dgm:t>
    </dgm:pt>
    <dgm:pt modelId="{83BE74EF-FAB4-45A2-BBED-7CD5259AB210}" type="parTrans" cxnId="{FFD8B471-C98F-4DB5-8DE3-2AB7E896ADD5}">
      <dgm:prSet/>
      <dgm:spPr/>
      <dgm:t>
        <a:bodyPr/>
        <a:lstStyle/>
        <a:p>
          <a:endParaRPr lang="es-ES"/>
        </a:p>
      </dgm:t>
    </dgm:pt>
    <dgm:pt modelId="{B4F34DE2-2DAE-4F88-8C78-BD8892EBF4FF}" type="sibTrans" cxnId="{FFD8B471-C98F-4DB5-8DE3-2AB7E896ADD5}">
      <dgm:prSet/>
      <dgm:spPr/>
      <dgm:t>
        <a:bodyPr/>
        <a:lstStyle/>
        <a:p>
          <a:endParaRPr lang="es-ES"/>
        </a:p>
      </dgm:t>
    </dgm:pt>
    <dgm:pt modelId="{33EAD35F-38F2-4CB7-9A6D-B04FFD8A51FD}">
      <dgm:prSet phldrT="[Texto]"/>
      <dgm:spPr/>
      <dgm:t>
        <a:bodyPr/>
        <a:lstStyle/>
        <a:p>
          <a:r>
            <a:rPr lang="es-ES" b="1" dirty="0" err="1"/>
            <a:t>main</a:t>
          </a:r>
          <a:r>
            <a:rPr lang="es-ES" b="1" dirty="0"/>
            <a:t>() {</a:t>
          </a:r>
        </a:p>
      </dgm:t>
    </dgm:pt>
    <dgm:pt modelId="{81FE7DB1-4BFC-4407-80A9-E5514E94C61D}" type="parTrans" cxnId="{FAC3D40F-8E66-452D-9CA4-C2871F2D10EF}">
      <dgm:prSet/>
      <dgm:spPr/>
      <dgm:t>
        <a:bodyPr/>
        <a:lstStyle/>
        <a:p>
          <a:endParaRPr lang="es-ES"/>
        </a:p>
      </dgm:t>
    </dgm:pt>
    <dgm:pt modelId="{4B66B839-1910-459B-92B2-14846EBA7A70}" type="sibTrans" cxnId="{FAC3D40F-8E66-452D-9CA4-C2871F2D10EF}">
      <dgm:prSet/>
      <dgm:spPr/>
      <dgm:t>
        <a:bodyPr/>
        <a:lstStyle/>
        <a:p>
          <a:endParaRPr lang="es-ES"/>
        </a:p>
      </dgm:t>
    </dgm:pt>
    <dgm:pt modelId="{3C67E77D-62FA-499D-B5E6-E79A091C5267}">
      <dgm:prSet phldrT="[Texto]" custT="1"/>
      <dgm:spPr/>
      <dgm:t>
        <a:bodyPr/>
        <a:lstStyle/>
        <a:p>
          <a:r>
            <a:rPr lang="es-AR" sz="2000" dirty="0" err="1">
              <a:solidFill>
                <a:schemeClr val="bg1"/>
              </a:solidFill>
            </a:rPr>
            <a:t>MPI_Init</a:t>
          </a:r>
          <a:r>
            <a:rPr lang="es-AR" sz="2000" dirty="0">
              <a:solidFill>
                <a:schemeClr val="bg1"/>
              </a:solidFill>
            </a:rPr>
            <a:t>(…)</a:t>
          </a:r>
          <a:endParaRPr lang="es-ES" sz="2000" dirty="0">
            <a:solidFill>
              <a:schemeClr val="bg1"/>
            </a:solidFill>
          </a:endParaRPr>
        </a:p>
      </dgm:t>
    </dgm:pt>
    <dgm:pt modelId="{5337D229-E330-4525-B0FA-14EC5A80604A}" type="parTrans" cxnId="{32AA6160-4426-4C4D-93AE-E2F474E37AD9}">
      <dgm:prSet/>
      <dgm:spPr/>
      <dgm:t>
        <a:bodyPr/>
        <a:lstStyle/>
        <a:p>
          <a:endParaRPr lang="es-ES"/>
        </a:p>
      </dgm:t>
    </dgm:pt>
    <dgm:pt modelId="{C056AC5D-B04E-4376-A1CB-3EAB7BE5AF5B}" type="sibTrans" cxnId="{32AA6160-4426-4C4D-93AE-E2F474E37AD9}">
      <dgm:prSet/>
      <dgm:spPr/>
      <dgm:t>
        <a:bodyPr/>
        <a:lstStyle/>
        <a:p>
          <a:endParaRPr lang="es-ES"/>
        </a:p>
      </dgm:t>
    </dgm:pt>
    <dgm:pt modelId="{D6510970-8F9C-4B45-A0F3-6ACB9AA76D40}">
      <dgm:prSet phldrT="[Texto]"/>
      <dgm:spPr/>
      <dgm:t>
        <a:bodyPr/>
        <a:lstStyle/>
        <a:p>
          <a:r>
            <a:rPr lang="es-ES" b="1" dirty="0"/>
            <a:t>Bloque paralelo</a:t>
          </a:r>
        </a:p>
      </dgm:t>
    </dgm:pt>
    <dgm:pt modelId="{7A9FC291-2B6A-4475-8B09-917F9F09E3AB}" type="parTrans" cxnId="{C6E7222A-5F84-456A-9806-D51868FAF8A9}">
      <dgm:prSet/>
      <dgm:spPr/>
      <dgm:t>
        <a:bodyPr/>
        <a:lstStyle/>
        <a:p>
          <a:endParaRPr lang="es-ES"/>
        </a:p>
      </dgm:t>
    </dgm:pt>
    <dgm:pt modelId="{4B87F32C-3630-48F2-9114-4262C0BEEA9E}" type="sibTrans" cxnId="{C6E7222A-5F84-456A-9806-D51868FAF8A9}">
      <dgm:prSet/>
      <dgm:spPr/>
      <dgm:t>
        <a:bodyPr/>
        <a:lstStyle/>
        <a:p>
          <a:endParaRPr lang="es-ES"/>
        </a:p>
      </dgm:t>
    </dgm:pt>
    <dgm:pt modelId="{CC6B7442-0B72-4EF2-9F13-1325B51AFF9F}">
      <dgm:prSet phldrT="[Texto]" custT="1"/>
      <dgm:spPr/>
      <dgm:t>
        <a:bodyPr/>
        <a:lstStyle/>
        <a:p>
          <a:r>
            <a:rPr lang="es-AR" sz="2000" dirty="0">
              <a:solidFill>
                <a:schemeClr val="bg1"/>
              </a:solidFill>
            </a:rPr>
            <a:t>MPI_ …</a:t>
          </a:r>
          <a:endParaRPr lang="es-ES" sz="2000" dirty="0">
            <a:solidFill>
              <a:schemeClr val="bg1"/>
            </a:solidFill>
          </a:endParaRPr>
        </a:p>
      </dgm:t>
    </dgm:pt>
    <dgm:pt modelId="{E3D139E0-5DC2-4F8E-9F8F-B3F0EBCD4689}" type="parTrans" cxnId="{102D6D4D-90C9-40F4-A001-35DCC329B127}">
      <dgm:prSet/>
      <dgm:spPr/>
      <dgm:t>
        <a:bodyPr/>
        <a:lstStyle/>
        <a:p>
          <a:endParaRPr lang="es-ES"/>
        </a:p>
      </dgm:t>
    </dgm:pt>
    <dgm:pt modelId="{FF80E1BA-0D6F-4EE8-9640-892A5897DBCD}" type="sibTrans" cxnId="{102D6D4D-90C9-40F4-A001-35DCC329B127}">
      <dgm:prSet/>
      <dgm:spPr/>
      <dgm:t>
        <a:bodyPr/>
        <a:lstStyle/>
        <a:p>
          <a:endParaRPr lang="es-ES"/>
        </a:p>
      </dgm:t>
    </dgm:pt>
    <dgm:pt modelId="{FE0A3CAE-D039-42F2-AF12-1E6F6793A633}">
      <dgm:prSet phldrT="[Texto]"/>
      <dgm:spPr/>
      <dgm:t>
        <a:bodyPr/>
        <a:lstStyle/>
        <a:p>
          <a:r>
            <a:rPr lang="es-ES" b="1" dirty="0"/>
            <a:t>Bloque paralelo</a:t>
          </a:r>
        </a:p>
      </dgm:t>
    </dgm:pt>
    <dgm:pt modelId="{7E2ED2D1-AFF4-4DED-BB53-30A310825CE2}" type="parTrans" cxnId="{A6FB3C49-AB75-4315-BB6B-886AA454F16F}">
      <dgm:prSet/>
      <dgm:spPr/>
      <dgm:t>
        <a:bodyPr/>
        <a:lstStyle/>
        <a:p>
          <a:endParaRPr lang="es-ES"/>
        </a:p>
      </dgm:t>
    </dgm:pt>
    <dgm:pt modelId="{417BDEF2-191B-4000-BDE8-D3D22A51FCF3}" type="sibTrans" cxnId="{A6FB3C49-AB75-4315-BB6B-886AA454F16F}">
      <dgm:prSet/>
      <dgm:spPr/>
      <dgm:t>
        <a:bodyPr/>
        <a:lstStyle/>
        <a:p>
          <a:endParaRPr lang="es-ES"/>
        </a:p>
      </dgm:t>
    </dgm:pt>
    <dgm:pt modelId="{17591CDF-F6A8-4AD0-B11A-9B37145BC2A4}">
      <dgm:prSet phldrT="[Texto]" custT="1"/>
      <dgm:spPr/>
      <dgm:t>
        <a:bodyPr/>
        <a:lstStyle/>
        <a:p>
          <a:r>
            <a:rPr lang="es-AR" sz="2000" dirty="0" err="1">
              <a:solidFill>
                <a:schemeClr val="bg1"/>
              </a:solidFill>
            </a:rPr>
            <a:t>MPI_Finalize</a:t>
          </a:r>
          <a:r>
            <a:rPr lang="es-AR" sz="2000" dirty="0">
              <a:solidFill>
                <a:schemeClr val="bg1"/>
              </a:solidFill>
            </a:rPr>
            <a:t>()</a:t>
          </a:r>
          <a:endParaRPr lang="es-ES" sz="2000" dirty="0">
            <a:solidFill>
              <a:schemeClr val="bg1"/>
            </a:solidFill>
          </a:endParaRPr>
        </a:p>
      </dgm:t>
    </dgm:pt>
    <dgm:pt modelId="{D7AE5C09-32B9-4720-81DA-DA191165C7A8}" type="parTrans" cxnId="{F647C573-6A98-492E-9A1C-0794A77B678E}">
      <dgm:prSet/>
      <dgm:spPr/>
      <dgm:t>
        <a:bodyPr/>
        <a:lstStyle/>
        <a:p>
          <a:endParaRPr lang="es-AR"/>
        </a:p>
      </dgm:t>
    </dgm:pt>
    <dgm:pt modelId="{915BCCB7-4511-4F51-A610-5825F1A3ABB0}" type="sibTrans" cxnId="{F647C573-6A98-492E-9A1C-0794A77B678E}">
      <dgm:prSet/>
      <dgm:spPr/>
      <dgm:t>
        <a:bodyPr/>
        <a:lstStyle/>
        <a:p>
          <a:endParaRPr lang="es-AR"/>
        </a:p>
      </dgm:t>
    </dgm:pt>
    <dgm:pt modelId="{4D32CD10-5A88-441C-98B6-A60DF77E0A56}">
      <dgm:prSet phldrT="[Texto]"/>
      <dgm:spPr/>
      <dgm:t>
        <a:bodyPr/>
        <a:lstStyle/>
        <a:p>
          <a:r>
            <a:rPr lang="es-ES" b="1" dirty="0"/>
            <a:t>}</a:t>
          </a:r>
        </a:p>
      </dgm:t>
    </dgm:pt>
    <dgm:pt modelId="{A694987F-BE85-4009-98BA-3EF3E518DDD1}" type="parTrans" cxnId="{2761707B-339D-4A75-A4E5-0E8827F7097A}">
      <dgm:prSet/>
      <dgm:spPr/>
      <dgm:t>
        <a:bodyPr/>
        <a:lstStyle/>
        <a:p>
          <a:endParaRPr lang="es-AR"/>
        </a:p>
      </dgm:t>
    </dgm:pt>
    <dgm:pt modelId="{708E51FC-217B-41CF-819F-2B1CCA41BA19}" type="sibTrans" cxnId="{2761707B-339D-4A75-A4E5-0E8827F7097A}">
      <dgm:prSet/>
      <dgm:spPr/>
      <dgm:t>
        <a:bodyPr/>
        <a:lstStyle/>
        <a:p>
          <a:endParaRPr lang="es-AR"/>
        </a:p>
      </dgm:t>
    </dgm:pt>
    <dgm:pt modelId="{90343686-6E0A-4DA6-BED2-7CAE4137B0EB}">
      <dgm:prSet phldrT="[Texto]"/>
      <dgm:spPr/>
      <dgm:t>
        <a:bodyPr/>
        <a:lstStyle/>
        <a:p>
          <a:endParaRPr lang="es-ES" dirty="0"/>
        </a:p>
      </dgm:t>
    </dgm:pt>
    <dgm:pt modelId="{6A667106-72C1-4AAD-9887-143AD8E500DA}" type="parTrans" cxnId="{63419F7D-4C8B-4911-9B4A-9610095DE4A8}">
      <dgm:prSet/>
      <dgm:spPr/>
      <dgm:t>
        <a:bodyPr/>
        <a:lstStyle/>
        <a:p>
          <a:endParaRPr lang="es-AR"/>
        </a:p>
      </dgm:t>
    </dgm:pt>
    <dgm:pt modelId="{18E08F2B-5BED-4093-A88A-46FF6531F0C8}" type="sibTrans" cxnId="{63419F7D-4C8B-4911-9B4A-9610095DE4A8}">
      <dgm:prSet/>
      <dgm:spPr/>
      <dgm:t>
        <a:bodyPr/>
        <a:lstStyle/>
        <a:p>
          <a:endParaRPr lang="es-AR"/>
        </a:p>
      </dgm:t>
    </dgm:pt>
    <dgm:pt modelId="{0BD825D8-1702-4FF4-AD0E-DD89E05EBAD0}">
      <dgm:prSet phldrT="[Texto]"/>
      <dgm:spPr/>
      <dgm:t>
        <a:bodyPr/>
        <a:lstStyle/>
        <a:p>
          <a:endParaRPr lang="es-ES" dirty="0"/>
        </a:p>
      </dgm:t>
    </dgm:pt>
    <dgm:pt modelId="{FC54A125-DE37-41EC-B1C2-5E34012441B1}" type="parTrans" cxnId="{C622E910-1E7E-471B-BDAA-34C21A3866C1}">
      <dgm:prSet/>
      <dgm:spPr/>
      <dgm:t>
        <a:bodyPr/>
        <a:lstStyle/>
        <a:p>
          <a:endParaRPr lang="es-AR"/>
        </a:p>
      </dgm:t>
    </dgm:pt>
    <dgm:pt modelId="{A296A616-DE62-4EDA-8A9F-C7433FDCD2C8}" type="sibTrans" cxnId="{C622E910-1E7E-471B-BDAA-34C21A3866C1}">
      <dgm:prSet/>
      <dgm:spPr/>
      <dgm:t>
        <a:bodyPr/>
        <a:lstStyle/>
        <a:p>
          <a:endParaRPr lang="es-AR"/>
        </a:p>
      </dgm:t>
    </dgm:pt>
    <dgm:pt modelId="{A49232B9-EA4B-4C91-90A4-42C12CE73235}">
      <dgm:prSet phldrT="[Texto]"/>
      <dgm:spPr/>
      <dgm:t>
        <a:bodyPr/>
        <a:lstStyle/>
        <a:p>
          <a:endParaRPr lang="es-ES" dirty="0"/>
        </a:p>
      </dgm:t>
    </dgm:pt>
    <dgm:pt modelId="{6AF23ADB-ADD3-49D8-B469-650A1A78AD4B}" type="parTrans" cxnId="{D2AC2D11-B73D-4B02-9E0A-0C22888B1614}">
      <dgm:prSet/>
      <dgm:spPr/>
      <dgm:t>
        <a:bodyPr/>
        <a:lstStyle/>
        <a:p>
          <a:endParaRPr lang="es-AR"/>
        </a:p>
      </dgm:t>
    </dgm:pt>
    <dgm:pt modelId="{28953E9D-03AC-486F-BA15-643F2A30A9A7}" type="sibTrans" cxnId="{D2AC2D11-B73D-4B02-9E0A-0C22888B1614}">
      <dgm:prSet/>
      <dgm:spPr/>
      <dgm:t>
        <a:bodyPr/>
        <a:lstStyle/>
        <a:p>
          <a:endParaRPr lang="es-AR"/>
        </a:p>
      </dgm:t>
    </dgm:pt>
    <dgm:pt modelId="{31E4F0C9-D27F-4DB4-8F26-1D8FC15CC737}">
      <dgm:prSet phldrT="[Texto]"/>
      <dgm:spPr/>
      <dgm:t>
        <a:bodyPr/>
        <a:lstStyle/>
        <a:p>
          <a:endParaRPr lang="es-ES" dirty="0"/>
        </a:p>
      </dgm:t>
    </dgm:pt>
    <dgm:pt modelId="{00F5D5BA-33DB-4CF6-8F7F-9B76C0685E80}" type="parTrans" cxnId="{7E32CADF-4FEE-45A9-AC43-3A13C0164FC8}">
      <dgm:prSet/>
      <dgm:spPr/>
      <dgm:t>
        <a:bodyPr/>
        <a:lstStyle/>
        <a:p>
          <a:endParaRPr lang="es-AR"/>
        </a:p>
      </dgm:t>
    </dgm:pt>
    <dgm:pt modelId="{CC37E560-EB74-4C29-8940-7AAC37442046}" type="sibTrans" cxnId="{7E32CADF-4FEE-45A9-AC43-3A13C0164FC8}">
      <dgm:prSet/>
      <dgm:spPr/>
      <dgm:t>
        <a:bodyPr/>
        <a:lstStyle/>
        <a:p>
          <a:endParaRPr lang="es-AR"/>
        </a:p>
      </dgm:t>
    </dgm:pt>
    <dgm:pt modelId="{CD0AF884-A58C-4FA5-8D01-BA72A205FE87}">
      <dgm:prSet phldrT="[Texto]"/>
      <dgm:spPr/>
      <dgm:t>
        <a:bodyPr/>
        <a:lstStyle/>
        <a:p>
          <a:endParaRPr lang="es-ES" dirty="0"/>
        </a:p>
      </dgm:t>
    </dgm:pt>
    <dgm:pt modelId="{6BCD1A2C-96A1-4DF6-8E01-D74A4BEA72CD}" type="parTrans" cxnId="{DFFB88B8-1A93-490D-912B-4B2E435A42F1}">
      <dgm:prSet/>
      <dgm:spPr/>
      <dgm:t>
        <a:bodyPr/>
        <a:lstStyle/>
        <a:p>
          <a:endParaRPr lang="es-AR"/>
        </a:p>
      </dgm:t>
    </dgm:pt>
    <dgm:pt modelId="{D4CCBAEB-9990-4650-AFA8-349FBDD25154}" type="sibTrans" cxnId="{DFFB88B8-1A93-490D-912B-4B2E435A42F1}">
      <dgm:prSet/>
      <dgm:spPr/>
      <dgm:t>
        <a:bodyPr/>
        <a:lstStyle/>
        <a:p>
          <a:endParaRPr lang="es-AR"/>
        </a:p>
      </dgm:t>
    </dgm:pt>
    <dgm:pt modelId="{EE885C33-1E03-4F73-8350-DF9E946D1A2B}">
      <dgm:prSet phldrT="[Texto]"/>
      <dgm:spPr/>
      <dgm:t>
        <a:bodyPr/>
        <a:lstStyle/>
        <a:p>
          <a:endParaRPr lang="es-ES" b="1" dirty="0"/>
        </a:p>
      </dgm:t>
    </dgm:pt>
    <dgm:pt modelId="{A41DA742-49BE-4FDE-9184-CAFF8E54BF45}" type="parTrans" cxnId="{C5B71217-EB9D-4F33-B3A1-F28F2854ADE0}">
      <dgm:prSet/>
      <dgm:spPr/>
      <dgm:t>
        <a:bodyPr/>
        <a:lstStyle/>
        <a:p>
          <a:endParaRPr lang="es-AR"/>
        </a:p>
      </dgm:t>
    </dgm:pt>
    <dgm:pt modelId="{673B52C1-F27F-4B67-9DD2-12808F10B41E}" type="sibTrans" cxnId="{C5B71217-EB9D-4F33-B3A1-F28F2854ADE0}">
      <dgm:prSet/>
      <dgm:spPr/>
      <dgm:t>
        <a:bodyPr/>
        <a:lstStyle/>
        <a:p>
          <a:endParaRPr lang="es-AR"/>
        </a:p>
      </dgm:t>
    </dgm:pt>
    <dgm:pt modelId="{1D4B7167-07C9-4C3B-B284-FD92670E6101}">
      <dgm:prSet phldrT="[Texto]"/>
      <dgm:spPr/>
      <dgm:t>
        <a:bodyPr/>
        <a:lstStyle/>
        <a:p>
          <a:endParaRPr lang="es-ES" b="1" dirty="0"/>
        </a:p>
      </dgm:t>
    </dgm:pt>
    <dgm:pt modelId="{5286FAFF-19B1-43C7-A734-0A310F52FAAD}" type="parTrans" cxnId="{1D942201-1AF4-40F2-AC40-F56AD7F2CFB1}">
      <dgm:prSet/>
      <dgm:spPr/>
      <dgm:t>
        <a:bodyPr/>
        <a:lstStyle/>
        <a:p>
          <a:endParaRPr lang="es-AR"/>
        </a:p>
      </dgm:t>
    </dgm:pt>
    <dgm:pt modelId="{F75925A0-9AB8-4C3B-BA7E-B93EAF93F280}" type="sibTrans" cxnId="{1D942201-1AF4-40F2-AC40-F56AD7F2CFB1}">
      <dgm:prSet/>
      <dgm:spPr/>
      <dgm:t>
        <a:bodyPr/>
        <a:lstStyle/>
        <a:p>
          <a:endParaRPr lang="es-AR"/>
        </a:p>
      </dgm:t>
    </dgm:pt>
    <dgm:pt modelId="{ED5DCCC5-BCA8-4491-AA37-BAF153ECA184}" type="pres">
      <dgm:prSet presAssocID="{90119837-5B71-4D44-BB01-DB0B084933C8}" presName="linear" presStyleCnt="0">
        <dgm:presLayoutVars>
          <dgm:animLvl val="lvl"/>
          <dgm:resizeHandles val="exact"/>
        </dgm:presLayoutVars>
      </dgm:prSet>
      <dgm:spPr/>
    </dgm:pt>
    <dgm:pt modelId="{A9DD881E-A532-414B-870C-8ADE2076F78C}" type="pres">
      <dgm:prSet presAssocID="{477D14C5-CED9-4CFC-B338-DFB0C8090B9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D5F6E02-AD43-4E7A-935B-DDF5D6C74800}" type="pres">
      <dgm:prSet presAssocID="{477D14C5-CED9-4CFC-B338-DFB0C8090B9F}" presName="childText" presStyleLbl="revTx" presStyleIdx="0" presStyleCnt="4">
        <dgm:presLayoutVars>
          <dgm:bulletEnabled val="1"/>
        </dgm:presLayoutVars>
      </dgm:prSet>
      <dgm:spPr/>
    </dgm:pt>
    <dgm:pt modelId="{81203336-F3DE-4B3A-BCF4-0F68C23AC2BB}" type="pres">
      <dgm:prSet presAssocID="{3C67E77D-62FA-499D-B5E6-E79A091C526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82956A5-ADC8-4959-B856-589B9D9B9635}" type="pres">
      <dgm:prSet presAssocID="{3C67E77D-62FA-499D-B5E6-E79A091C5267}" presName="childText" presStyleLbl="revTx" presStyleIdx="1" presStyleCnt="4">
        <dgm:presLayoutVars>
          <dgm:bulletEnabled val="1"/>
        </dgm:presLayoutVars>
      </dgm:prSet>
      <dgm:spPr/>
    </dgm:pt>
    <dgm:pt modelId="{D64CB5D5-837D-47FC-9E42-A26D800BC695}" type="pres">
      <dgm:prSet presAssocID="{CC6B7442-0B72-4EF2-9F13-1325B51AFF9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8B7B17B-8600-44B0-B235-389E5D71D804}" type="pres">
      <dgm:prSet presAssocID="{CC6B7442-0B72-4EF2-9F13-1325B51AFF9F}" presName="childText" presStyleLbl="revTx" presStyleIdx="2" presStyleCnt="4">
        <dgm:presLayoutVars>
          <dgm:bulletEnabled val="1"/>
        </dgm:presLayoutVars>
      </dgm:prSet>
      <dgm:spPr/>
    </dgm:pt>
    <dgm:pt modelId="{82C1D2CB-8782-4DF4-BDE0-42FBB3106CB1}" type="pres">
      <dgm:prSet presAssocID="{17591CDF-F6A8-4AD0-B11A-9B37145BC2A4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A7E4830F-BD11-4849-9AD0-4F34776CBF5C}" type="pres">
      <dgm:prSet presAssocID="{17591CDF-F6A8-4AD0-B11A-9B37145BC2A4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1D942201-1AF4-40F2-AC40-F56AD7F2CFB1}" srcId="{17591CDF-F6A8-4AD0-B11A-9B37145BC2A4}" destId="{1D4B7167-07C9-4C3B-B284-FD92670E6101}" srcOrd="0" destOrd="0" parTransId="{5286FAFF-19B1-43C7-A734-0A310F52FAAD}" sibTransId="{F75925A0-9AB8-4C3B-BA7E-B93EAF93F280}"/>
    <dgm:cxn modelId="{7D461F02-AB37-447A-AC6B-D31C4D2EC6A9}" srcId="{90119837-5B71-4D44-BB01-DB0B084933C8}" destId="{477D14C5-CED9-4CFC-B338-DFB0C8090B9F}" srcOrd="0" destOrd="0" parTransId="{92DFCBC7-BC14-4697-8ECD-BF0D5B1EDA3B}" sibTransId="{87E3C0DB-7BEE-424E-8E11-B838D238D595}"/>
    <dgm:cxn modelId="{FAC3D40F-8E66-452D-9CA4-C2871F2D10EF}" srcId="{477D14C5-CED9-4CFC-B338-DFB0C8090B9F}" destId="{33EAD35F-38F2-4CB7-9A6D-B04FFD8A51FD}" srcOrd="2" destOrd="0" parTransId="{81FE7DB1-4BFC-4407-80A9-E5514E94C61D}" sibTransId="{4B66B839-1910-459B-92B2-14846EBA7A70}"/>
    <dgm:cxn modelId="{F9838B10-A88D-4E12-A41F-CC931A47571B}" type="presOf" srcId="{3C67E77D-62FA-499D-B5E6-E79A091C5267}" destId="{81203336-F3DE-4B3A-BCF4-0F68C23AC2BB}" srcOrd="0" destOrd="0" presId="urn:microsoft.com/office/officeart/2005/8/layout/vList2"/>
    <dgm:cxn modelId="{C622E910-1E7E-471B-BDAA-34C21A3866C1}" srcId="{3C67E77D-62FA-499D-B5E6-E79A091C5267}" destId="{0BD825D8-1702-4FF4-AD0E-DD89E05EBAD0}" srcOrd="2" destOrd="0" parTransId="{FC54A125-DE37-41EC-B1C2-5E34012441B1}" sibTransId="{A296A616-DE62-4EDA-8A9F-C7433FDCD2C8}"/>
    <dgm:cxn modelId="{D2AC2D11-B73D-4B02-9E0A-0C22888B1614}" srcId="{3C67E77D-62FA-499D-B5E6-E79A091C5267}" destId="{A49232B9-EA4B-4C91-90A4-42C12CE73235}" srcOrd="0" destOrd="0" parTransId="{6AF23ADB-ADD3-49D8-B469-650A1A78AD4B}" sibTransId="{28953E9D-03AC-486F-BA15-643F2A30A9A7}"/>
    <dgm:cxn modelId="{C5B71217-EB9D-4F33-B3A1-F28F2854ADE0}" srcId="{477D14C5-CED9-4CFC-B338-DFB0C8090B9F}" destId="{EE885C33-1E03-4F73-8350-DF9E946D1A2B}" srcOrd="0" destOrd="0" parTransId="{A41DA742-49BE-4FDE-9184-CAFF8E54BF45}" sibTransId="{673B52C1-F27F-4B67-9DD2-12808F10B41E}"/>
    <dgm:cxn modelId="{43E9FD1D-4984-434D-B17E-8818F649122A}" type="presOf" srcId="{90343686-6E0A-4DA6-BED2-7CAE4137B0EB}" destId="{CD5F6E02-AD43-4E7A-935B-DDF5D6C74800}" srcOrd="0" destOrd="3" presId="urn:microsoft.com/office/officeart/2005/8/layout/vList2"/>
    <dgm:cxn modelId="{C6E7222A-5F84-456A-9806-D51868FAF8A9}" srcId="{3C67E77D-62FA-499D-B5E6-E79A091C5267}" destId="{D6510970-8F9C-4B45-A0F3-6ACB9AA76D40}" srcOrd="1" destOrd="0" parTransId="{7A9FC291-2B6A-4475-8B09-917F9F09E3AB}" sibTransId="{4B87F32C-3630-48F2-9114-4262C0BEEA9E}"/>
    <dgm:cxn modelId="{B52C932A-6EDA-4BE1-9167-C0EDB4766859}" type="presOf" srcId="{FE0A3CAE-D039-42F2-AF12-1E6F6793A633}" destId="{08B7B17B-8600-44B0-B235-389E5D71D804}" srcOrd="0" destOrd="1" presId="urn:microsoft.com/office/officeart/2005/8/layout/vList2"/>
    <dgm:cxn modelId="{32AA6160-4426-4C4D-93AE-E2F474E37AD9}" srcId="{90119837-5B71-4D44-BB01-DB0B084933C8}" destId="{3C67E77D-62FA-499D-B5E6-E79A091C5267}" srcOrd="1" destOrd="0" parTransId="{5337D229-E330-4525-B0FA-14EC5A80604A}" sibTransId="{C056AC5D-B04E-4376-A1CB-3EAB7BE5AF5B}"/>
    <dgm:cxn modelId="{F92C1A62-5405-4AC0-8749-AD89EC9B4B9A}" type="presOf" srcId="{A49232B9-EA4B-4C91-90A4-42C12CE73235}" destId="{782956A5-ADC8-4959-B856-589B9D9B9635}" srcOrd="0" destOrd="0" presId="urn:microsoft.com/office/officeart/2005/8/layout/vList2"/>
    <dgm:cxn modelId="{E55DCF62-5E17-4E9D-9096-1994A6B8E8FE}" type="presOf" srcId="{EE885C33-1E03-4F73-8350-DF9E946D1A2B}" destId="{CD5F6E02-AD43-4E7A-935B-DDF5D6C74800}" srcOrd="0" destOrd="0" presId="urn:microsoft.com/office/officeart/2005/8/layout/vList2"/>
    <dgm:cxn modelId="{29C59063-1E49-4671-AA60-2D07DCC136F7}" type="presOf" srcId="{CD0AF884-A58C-4FA5-8D01-BA72A205FE87}" destId="{08B7B17B-8600-44B0-B235-389E5D71D804}" srcOrd="0" destOrd="0" presId="urn:microsoft.com/office/officeart/2005/8/layout/vList2"/>
    <dgm:cxn modelId="{A6FB3C49-AB75-4315-BB6B-886AA454F16F}" srcId="{CC6B7442-0B72-4EF2-9F13-1325B51AFF9F}" destId="{FE0A3CAE-D039-42F2-AF12-1E6F6793A633}" srcOrd="1" destOrd="0" parTransId="{7E2ED2D1-AFF4-4DED-BB53-30A310825CE2}" sibTransId="{417BDEF2-191B-4000-BDE8-D3D22A51FCF3}"/>
    <dgm:cxn modelId="{2437D86A-1C78-42B0-87CB-713AD9C6EF44}" type="presOf" srcId="{0BD825D8-1702-4FF4-AD0E-DD89E05EBAD0}" destId="{782956A5-ADC8-4959-B856-589B9D9B9635}" srcOrd="0" destOrd="2" presId="urn:microsoft.com/office/officeart/2005/8/layout/vList2"/>
    <dgm:cxn modelId="{102D6D4D-90C9-40F4-A001-35DCC329B127}" srcId="{90119837-5B71-4D44-BB01-DB0B084933C8}" destId="{CC6B7442-0B72-4EF2-9F13-1325B51AFF9F}" srcOrd="2" destOrd="0" parTransId="{E3D139E0-5DC2-4F8E-9F8F-B3F0EBCD4689}" sibTransId="{FF80E1BA-0D6F-4EE8-9640-892A5897DBCD}"/>
    <dgm:cxn modelId="{5A81E34F-0525-47CD-86BA-D5A895EF6B39}" type="presOf" srcId="{D6510970-8F9C-4B45-A0F3-6ACB9AA76D40}" destId="{782956A5-ADC8-4959-B856-589B9D9B9635}" srcOrd="0" destOrd="1" presId="urn:microsoft.com/office/officeart/2005/8/layout/vList2"/>
    <dgm:cxn modelId="{73405C70-55D5-43E9-9DAB-613444E9A5E0}" type="presOf" srcId="{17591CDF-F6A8-4AD0-B11A-9B37145BC2A4}" destId="{82C1D2CB-8782-4DF4-BDE0-42FBB3106CB1}" srcOrd="0" destOrd="0" presId="urn:microsoft.com/office/officeart/2005/8/layout/vList2"/>
    <dgm:cxn modelId="{FFD8B471-C98F-4DB5-8DE3-2AB7E896ADD5}" srcId="{477D14C5-CED9-4CFC-B338-DFB0C8090B9F}" destId="{C111C18A-FD96-4E63-821A-54D70D8DC65F}" srcOrd="1" destOrd="0" parTransId="{83BE74EF-FAB4-45A2-BBED-7CD5259AB210}" sibTransId="{B4F34DE2-2DAE-4F88-8C78-BD8892EBF4FF}"/>
    <dgm:cxn modelId="{F647C573-6A98-492E-9A1C-0794A77B678E}" srcId="{90119837-5B71-4D44-BB01-DB0B084933C8}" destId="{17591CDF-F6A8-4AD0-B11A-9B37145BC2A4}" srcOrd="3" destOrd="0" parTransId="{D7AE5C09-32B9-4720-81DA-DA191165C7A8}" sibTransId="{915BCCB7-4511-4F51-A610-5825F1A3ABB0}"/>
    <dgm:cxn modelId="{C65B107A-5C0D-492D-8623-737B5F511F53}" type="presOf" srcId="{31E4F0C9-D27F-4DB4-8F26-1D8FC15CC737}" destId="{08B7B17B-8600-44B0-B235-389E5D71D804}" srcOrd="0" destOrd="2" presId="urn:microsoft.com/office/officeart/2005/8/layout/vList2"/>
    <dgm:cxn modelId="{2761707B-339D-4A75-A4E5-0E8827F7097A}" srcId="{17591CDF-F6A8-4AD0-B11A-9B37145BC2A4}" destId="{4D32CD10-5A88-441C-98B6-A60DF77E0A56}" srcOrd="1" destOrd="0" parTransId="{A694987F-BE85-4009-98BA-3EF3E518DDD1}" sibTransId="{708E51FC-217B-41CF-819F-2B1CCA41BA19}"/>
    <dgm:cxn modelId="{5725E77B-45F0-4719-827C-2143FE938DB1}" type="presOf" srcId="{CC6B7442-0B72-4EF2-9F13-1325B51AFF9F}" destId="{D64CB5D5-837D-47FC-9E42-A26D800BC695}" srcOrd="0" destOrd="0" presId="urn:microsoft.com/office/officeart/2005/8/layout/vList2"/>
    <dgm:cxn modelId="{63419F7D-4C8B-4911-9B4A-9610095DE4A8}" srcId="{477D14C5-CED9-4CFC-B338-DFB0C8090B9F}" destId="{90343686-6E0A-4DA6-BED2-7CAE4137B0EB}" srcOrd="3" destOrd="0" parTransId="{6A667106-72C1-4AAD-9887-143AD8E500DA}" sibTransId="{18E08F2B-5BED-4093-A88A-46FF6531F0C8}"/>
    <dgm:cxn modelId="{44323891-290C-4E6C-9BE8-C963376BF5BA}" type="presOf" srcId="{90119837-5B71-4D44-BB01-DB0B084933C8}" destId="{ED5DCCC5-BCA8-4491-AA37-BAF153ECA184}" srcOrd="0" destOrd="0" presId="urn:microsoft.com/office/officeart/2005/8/layout/vList2"/>
    <dgm:cxn modelId="{E8C1B796-CE5D-4325-A17B-0503CF910268}" type="presOf" srcId="{33EAD35F-38F2-4CB7-9A6D-B04FFD8A51FD}" destId="{CD5F6E02-AD43-4E7A-935B-DDF5D6C74800}" srcOrd="0" destOrd="2" presId="urn:microsoft.com/office/officeart/2005/8/layout/vList2"/>
    <dgm:cxn modelId="{4050479F-AF62-4120-A901-7DBE8ACA8704}" type="presOf" srcId="{C111C18A-FD96-4E63-821A-54D70D8DC65F}" destId="{CD5F6E02-AD43-4E7A-935B-DDF5D6C74800}" srcOrd="0" destOrd="1" presId="urn:microsoft.com/office/officeart/2005/8/layout/vList2"/>
    <dgm:cxn modelId="{DFFB88B8-1A93-490D-912B-4B2E435A42F1}" srcId="{CC6B7442-0B72-4EF2-9F13-1325B51AFF9F}" destId="{CD0AF884-A58C-4FA5-8D01-BA72A205FE87}" srcOrd="0" destOrd="0" parTransId="{6BCD1A2C-96A1-4DF6-8E01-D74A4BEA72CD}" sibTransId="{D4CCBAEB-9990-4650-AFA8-349FBDD25154}"/>
    <dgm:cxn modelId="{7E32CADF-4FEE-45A9-AC43-3A13C0164FC8}" srcId="{CC6B7442-0B72-4EF2-9F13-1325B51AFF9F}" destId="{31E4F0C9-D27F-4DB4-8F26-1D8FC15CC737}" srcOrd="2" destOrd="0" parTransId="{00F5D5BA-33DB-4CF6-8F7F-9B76C0685E80}" sibTransId="{CC37E560-EB74-4C29-8940-7AAC37442046}"/>
    <dgm:cxn modelId="{CAAC60F6-D9DE-4D6B-8064-CBA290DCDA0D}" type="presOf" srcId="{1D4B7167-07C9-4C3B-B284-FD92670E6101}" destId="{A7E4830F-BD11-4849-9AD0-4F34776CBF5C}" srcOrd="0" destOrd="0" presId="urn:microsoft.com/office/officeart/2005/8/layout/vList2"/>
    <dgm:cxn modelId="{8EA32CFA-6ABB-40AE-860B-088CAEF92102}" type="presOf" srcId="{4D32CD10-5A88-441C-98B6-A60DF77E0A56}" destId="{A7E4830F-BD11-4849-9AD0-4F34776CBF5C}" srcOrd="0" destOrd="1" presId="urn:microsoft.com/office/officeart/2005/8/layout/vList2"/>
    <dgm:cxn modelId="{D647EAFE-3D51-4237-B9C2-597CB5BBA476}" type="presOf" srcId="{477D14C5-CED9-4CFC-B338-DFB0C8090B9F}" destId="{A9DD881E-A532-414B-870C-8ADE2076F78C}" srcOrd="0" destOrd="0" presId="urn:microsoft.com/office/officeart/2005/8/layout/vList2"/>
    <dgm:cxn modelId="{4BED2D37-C89A-44D1-901F-42338960C240}" type="presParOf" srcId="{ED5DCCC5-BCA8-4491-AA37-BAF153ECA184}" destId="{A9DD881E-A532-414B-870C-8ADE2076F78C}" srcOrd="0" destOrd="0" presId="urn:microsoft.com/office/officeart/2005/8/layout/vList2"/>
    <dgm:cxn modelId="{183F6860-90C3-4D34-A687-3F12986B9E31}" type="presParOf" srcId="{ED5DCCC5-BCA8-4491-AA37-BAF153ECA184}" destId="{CD5F6E02-AD43-4E7A-935B-DDF5D6C74800}" srcOrd="1" destOrd="0" presId="urn:microsoft.com/office/officeart/2005/8/layout/vList2"/>
    <dgm:cxn modelId="{FE9E0C68-9543-4BB4-9E07-D0BAD8FC48B4}" type="presParOf" srcId="{ED5DCCC5-BCA8-4491-AA37-BAF153ECA184}" destId="{81203336-F3DE-4B3A-BCF4-0F68C23AC2BB}" srcOrd="2" destOrd="0" presId="urn:microsoft.com/office/officeart/2005/8/layout/vList2"/>
    <dgm:cxn modelId="{B8093457-1846-4250-9639-D519A857390D}" type="presParOf" srcId="{ED5DCCC5-BCA8-4491-AA37-BAF153ECA184}" destId="{782956A5-ADC8-4959-B856-589B9D9B9635}" srcOrd="3" destOrd="0" presId="urn:microsoft.com/office/officeart/2005/8/layout/vList2"/>
    <dgm:cxn modelId="{7C44D2A9-B219-46D0-A65C-CAE8A9D8D2FC}" type="presParOf" srcId="{ED5DCCC5-BCA8-4491-AA37-BAF153ECA184}" destId="{D64CB5D5-837D-47FC-9E42-A26D800BC695}" srcOrd="4" destOrd="0" presId="urn:microsoft.com/office/officeart/2005/8/layout/vList2"/>
    <dgm:cxn modelId="{5F48D20B-626A-4614-90EE-8388E6849AAE}" type="presParOf" srcId="{ED5DCCC5-BCA8-4491-AA37-BAF153ECA184}" destId="{08B7B17B-8600-44B0-B235-389E5D71D804}" srcOrd="5" destOrd="0" presId="urn:microsoft.com/office/officeart/2005/8/layout/vList2"/>
    <dgm:cxn modelId="{317CB6A9-6F3F-4987-B6BC-DCE658DCBA75}" type="presParOf" srcId="{ED5DCCC5-BCA8-4491-AA37-BAF153ECA184}" destId="{82C1D2CB-8782-4DF4-BDE0-42FBB3106CB1}" srcOrd="6" destOrd="0" presId="urn:microsoft.com/office/officeart/2005/8/layout/vList2"/>
    <dgm:cxn modelId="{34767318-EA7C-40EB-B3E4-DAC8B63A0F0D}" type="presParOf" srcId="{ED5DCCC5-BCA8-4491-AA37-BAF153ECA184}" destId="{A7E4830F-BD11-4849-9AD0-4F34776CBF5C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2F8E8D-6733-4DAF-9013-062A7C79949C}">
      <dsp:nvSpPr>
        <dsp:cNvPr id="0" name=""/>
        <dsp:cNvSpPr/>
      </dsp:nvSpPr>
      <dsp:spPr>
        <a:xfrm>
          <a:off x="2967070" y="2492102"/>
          <a:ext cx="620018" cy="1181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1384" y="0"/>
              </a:lnTo>
              <a:lnTo>
                <a:pt x="321384" y="1224786"/>
              </a:lnTo>
              <a:lnTo>
                <a:pt x="642768" y="1224786"/>
              </a:lnTo>
            </a:path>
          </a:pathLst>
        </a:cu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3243723" y="3049464"/>
        <a:ext cx="0" cy="0"/>
      </dsp:txXfrm>
    </dsp:sp>
    <dsp:sp modelId="{2B148924-7DB7-4C76-BF07-0E7E3C835927}">
      <dsp:nvSpPr>
        <dsp:cNvPr id="0" name=""/>
        <dsp:cNvSpPr/>
      </dsp:nvSpPr>
      <dsp:spPr>
        <a:xfrm>
          <a:off x="2967070" y="2446382"/>
          <a:ext cx="6200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2768" y="45720"/>
              </a:lnTo>
            </a:path>
          </a:pathLst>
        </a:cu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3261579" y="2476601"/>
        <a:ext cx="0" cy="0"/>
      </dsp:txXfrm>
    </dsp:sp>
    <dsp:sp modelId="{C319DF8D-4185-4C67-89E5-4AC58C957230}">
      <dsp:nvSpPr>
        <dsp:cNvPr id="0" name=""/>
        <dsp:cNvSpPr/>
      </dsp:nvSpPr>
      <dsp:spPr>
        <a:xfrm>
          <a:off x="2967070" y="1310664"/>
          <a:ext cx="620018" cy="1181437"/>
        </a:xfrm>
        <a:custGeom>
          <a:avLst/>
          <a:gdLst/>
          <a:ahLst/>
          <a:cxnLst/>
          <a:rect l="0" t="0" r="0" b="0"/>
          <a:pathLst>
            <a:path>
              <a:moveTo>
                <a:pt x="0" y="1224786"/>
              </a:moveTo>
              <a:lnTo>
                <a:pt x="321384" y="1224786"/>
              </a:lnTo>
              <a:lnTo>
                <a:pt x="321384" y="0"/>
              </a:lnTo>
              <a:lnTo>
                <a:pt x="642768" y="0"/>
              </a:lnTo>
            </a:path>
          </a:pathLst>
        </a:cu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3243723" y="1868027"/>
        <a:ext cx="0" cy="0"/>
      </dsp:txXfrm>
    </dsp:sp>
    <dsp:sp modelId="{927D72E2-B581-40C0-97C1-966BCA67976E}">
      <dsp:nvSpPr>
        <dsp:cNvPr id="0" name=""/>
        <dsp:cNvSpPr/>
      </dsp:nvSpPr>
      <dsp:spPr>
        <a:xfrm rot="16200000">
          <a:off x="7258" y="2019526"/>
          <a:ext cx="4974473" cy="945150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66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Componentes</a:t>
          </a:r>
        </a:p>
      </dsp:txBody>
      <dsp:txXfrm>
        <a:off x="7258" y="2019526"/>
        <a:ext cx="4974473" cy="945150"/>
      </dsp:txXfrm>
    </dsp:sp>
    <dsp:sp modelId="{CDC7572C-B2F7-4CE8-9622-EE590A335DA4}">
      <dsp:nvSpPr>
        <dsp:cNvPr id="0" name=""/>
        <dsp:cNvSpPr/>
      </dsp:nvSpPr>
      <dsp:spPr>
        <a:xfrm>
          <a:off x="3587089" y="838089"/>
          <a:ext cx="3100092" cy="945150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i="1" kern="1200" spc="300" dirty="0">
              <a:ln w="15875"/>
              <a:solidFill>
                <a:sysClr val="windowText" lastClr="000000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Calibri" panose="020F0502020204030204"/>
              <a:ea typeface="+mn-ea"/>
              <a:cs typeface="+mn-cs"/>
            </a:rPr>
            <a:t>Directivas de compilador.</a:t>
          </a:r>
          <a:endParaRPr lang="es-AR" sz="3600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3587089" y="838089"/>
        <a:ext cx="3100092" cy="945150"/>
      </dsp:txXfrm>
    </dsp:sp>
    <dsp:sp modelId="{042AB1C3-5DC1-4ECA-BF92-AB17197F9B07}">
      <dsp:nvSpPr>
        <dsp:cNvPr id="0" name=""/>
        <dsp:cNvSpPr/>
      </dsp:nvSpPr>
      <dsp:spPr>
        <a:xfrm>
          <a:off x="3587089" y="2019526"/>
          <a:ext cx="3100092" cy="945150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i="1" kern="1200" spc="300" dirty="0">
              <a:ln w="15875"/>
              <a:solidFill>
                <a:sysClr val="windowText" lastClr="000000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Calibri" panose="020F0502020204030204"/>
              <a:ea typeface="+mn-ea"/>
              <a:cs typeface="+mn-cs"/>
            </a:rPr>
            <a:t>Bibliotecas de funciones.</a:t>
          </a:r>
          <a:endParaRPr lang="es-AR" sz="3600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3587089" y="2019526"/>
        <a:ext cx="3100092" cy="945150"/>
      </dsp:txXfrm>
    </dsp:sp>
    <dsp:sp modelId="{7B353B7C-A4E2-438E-9BC1-1E491E722B5B}">
      <dsp:nvSpPr>
        <dsp:cNvPr id="0" name=""/>
        <dsp:cNvSpPr/>
      </dsp:nvSpPr>
      <dsp:spPr>
        <a:xfrm>
          <a:off x="3587089" y="3200964"/>
          <a:ext cx="3100092" cy="945150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i="1" kern="1200" spc="300" dirty="0">
              <a:ln w="15875"/>
              <a:solidFill>
                <a:sysClr val="windowText" lastClr="000000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Calibri" panose="020F0502020204030204"/>
              <a:ea typeface="+mn-ea"/>
              <a:cs typeface="+mn-cs"/>
            </a:rPr>
            <a:t>Variables de entorno.</a:t>
          </a:r>
          <a:endParaRPr lang="es-AR" sz="3600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3587089" y="3200964"/>
        <a:ext cx="3100092" cy="9451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5707E8-A924-4006-AA7A-EC9474A9F583}">
      <dsp:nvSpPr>
        <dsp:cNvPr id="0" name=""/>
        <dsp:cNvSpPr/>
      </dsp:nvSpPr>
      <dsp:spPr>
        <a:xfrm>
          <a:off x="0" y="592589"/>
          <a:ext cx="10744200" cy="3950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8640" tIns="687324" rIns="548640" bIns="234696" numCol="1" spcCol="1270" anchor="t" anchorCtr="0">
          <a:noAutofit/>
        </a:bodyPr>
        <a:lstStyle/>
        <a:p>
          <a:pPr marL="285750" lvl="1" indent="-285750" algn="l" defTabSz="1466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300" kern="1200" dirty="0"/>
            <a:t>1 ”</a:t>
          </a:r>
          <a:r>
            <a:rPr lang="es-ES" sz="3300" b="1" kern="1200" dirty="0"/>
            <a:t>#</a:t>
          </a:r>
          <a:r>
            <a:rPr lang="es-ES" sz="3300" b="1" kern="1200" dirty="0" err="1"/>
            <a:t>pragma</a:t>
          </a:r>
          <a:r>
            <a:rPr lang="es-ES" sz="3300" b="1" kern="1200" dirty="0"/>
            <a:t> </a:t>
          </a:r>
          <a:r>
            <a:rPr lang="es-ES" sz="3300" b="1" kern="1200" dirty="0" err="1"/>
            <a:t>omp</a:t>
          </a:r>
          <a:r>
            <a:rPr lang="es-ES" sz="3300" kern="1200" dirty="0"/>
            <a:t>” Comienzo de la directivas </a:t>
          </a:r>
          <a:r>
            <a:rPr lang="es-ES" sz="3300" kern="1200" dirty="0" err="1"/>
            <a:t>OpenMP</a:t>
          </a:r>
          <a:r>
            <a:rPr lang="es-ES" sz="3300" kern="1200" dirty="0"/>
            <a:t>.</a:t>
          </a:r>
          <a:endParaRPr lang="en-US" sz="3300" kern="1200" dirty="0"/>
        </a:p>
        <a:p>
          <a:pPr marL="285750" lvl="1" indent="-285750" algn="l" defTabSz="1466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300" kern="1200" dirty="0"/>
            <a:t>2 “</a:t>
          </a:r>
          <a:r>
            <a:rPr lang="es-ES" sz="3300" b="1" kern="1200" dirty="0"/>
            <a:t>nombre de la directiva</a:t>
          </a:r>
          <a:r>
            <a:rPr lang="es-ES" sz="3300" kern="1200" dirty="0"/>
            <a:t>” identifica la que se utilizara.</a:t>
          </a:r>
          <a:endParaRPr lang="en-US" sz="3300" kern="1200" dirty="0"/>
        </a:p>
        <a:p>
          <a:pPr marL="285750" lvl="1" indent="-285750" algn="l" defTabSz="1466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300" kern="1200" dirty="0"/>
            <a:t>3 “</a:t>
          </a:r>
          <a:r>
            <a:rPr lang="es-ES" sz="3300" b="1" kern="1200" dirty="0"/>
            <a:t>parámetros</a:t>
          </a:r>
          <a:r>
            <a:rPr lang="es-ES" sz="3300" kern="1200" dirty="0"/>
            <a:t>” es opcional, no hay orden establecido.</a:t>
          </a:r>
          <a:endParaRPr lang="en-US" sz="3300" kern="1200" dirty="0"/>
        </a:p>
        <a:p>
          <a:pPr marL="285750" lvl="1" indent="-285750" algn="l" defTabSz="1466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300" kern="1200" dirty="0"/>
            <a:t>4 “</a:t>
          </a:r>
          <a:r>
            <a:rPr lang="es-ES" sz="3300" b="1" kern="1200" dirty="0"/>
            <a:t>\n</a:t>
          </a:r>
          <a:r>
            <a:rPr lang="es-ES" sz="3300" kern="1200" dirty="0"/>
            <a:t>” nueva línea antes del bloque de código que aplica la directiva.</a:t>
          </a:r>
          <a:endParaRPr lang="en-US" sz="3300" kern="1200" dirty="0"/>
        </a:p>
      </dsp:txBody>
      <dsp:txXfrm>
        <a:off x="0" y="592589"/>
        <a:ext cx="10744200" cy="3950100"/>
      </dsp:txXfrm>
    </dsp:sp>
    <dsp:sp modelId="{283423DD-A626-4AA3-8250-1E39C3287FD2}">
      <dsp:nvSpPr>
        <dsp:cNvPr id="0" name=""/>
        <dsp:cNvSpPr/>
      </dsp:nvSpPr>
      <dsp:spPr>
        <a:xfrm>
          <a:off x="537210" y="105509"/>
          <a:ext cx="752094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274" tIns="0" rIns="284274" bIns="0" numCol="1" spcCol="1270" anchor="ctr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 dirty="0"/>
            <a:t>Estructura de las Directivas</a:t>
          </a:r>
          <a:endParaRPr lang="en-US" sz="3300" kern="1200" dirty="0"/>
        </a:p>
      </dsp:txBody>
      <dsp:txXfrm>
        <a:off x="584765" y="153064"/>
        <a:ext cx="7425830" cy="8790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FF8BD2-14E2-453D-83B8-B8D6223E9F6F}">
      <dsp:nvSpPr>
        <dsp:cNvPr id="0" name=""/>
        <dsp:cNvSpPr/>
      </dsp:nvSpPr>
      <dsp:spPr>
        <a:xfrm>
          <a:off x="0" y="2344"/>
          <a:ext cx="105536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B92AD-88A3-4A20-9717-6F0A24381B45}">
      <dsp:nvSpPr>
        <dsp:cNvPr id="0" name=""/>
        <dsp:cNvSpPr/>
      </dsp:nvSpPr>
      <dsp:spPr>
        <a:xfrm>
          <a:off x="0" y="2344"/>
          <a:ext cx="10553699" cy="7993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200" kern="1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#</a:t>
          </a:r>
          <a:r>
            <a:rPr lang="es-AR" sz="3200" kern="1200" spc="300" dirty="0" err="1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pragma</a:t>
          </a:r>
          <a:r>
            <a:rPr lang="es-AR" sz="3200" kern="1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 </a:t>
          </a:r>
          <a:r>
            <a:rPr lang="es-AR" sz="3200" kern="1200" spc="300" dirty="0" err="1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omp</a:t>
          </a:r>
          <a:r>
            <a:rPr lang="es-AR" sz="3200" kern="1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 </a:t>
          </a:r>
          <a:r>
            <a:rPr lang="es-AR" sz="3200" kern="1200" spc="300" dirty="0" err="1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sections</a:t>
          </a:r>
          <a:r>
            <a:rPr lang="es-AR" sz="3200" kern="1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 [ </a:t>
          </a:r>
          <a:r>
            <a:rPr lang="es-AR" sz="3200" kern="1200" spc="300" dirty="0" err="1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clause</a:t>
          </a:r>
          <a:r>
            <a:rPr lang="es-AR" sz="3200" kern="1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  <a:ea typeface="+mn-ea"/>
              <a:cs typeface="+mn-cs"/>
            </a:rPr>
            <a:t>...] '/n'</a:t>
          </a:r>
          <a:endParaRPr lang="en-US" sz="3200" kern="1200" spc="300" dirty="0">
            <a:ln w="15875">
              <a:solidFill>
                <a:srgbClr val="99CCFF"/>
              </a:solidFill>
            </a:ln>
            <a:solidFill>
              <a:srgbClr val="99CCFF"/>
            </a:solidFill>
            <a:effectLst>
              <a:glow rad="114300">
                <a:srgbClr val="99CCFF">
                  <a:alpha val="40000"/>
                </a:srgbClr>
              </a:glow>
            </a:effectLst>
            <a:latin typeface="+mn-lt"/>
            <a:ea typeface="+mn-ea"/>
            <a:cs typeface="+mn-cs"/>
          </a:endParaRPr>
        </a:p>
      </dsp:txBody>
      <dsp:txXfrm>
        <a:off x="0" y="2344"/>
        <a:ext cx="10553699" cy="799318"/>
      </dsp:txXfrm>
    </dsp:sp>
    <dsp:sp modelId="{0969EF11-BCB3-4B8E-B52E-ABE95D128303}">
      <dsp:nvSpPr>
        <dsp:cNvPr id="0" name=""/>
        <dsp:cNvSpPr/>
      </dsp:nvSpPr>
      <dsp:spPr>
        <a:xfrm>
          <a:off x="0" y="801662"/>
          <a:ext cx="105536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D8971F-DD58-4B44-A65B-F453D5915EF3}">
      <dsp:nvSpPr>
        <dsp:cNvPr id="0" name=""/>
        <dsp:cNvSpPr/>
      </dsp:nvSpPr>
      <dsp:spPr>
        <a:xfrm>
          <a:off x="0" y="801662"/>
          <a:ext cx="2110739" cy="7993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700" kern="1200" dirty="0"/>
        </a:p>
      </dsp:txBody>
      <dsp:txXfrm>
        <a:off x="0" y="801662"/>
        <a:ext cx="2110739" cy="799318"/>
      </dsp:txXfrm>
    </dsp:sp>
    <dsp:sp modelId="{ECC4E915-80C4-4911-B9B0-1F6E78EAECF5}">
      <dsp:nvSpPr>
        <dsp:cNvPr id="0" name=""/>
        <dsp:cNvSpPr/>
      </dsp:nvSpPr>
      <dsp:spPr>
        <a:xfrm>
          <a:off x="2269045" y="837959"/>
          <a:ext cx="8284653" cy="725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300" kern="1200" dirty="0" err="1"/>
            <a:t>private</a:t>
          </a:r>
          <a:r>
            <a:rPr lang="es-AR" sz="3300" kern="1200" dirty="0"/>
            <a:t>( variables )</a:t>
          </a:r>
          <a:endParaRPr lang="en-US" sz="3300" kern="1200" dirty="0"/>
        </a:p>
      </dsp:txBody>
      <dsp:txXfrm>
        <a:off x="2269045" y="837959"/>
        <a:ext cx="8284653" cy="725943"/>
      </dsp:txXfrm>
    </dsp:sp>
    <dsp:sp modelId="{0BEB01E9-FAF8-45A3-BA02-8ACEE4CB251D}">
      <dsp:nvSpPr>
        <dsp:cNvPr id="0" name=""/>
        <dsp:cNvSpPr/>
      </dsp:nvSpPr>
      <dsp:spPr>
        <a:xfrm>
          <a:off x="2110739" y="1563903"/>
          <a:ext cx="84429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A3ED58-44E9-404B-B2E6-4081357C7AF4}">
      <dsp:nvSpPr>
        <dsp:cNvPr id="0" name=""/>
        <dsp:cNvSpPr/>
      </dsp:nvSpPr>
      <dsp:spPr>
        <a:xfrm>
          <a:off x="0" y="1600981"/>
          <a:ext cx="105536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CB0592-B1FA-43A3-85F6-11FFF1AA5809}">
      <dsp:nvSpPr>
        <dsp:cNvPr id="0" name=""/>
        <dsp:cNvSpPr/>
      </dsp:nvSpPr>
      <dsp:spPr>
        <a:xfrm>
          <a:off x="0" y="1600981"/>
          <a:ext cx="2110739" cy="7993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700" kern="1200" dirty="0"/>
        </a:p>
      </dsp:txBody>
      <dsp:txXfrm>
        <a:off x="0" y="1600981"/>
        <a:ext cx="2110739" cy="799318"/>
      </dsp:txXfrm>
    </dsp:sp>
    <dsp:sp modelId="{B364C326-8DD2-4197-A34E-2C4793A77B2C}">
      <dsp:nvSpPr>
        <dsp:cNvPr id="0" name=""/>
        <dsp:cNvSpPr/>
      </dsp:nvSpPr>
      <dsp:spPr>
        <a:xfrm>
          <a:off x="2269045" y="1637278"/>
          <a:ext cx="8284653" cy="725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300" kern="1200" dirty="0" err="1"/>
            <a:t>firstprivate</a:t>
          </a:r>
          <a:r>
            <a:rPr lang="es-AR" sz="3300" kern="1200" dirty="0"/>
            <a:t>( variables )</a:t>
          </a:r>
          <a:endParaRPr lang="en-US" sz="3300" kern="1200" dirty="0"/>
        </a:p>
      </dsp:txBody>
      <dsp:txXfrm>
        <a:off x="2269045" y="1637278"/>
        <a:ext cx="8284653" cy="725943"/>
      </dsp:txXfrm>
    </dsp:sp>
    <dsp:sp modelId="{C8736797-0893-4FA1-8113-AC060EECD218}">
      <dsp:nvSpPr>
        <dsp:cNvPr id="0" name=""/>
        <dsp:cNvSpPr/>
      </dsp:nvSpPr>
      <dsp:spPr>
        <a:xfrm>
          <a:off x="2110739" y="2363222"/>
          <a:ext cx="84429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B9A3B9-1E84-4E21-AD03-EBEA2256C0FA}">
      <dsp:nvSpPr>
        <dsp:cNvPr id="0" name=""/>
        <dsp:cNvSpPr/>
      </dsp:nvSpPr>
      <dsp:spPr>
        <a:xfrm>
          <a:off x="0" y="2400299"/>
          <a:ext cx="105536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D0FAD-D66C-4505-B903-FA7CD6F882C5}">
      <dsp:nvSpPr>
        <dsp:cNvPr id="0" name=""/>
        <dsp:cNvSpPr/>
      </dsp:nvSpPr>
      <dsp:spPr>
        <a:xfrm>
          <a:off x="0" y="2400300"/>
          <a:ext cx="2110739" cy="7993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3700" kern="1200" dirty="0"/>
        </a:p>
      </dsp:txBody>
      <dsp:txXfrm>
        <a:off x="0" y="2400300"/>
        <a:ext cx="2110739" cy="799318"/>
      </dsp:txXfrm>
    </dsp:sp>
    <dsp:sp modelId="{01E031F0-4EAA-4528-ADEA-BBE61B0CCC4E}">
      <dsp:nvSpPr>
        <dsp:cNvPr id="0" name=""/>
        <dsp:cNvSpPr/>
      </dsp:nvSpPr>
      <dsp:spPr>
        <a:xfrm>
          <a:off x="2269045" y="2436597"/>
          <a:ext cx="8284653" cy="725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300" kern="1200" dirty="0" err="1"/>
            <a:t>lastprivate</a:t>
          </a:r>
          <a:r>
            <a:rPr lang="es-AR" sz="3300" kern="1200" dirty="0"/>
            <a:t>( variables )</a:t>
          </a:r>
        </a:p>
      </dsp:txBody>
      <dsp:txXfrm>
        <a:off x="2269045" y="2436597"/>
        <a:ext cx="8284653" cy="725943"/>
      </dsp:txXfrm>
    </dsp:sp>
    <dsp:sp modelId="{0B2AF1EC-793E-4F08-988B-F5FAFCFE9299}">
      <dsp:nvSpPr>
        <dsp:cNvPr id="0" name=""/>
        <dsp:cNvSpPr/>
      </dsp:nvSpPr>
      <dsp:spPr>
        <a:xfrm>
          <a:off x="2110739" y="3162540"/>
          <a:ext cx="84429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FE6D17-DB9B-479E-8E5D-14A2C629361D}">
      <dsp:nvSpPr>
        <dsp:cNvPr id="0" name=""/>
        <dsp:cNvSpPr/>
      </dsp:nvSpPr>
      <dsp:spPr>
        <a:xfrm>
          <a:off x="0" y="3199618"/>
          <a:ext cx="105536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312575-FAF8-4342-8855-FEB3307D55B5}">
      <dsp:nvSpPr>
        <dsp:cNvPr id="0" name=""/>
        <dsp:cNvSpPr/>
      </dsp:nvSpPr>
      <dsp:spPr>
        <a:xfrm>
          <a:off x="0" y="3199618"/>
          <a:ext cx="2110739" cy="7993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3700" kern="1200" dirty="0"/>
        </a:p>
      </dsp:txBody>
      <dsp:txXfrm>
        <a:off x="0" y="3199618"/>
        <a:ext cx="2110739" cy="799318"/>
      </dsp:txXfrm>
    </dsp:sp>
    <dsp:sp modelId="{290614ED-A742-4188-9F4A-A97C34D0DD45}">
      <dsp:nvSpPr>
        <dsp:cNvPr id="0" name=""/>
        <dsp:cNvSpPr/>
      </dsp:nvSpPr>
      <dsp:spPr>
        <a:xfrm>
          <a:off x="2269045" y="3235915"/>
          <a:ext cx="8284653" cy="725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300" kern="1200" dirty="0" err="1"/>
            <a:t>reduction</a:t>
          </a:r>
          <a:r>
            <a:rPr lang="es-AR" sz="3300" kern="1200" dirty="0"/>
            <a:t>( operador : variables )</a:t>
          </a:r>
        </a:p>
      </dsp:txBody>
      <dsp:txXfrm>
        <a:off x="2269045" y="3235915"/>
        <a:ext cx="8284653" cy="725943"/>
      </dsp:txXfrm>
    </dsp:sp>
    <dsp:sp modelId="{D30CAE6B-C5AE-416E-AF25-53A8E1F2C4D2}">
      <dsp:nvSpPr>
        <dsp:cNvPr id="0" name=""/>
        <dsp:cNvSpPr/>
      </dsp:nvSpPr>
      <dsp:spPr>
        <a:xfrm>
          <a:off x="2110739" y="3961859"/>
          <a:ext cx="84429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09F632-D40E-4224-9F0E-3B5C66515163}">
      <dsp:nvSpPr>
        <dsp:cNvPr id="0" name=""/>
        <dsp:cNvSpPr/>
      </dsp:nvSpPr>
      <dsp:spPr>
        <a:xfrm>
          <a:off x="0" y="3998937"/>
          <a:ext cx="105536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9CA0EC-B04A-4F4F-A54F-37314FA22A41}">
      <dsp:nvSpPr>
        <dsp:cNvPr id="0" name=""/>
        <dsp:cNvSpPr/>
      </dsp:nvSpPr>
      <dsp:spPr>
        <a:xfrm>
          <a:off x="0" y="3998937"/>
          <a:ext cx="2110739" cy="7993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3700" kern="1200" dirty="0"/>
        </a:p>
      </dsp:txBody>
      <dsp:txXfrm>
        <a:off x="0" y="3998937"/>
        <a:ext cx="2110739" cy="799318"/>
      </dsp:txXfrm>
    </dsp:sp>
    <dsp:sp modelId="{AF32F3CA-D7AE-472E-941A-7C748C564A9C}">
      <dsp:nvSpPr>
        <dsp:cNvPr id="0" name=""/>
        <dsp:cNvSpPr/>
      </dsp:nvSpPr>
      <dsp:spPr>
        <a:xfrm>
          <a:off x="2269045" y="4035234"/>
          <a:ext cx="8284653" cy="725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300" kern="1200" dirty="0" err="1"/>
            <a:t>nowait</a:t>
          </a:r>
          <a:endParaRPr lang="es-AR" sz="3300" kern="1200" dirty="0"/>
        </a:p>
      </dsp:txBody>
      <dsp:txXfrm>
        <a:off x="2269045" y="4035234"/>
        <a:ext cx="8284653" cy="725943"/>
      </dsp:txXfrm>
    </dsp:sp>
    <dsp:sp modelId="{3BD2C020-63E0-4B7B-8213-477A6B465A6B}">
      <dsp:nvSpPr>
        <dsp:cNvPr id="0" name=""/>
        <dsp:cNvSpPr/>
      </dsp:nvSpPr>
      <dsp:spPr>
        <a:xfrm>
          <a:off x="2110739" y="4761178"/>
          <a:ext cx="84429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D881E-A532-414B-870C-8ADE2076F78C}">
      <dsp:nvSpPr>
        <dsp:cNvPr id="0" name=""/>
        <dsp:cNvSpPr/>
      </dsp:nvSpPr>
      <dsp:spPr>
        <a:xfrm>
          <a:off x="0" y="45971"/>
          <a:ext cx="4419600" cy="4873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bg1"/>
              </a:solidFill>
            </a:rPr>
            <a:t>#</a:t>
          </a:r>
          <a:r>
            <a:rPr lang="es-ES" sz="2000" kern="1200" dirty="0" err="1">
              <a:solidFill>
                <a:schemeClr val="bg1"/>
              </a:solidFill>
            </a:rPr>
            <a:t>include</a:t>
          </a:r>
          <a:r>
            <a:rPr lang="es-ES" sz="2000" kern="1200" dirty="0">
              <a:solidFill>
                <a:schemeClr val="bg1"/>
              </a:solidFill>
            </a:rPr>
            <a:t> &lt;</a:t>
          </a:r>
          <a:r>
            <a:rPr lang="es-ES" sz="2000" kern="1200" dirty="0" err="1">
              <a:solidFill>
                <a:schemeClr val="bg1"/>
              </a:solidFill>
            </a:rPr>
            <a:t>mpi.h</a:t>
          </a:r>
          <a:r>
            <a:rPr lang="es-ES" sz="2000" kern="1200" dirty="0">
              <a:solidFill>
                <a:schemeClr val="bg1"/>
              </a:solidFill>
            </a:rPr>
            <a:t>&gt; </a:t>
          </a:r>
        </a:p>
      </dsp:txBody>
      <dsp:txXfrm>
        <a:off x="23788" y="69759"/>
        <a:ext cx="4372024" cy="439729"/>
      </dsp:txXfrm>
    </dsp:sp>
    <dsp:sp modelId="{CD5F6E02-AD43-4E7A-935B-DDF5D6C74800}">
      <dsp:nvSpPr>
        <dsp:cNvPr id="0" name=""/>
        <dsp:cNvSpPr/>
      </dsp:nvSpPr>
      <dsp:spPr>
        <a:xfrm>
          <a:off x="0" y="533276"/>
          <a:ext cx="4419600" cy="897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322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ES" sz="1300" b="1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b="1" kern="1200" dirty="0"/>
            <a:t>Declaración</a:t>
          </a:r>
          <a:r>
            <a:rPr lang="es-ES" sz="1300" kern="1200" dirty="0"/>
            <a:t> </a:t>
          </a:r>
          <a:r>
            <a:rPr lang="es-ES" sz="1300" b="1" kern="1200" dirty="0"/>
            <a:t>variables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b="1" kern="1200" dirty="0" err="1"/>
            <a:t>main</a:t>
          </a:r>
          <a:r>
            <a:rPr lang="es-ES" sz="1300" b="1" kern="1200" dirty="0"/>
            <a:t>() {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ES" sz="1300" kern="1200" dirty="0"/>
        </a:p>
      </dsp:txBody>
      <dsp:txXfrm>
        <a:off x="0" y="533276"/>
        <a:ext cx="4419600" cy="897345"/>
      </dsp:txXfrm>
    </dsp:sp>
    <dsp:sp modelId="{81203336-F3DE-4B3A-BCF4-0F68C23AC2BB}">
      <dsp:nvSpPr>
        <dsp:cNvPr id="0" name=""/>
        <dsp:cNvSpPr/>
      </dsp:nvSpPr>
      <dsp:spPr>
        <a:xfrm>
          <a:off x="0" y="1430621"/>
          <a:ext cx="4419600" cy="4873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 err="1">
              <a:solidFill>
                <a:schemeClr val="bg1"/>
              </a:solidFill>
            </a:rPr>
            <a:t>MPI_Init</a:t>
          </a:r>
          <a:r>
            <a:rPr lang="es-AR" sz="2000" kern="1200" dirty="0">
              <a:solidFill>
                <a:schemeClr val="bg1"/>
              </a:solidFill>
            </a:rPr>
            <a:t>(…)</a:t>
          </a:r>
          <a:endParaRPr lang="es-ES" sz="2000" kern="1200" dirty="0">
            <a:solidFill>
              <a:schemeClr val="bg1"/>
            </a:solidFill>
          </a:endParaRPr>
        </a:p>
      </dsp:txBody>
      <dsp:txXfrm>
        <a:off x="23788" y="1454409"/>
        <a:ext cx="4372024" cy="439729"/>
      </dsp:txXfrm>
    </dsp:sp>
    <dsp:sp modelId="{782956A5-ADC8-4959-B856-589B9D9B9635}">
      <dsp:nvSpPr>
        <dsp:cNvPr id="0" name=""/>
        <dsp:cNvSpPr/>
      </dsp:nvSpPr>
      <dsp:spPr>
        <a:xfrm>
          <a:off x="0" y="1917926"/>
          <a:ext cx="4419600" cy="668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322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b="1" kern="1200" dirty="0"/>
            <a:t>Bloque paralelo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ES" sz="1300" kern="1200" dirty="0"/>
        </a:p>
      </dsp:txBody>
      <dsp:txXfrm>
        <a:off x="0" y="1917926"/>
        <a:ext cx="4419600" cy="668609"/>
      </dsp:txXfrm>
    </dsp:sp>
    <dsp:sp modelId="{D64CB5D5-837D-47FC-9E42-A26D800BC695}">
      <dsp:nvSpPr>
        <dsp:cNvPr id="0" name=""/>
        <dsp:cNvSpPr/>
      </dsp:nvSpPr>
      <dsp:spPr>
        <a:xfrm>
          <a:off x="0" y="2586536"/>
          <a:ext cx="4419600" cy="4873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>
              <a:solidFill>
                <a:schemeClr val="bg1"/>
              </a:solidFill>
            </a:rPr>
            <a:t>MPI_ …</a:t>
          </a:r>
          <a:endParaRPr lang="es-ES" sz="2000" kern="1200" dirty="0">
            <a:solidFill>
              <a:schemeClr val="bg1"/>
            </a:solidFill>
          </a:endParaRPr>
        </a:p>
      </dsp:txBody>
      <dsp:txXfrm>
        <a:off x="23788" y="2610324"/>
        <a:ext cx="4372024" cy="439729"/>
      </dsp:txXfrm>
    </dsp:sp>
    <dsp:sp modelId="{08B7B17B-8600-44B0-B235-389E5D71D804}">
      <dsp:nvSpPr>
        <dsp:cNvPr id="0" name=""/>
        <dsp:cNvSpPr/>
      </dsp:nvSpPr>
      <dsp:spPr>
        <a:xfrm>
          <a:off x="0" y="3073841"/>
          <a:ext cx="4419600" cy="668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322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b="1" kern="1200" dirty="0"/>
            <a:t>Bloque paralelo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ES" sz="1300" kern="1200" dirty="0"/>
        </a:p>
      </dsp:txBody>
      <dsp:txXfrm>
        <a:off x="0" y="3073841"/>
        <a:ext cx="4419600" cy="668609"/>
      </dsp:txXfrm>
    </dsp:sp>
    <dsp:sp modelId="{82C1D2CB-8782-4DF4-BDE0-42FBB3106CB1}">
      <dsp:nvSpPr>
        <dsp:cNvPr id="0" name=""/>
        <dsp:cNvSpPr/>
      </dsp:nvSpPr>
      <dsp:spPr>
        <a:xfrm>
          <a:off x="0" y="3742451"/>
          <a:ext cx="4419600" cy="4873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 err="1">
              <a:solidFill>
                <a:schemeClr val="bg1"/>
              </a:solidFill>
            </a:rPr>
            <a:t>MPI_Finalize</a:t>
          </a:r>
          <a:r>
            <a:rPr lang="es-AR" sz="2000" kern="1200" dirty="0">
              <a:solidFill>
                <a:schemeClr val="bg1"/>
              </a:solidFill>
            </a:rPr>
            <a:t>()</a:t>
          </a:r>
          <a:endParaRPr lang="es-ES" sz="2000" kern="1200" dirty="0">
            <a:solidFill>
              <a:schemeClr val="bg1"/>
            </a:solidFill>
          </a:endParaRPr>
        </a:p>
      </dsp:txBody>
      <dsp:txXfrm>
        <a:off x="23788" y="3766239"/>
        <a:ext cx="4372024" cy="439729"/>
      </dsp:txXfrm>
    </dsp:sp>
    <dsp:sp modelId="{A7E4830F-BD11-4849-9AD0-4F34776CBF5C}">
      <dsp:nvSpPr>
        <dsp:cNvPr id="0" name=""/>
        <dsp:cNvSpPr/>
      </dsp:nvSpPr>
      <dsp:spPr>
        <a:xfrm>
          <a:off x="0" y="4229756"/>
          <a:ext cx="4419600" cy="44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322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ES" sz="1300" b="1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b="1" kern="1200" dirty="0"/>
            <a:t>}</a:t>
          </a:r>
        </a:p>
      </dsp:txBody>
      <dsp:txXfrm>
        <a:off x="0" y="4229756"/>
        <a:ext cx="4419600" cy="448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784AA43A-3F76-4A13-9CD6-36134EB429E3}" type="datetimeFigureOut">
              <a:rPr lang="es-ES"/>
              <a:t>14/04/2020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A850423A-8BCE-448E-A97B-03A88B2B12C1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5F674A4F-2B7A-4ECB-A400-260B2FFC03C1}" type="datetimeFigureOut">
              <a:t>14/4/2020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01F2A70B-78F2-4DCF-B53B-C990D2FAFB8A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-unlam.net.ar/wiki/index.php/PUBLICO:HPC" TargetMode="External"/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3859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Para continuar con la agenda de la clase de hoy, seguimos con el tema “nuevo”.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8811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5032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3434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66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9648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8142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580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5724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como se compone una directiva  </a:t>
            </a:r>
            <a:r>
              <a:rPr lang="es-ES" dirty="0" err="1"/>
              <a:t>OpenMp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5158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1480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2808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grafico de como trabaja </a:t>
            </a:r>
            <a:r>
              <a:rPr lang="es-ES" dirty="0" err="1"/>
              <a:t>OpenMP</a:t>
            </a:r>
            <a:r>
              <a:rPr lang="es-ES" dirty="0"/>
              <a:t>, paralelizando funciones (Directiva </a:t>
            </a:r>
            <a:r>
              <a:rPr lang="es-ES" dirty="0" err="1"/>
              <a:t>section</a:t>
            </a:r>
            <a:r>
              <a:rPr lang="es-ES" dirty="0"/>
              <a:t>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45531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Parámetros que soporta.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4907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6661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02529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como trabaja </a:t>
            </a:r>
            <a:r>
              <a:rPr lang="es-ES" dirty="0" err="1"/>
              <a:t>OpenMP</a:t>
            </a:r>
            <a:r>
              <a:rPr lang="es-ES" dirty="0"/>
              <a:t>, paralelizando el acceso a los datos. </a:t>
            </a:r>
            <a:br>
              <a:rPr lang="es-ES" dirty="0"/>
            </a:br>
            <a:r>
              <a:rPr lang="es-ES" dirty="0"/>
              <a:t>El agrupamiento de 4, da cuenta de la limitación de este paradigma. Si se debía de iterar hasta 10.000.000, se transformaba en un bucle secuencial agrupado de 4 hilos.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24517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 utiliza la variable “</a:t>
            </a:r>
            <a:r>
              <a:rPr lang="es-ES" dirty="0" err="1"/>
              <a:t>aux</a:t>
            </a:r>
            <a:r>
              <a:rPr lang="es-ES" dirty="0"/>
              <a:t>” de auxiliar y en cada interacción se le escribe un valor.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3272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8184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31452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8577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03691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1858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60085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el momento que el programa ejecuta la función </a:t>
            </a:r>
            <a:r>
              <a:rPr lang="es-ES" dirty="0" err="1"/>
              <a:t>MPI_init</a:t>
            </a:r>
            <a:r>
              <a:rPr lang="es-ES" dirty="0"/>
              <a:t>(), se transforma en una ejecución paralela e independiente distribuida en N nodos. La única forma de sincronizar o intercambiar datos para los programas es con las funciones de la librería (MPI_...)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08646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la función </a:t>
            </a:r>
            <a:r>
              <a:rPr lang="es-ES" dirty="0" err="1"/>
              <a:t>MPI_init</a:t>
            </a:r>
            <a:r>
              <a:rPr lang="es-ES" dirty="0"/>
              <a:t>() se debe especificar el archivo MPI_WORLD. Que define la topología que se utilizara para replicarse y ejecutarse dentro de la red. Con solo configurar más nodos al archivo el proceso logra sumar paralelismo.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36393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Los niveles de comunicación que garantiza el cifrado en la conexión y transporte de mensajes.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13837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 enumeran distintos ejemplos de uso de las funciones y su comportamiento.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38420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3504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52897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2166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5470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96136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18397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08861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70075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33334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 continuación, se realiza la mención de diferentes topologías en red de computadora.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25819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98541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13300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72340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44164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35946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37794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597404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627308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31519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00663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 parcial entran solo los capítulos indicados. Subida en Wikipedia de la cátedra. </a:t>
            </a:r>
            <a:r>
              <a:rPr lang="es-AR" dirty="0">
                <a:hlinkClick r:id="rId3"/>
              </a:rPr>
              <a:t>http://www.so-unlam.net.ar/wiki/index.php/PUBLICO:HPC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5933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 latinLnBrk="0">
              <a:defRPr lang="es-ES" sz="5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 latinLnBrk="0">
              <a:spcBef>
                <a:spcPts val="0"/>
              </a:spcBef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grpSp>
        <p:nvGrpSpPr>
          <p:cNvPr id="256" name="línea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orma libre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8" name="Forma libre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9" name="Forma libre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0" name="Forma libre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1" name="Forma libre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2" name="Forma libre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3" name="Forma libre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4" name="Forma libre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5" name="Forma libre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6" name="Forma libre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7" name="Forma libre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8" name="Forma libre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9" name="Forma libre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0" name="Forma libre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1" name="Forma libre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2" name="Forma libre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3" name="Forma libre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4" name="Forma libre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5" name="Forma libre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6" name="Forma libre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7" name="Forma libre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8" name="Forma libre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9" name="Forma libre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0" name="Forma libre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1" name="Forma libre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2" name="Forma libre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3" name="Forma libre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4" name="Forma libre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5" name="Forma libre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6" name="Forma libre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7" name="Forma libre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8" name="Forma libre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9" name="Forma libre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0" name="Forma libre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1" name="Forma libre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2" name="Forma libre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3" name="Forma libre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4" name="Forma libre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5" name="Forma libre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" name="Forma libre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" name="Forma libre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" name="Forma libre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" name="Forma libre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" name="Forma libre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" name="Forma libre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" name="Forma libre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" name="Forma libre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4" name="Forma libre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5" name="Forma libre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6" name="Forma libre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7" name="Forma libre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8" name="Forma libre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9" name="Forma libre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0" name="Forma libre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1" name="Forma libre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2" name="Forma libre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3" name="Forma libre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4" name="Forma libre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5" name="Forma libre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6" name="Forma libre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7" name="Forma libre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8" name="Forma libre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9" name="Forma libre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0" name="Forma libre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1" name="Forma libre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2" name="Forma libre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3" name="Forma libre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4" name="Forma libre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5" name="Forma libre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6" name="Forma libre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7" name="Forma libre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8" name="Forma libre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9" name="Forma libre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0" name="Forma libre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1" name="Forma libre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2" name="Forma libre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3" name="Forma libre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4" name="Forma libre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5" name="Forma libre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6" name="Forma libre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7" name="Forma libre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8" name="Forma libre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9" name="Forma libre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0" name="Forma libre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1" name="Forma libre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2" name="Forma libre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3" name="Forma libre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4" name="Forma libre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5" name="Forma libre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6" name="Forma libre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7" name="Forma libre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8" name="Forma libre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9" name="Forma libre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0" name="Forma libre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1" name="Forma libre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2" name="Forma libre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3" name="Forma libre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4" name="Forma libre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5" name="Forma libre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6" name="Forma libre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7" name="Forma libre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8" name="Forma libre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9" name="Forma libre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0" name="Forma libre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1" name="Forma libre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2" name="Forma libre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3" name="Forma libre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4" name="Forma libre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5" name="Forma libre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6" name="Forma libre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7" name="Forma libre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8" name="Forma libre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9" name="Forma libre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0" name="Forma libre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1" name="Forma libre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2" name="Forma libre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3" name="Forma libre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4" name="Forma libre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5" name="Forma libre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6" name="Forma libre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7" name="Forma libre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8" name="Forma libre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9" name="Forma libre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9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0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1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2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3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4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5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6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7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8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9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0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1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2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3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4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5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6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7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8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9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0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1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2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3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4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5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6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7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8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9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0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1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2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3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4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5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6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7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8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9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0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1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2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3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4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5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6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7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8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9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0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1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2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3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4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5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6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7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8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9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0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1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2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3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4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5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6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7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8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9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40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41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 latinLnBrk="0">
              <a:defRPr lang="es-ES"/>
            </a:lvl2pPr>
            <a:lvl3pPr marL="777240" latinLnBrk="0">
              <a:defRPr lang="es-ES"/>
            </a:lvl3pPr>
            <a:lvl4pPr marL="1005840" latinLnBrk="0">
              <a:defRPr lang="es-ES"/>
            </a:lvl4pPr>
            <a:lvl5pPr marL="1234440" latinLnBrk="0">
              <a:defRPr lang="es-ES"/>
            </a:lvl5pPr>
            <a:lvl6pPr marL="1463040" latinLnBrk="0">
              <a:defRPr lang="es-ES" baseline="0"/>
            </a:lvl6pPr>
            <a:lvl7pPr marL="1691640" latinLnBrk="0">
              <a:defRPr lang="es-ES" baseline="0"/>
            </a:lvl7pPr>
            <a:lvl8pPr marL="1920240" latinLnBrk="0">
              <a:defRPr lang="es-ES" baseline="0"/>
            </a:lvl8pPr>
            <a:lvl9pPr marL="2148840"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14/4/2020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ínea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orma libre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7" name="Forma libre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8" name="Forma libre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9" name="Forma libre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0" name="Forma libre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1" name="Forma libre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2" name="Forma libre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3" name="Forma libre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4" name="Forma libre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5" name="Forma libre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6" name="Forma libre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7" name="Forma libre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8" name="Forma libre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9" name="Forma libre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0" name="Forma libre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1" name="Forma libre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2" name="Forma libre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3" name="Forma libre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4" name="Forma libre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5" name="Forma libre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6" name="Forma libre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7" name="Forma libre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8" name="Forma libre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9" name="Forma libre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0" name="Forma libre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1" name="Forma libre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2" name="Forma libre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3" name="Forma libre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4" name="Forma libre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5" name="Forma libre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6" name="Forma libre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7" name="Forma libre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8" name="Forma libre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9" name="Forma libre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0" name="Forma libre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1" name="Forma libre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2" name="Forma libre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3" name="Forma libre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4" name="Forma libre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5" name="Forma libre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" name="Forma libre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" name="Forma libre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" name="Forma libre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" name="Forma libre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" name="Forma libre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" name="Forma libre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" name="Forma libre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" name="Forma libre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4" name="Forma libre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5" name="Forma libre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6" name="Forma libre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7" name="Forma libre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8" name="Forma libre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9" name="Forma libre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0" name="Forma libre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1" name="Forma libre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2" name="Forma libre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3" name="Forma libre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4" name="Forma libre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5" name="Forma libre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6" name="Forma libre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7" name="Forma libre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8" name="Forma libre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9" name="Forma libre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0" name="Forma libre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1" name="Forma libre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2" name="Forma libre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3" name="Forma libre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4" name="Forma libre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5" name="Forma libre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6" name="Forma libre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7" name="Forma libre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8" name="Forma libre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9" name="Forma libre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0" name="Forma libre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1" name="Forma libre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2" name="Forma libre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3" name="Forma libre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4" name="Forma libre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5" name="Forma libre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6" name="Forma libre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7" name="Forma libre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8" name="Forma libre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9" name="Forma libre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0" name="Forma libre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1" name="Forma libre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2" name="Forma libre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3" name="Forma libre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4" name="Forma libre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5" name="Forma libre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6" name="Forma libre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7" name="Forma libre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8" name="Forma libre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9" name="Forma libre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0" name="Forma libre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1" name="Forma libre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2" name="Forma libre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3" name="Forma libre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4" name="Forma libre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5" name="Forma libre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6" name="Forma libre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7" name="Forma libre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8" name="Forma libre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9" name="Forma libre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0" name="Forma libre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1" name="Forma libre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2" name="Forma libre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3" name="Forma libre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4" name="Forma libre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5" name="Forma libre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6" name="Forma libre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7" name="Forma libre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8" name="Forma libre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9" name="Forma libre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0" name="Forma libre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1" name="Forma libre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2" name="Forma libre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3" name="Forma libre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4" name="Forma libre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5" name="Forma libre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6" name="Forma libre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7" name="Forma libre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8" name="Forma libre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 latinLnBrk="0">
              <a:defRPr lang="es-ES" sz="4400" b="0" cap="none" baseline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latinLnBrk="0">
              <a:buNone/>
              <a:defRPr lang="es-ES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14/4/2020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0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1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2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3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4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5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6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7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8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9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0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1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2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3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4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5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6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7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8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9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0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1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2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3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4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5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6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7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8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9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0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1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2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3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4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5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6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7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8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9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0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1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2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3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4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5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6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7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8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9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0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1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2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3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4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5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6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7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8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9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0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1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2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3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4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5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6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7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8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9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0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1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2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marL="1956816" latinLnBrk="0">
              <a:defRPr lang="es-ES" sz="1600"/>
            </a:lvl6pPr>
            <a:lvl7pPr marL="1956816" latinLnBrk="0">
              <a:defRPr lang="es-ES" sz="1600" baseline="0"/>
            </a:lvl7pPr>
            <a:lvl8pPr marL="1956816" latinLnBrk="0">
              <a:defRPr lang="es-ES" sz="1600" baseline="0"/>
            </a:lvl8pPr>
            <a:lvl9pPr marL="1956816" latinLnBrk="0">
              <a:defRPr lang="es-ES" sz="16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marL="1956816" latinLnBrk="0">
              <a:defRPr lang="es-ES" sz="1600"/>
            </a:lvl6pPr>
            <a:lvl7pPr marL="1956816" latinLnBrk="0">
              <a:defRPr lang="es-ES" sz="1600"/>
            </a:lvl7pPr>
            <a:lvl8pPr marL="1956816" latinLnBrk="0">
              <a:defRPr lang="es-ES" sz="1600" baseline="0"/>
            </a:lvl8pPr>
            <a:lvl9pPr marL="1956816" latinLnBrk="0">
              <a:defRPr lang="es-ES" sz="16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14/4/2020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orma libre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2" name="Forma libre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3" name="Forma libre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4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5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6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7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8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9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0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1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2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3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4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5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6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7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8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9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0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1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2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3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4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5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6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7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8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9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0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1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2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3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4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5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6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7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8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9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0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1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2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3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4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5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6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7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8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9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0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1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2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3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4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5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6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7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8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9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0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1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2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3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4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5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6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7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8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9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0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1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2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3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4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 latinLnBrk="0">
              <a:defRPr lang="es-ES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 latinLnBrk="0">
              <a:spcBef>
                <a:spcPts val="0"/>
              </a:spcBef>
              <a:buNone/>
              <a:defRPr lang="es-ES" sz="24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marL="1956816" latinLnBrk="0">
              <a:defRPr lang="es-ES" sz="1600"/>
            </a:lvl6pPr>
            <a:lvl7pPr marL="1956816" latinLnBrk="0">
              <a:defRPr lang="es-ES" sz="1600" baseline="0"/>
            </a:lvl7pPr>
            <a:lvl8pPr marL="1956816" latinLnBrk="0">
              <a:defRPr lang="es-ES" sz="1600" baseline="0"/>
            </a:lvl8pPr>
            <a:lvl9pPr marL="1956816" latinLnBrk="0">
              <a:defRPr lang="es-ES" sz="16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 latinLnBrk="0">
              <a:spcBef>
                <a:spcPts val="0"/>
              </a:spcBef>
              <a:buNone/>
              <a:defRPr lang="es-ES" sz="24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marL="1956816" latinLnBrk="0">
              <a:defRPr lang="es-ES" sz="1600"/>
            </a:lvl5pPr>
            <a:lvl6pPr marL="1956816" latinLnBrk="0">
              <a:defRPr lang="es-ES" sz="1600"/>
            </a:lvl6pPr>
            <a:lvl7pPr marL="1956816" latinLnBrk="0">
              <a:defRPr lang="es-ES" sz="1600"/>
            </a:lvl7pPr>
            <a:lvl8pPr marL="1956816" latinLnBrk="0">
              <a:defRPr lang="es-ES" sz="1600"/>
            </a:lvl8pPr>
            <a:lvl9pPr marL="1956816" latinLnBrk="0">
              <a:defRPr lang="es-ES"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14/4/2020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58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59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0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1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2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3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4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5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6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7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8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9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0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1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2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3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4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5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6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7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8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9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0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1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2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3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4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5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6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7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8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9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0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1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2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3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4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5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6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7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8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9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0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1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2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3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4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5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6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7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8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9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0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1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2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3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4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5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6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7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8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9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0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1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2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3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4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5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6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7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8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9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0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14/4/2020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14/4/2020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marco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upo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upo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orma libre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5" name="Forma libre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6" name="Forma libre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7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8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9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0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1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2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3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4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5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6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7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8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9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0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1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2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3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4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5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6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7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8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9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0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1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2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3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4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5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6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7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8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9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0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1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2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3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4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5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6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7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8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9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0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1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2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3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4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5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6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7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8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9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0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1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2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3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4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5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6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7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8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9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0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1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2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3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4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5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6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7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upo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orma libre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1" name="Forma libre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2" name="Forma libre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3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4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5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6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7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8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9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0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1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2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3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4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5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6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7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8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9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0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1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2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3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4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5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6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7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8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9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0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1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2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3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4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5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6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7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8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9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0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1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2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3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4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5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6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7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8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9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0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1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2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3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4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5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6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7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8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9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0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1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2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3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4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5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6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7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8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9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0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1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2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3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upo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upo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orma libre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5" name="Forma libre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6" name="Forma libre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7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8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9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0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1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2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3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4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5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6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7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8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9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0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1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2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3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4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5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6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7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8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9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0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1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2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3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4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5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6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7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8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9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0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1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2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3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4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5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6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7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8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9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0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1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2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3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4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5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6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7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8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9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0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1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2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3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4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5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6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7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8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9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0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1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2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3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4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5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6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7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upo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orma libre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1" name="Forma libre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2" name="Forma libre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3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4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5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6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7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8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9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0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1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2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3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4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5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6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7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8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9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0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1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2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3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4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5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6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7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8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9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0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1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2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3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4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5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6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7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8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9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0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1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2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3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4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5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6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7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8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9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0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1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2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3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4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5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6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7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8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9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0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1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2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3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4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5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6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7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8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9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0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1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2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3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 latinLnBrk="0">
              <a:defRPr lang="es-ES" sz="32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latinLnBrk="0">
              <a:defRPr lang="es-ES" sz="1600"/>
            </a:lvl6pPr>
            <a:lvl7pPr latinLnBrk="0">
              <a:defRPr lang="es-ES" sz="1600" baseline="0"/>
            </a:lvl7pPr>
            <a:lvl8pPr latinLnBrk="0">
              <a:defRPr lang="es-ES" sz="1600" baseline="0"/>
            </a:lvl8pPr>
            <a:lvl9pPr latinLnBrk="0">
              <a:defRPr lang="es-ES" sz="16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 latinLnBrk="0">
              <a:spcBef>
                <a:spcPts val="1200"/>
              </a:spcBef>
              <a:buNone/>
              <a:defRPr lang="es-ES" sz="1600"/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14/4/2020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marco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upo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upo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orma libre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4" name="Forma libre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5" name="Forma libre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6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7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8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9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0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1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2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3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4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5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6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7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8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9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0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1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2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3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4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5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6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7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8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9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0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1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2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3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4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5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6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7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8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9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0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1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2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3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4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5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6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7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8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9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0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1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2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3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4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5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6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7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8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9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0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1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2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3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4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5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6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7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8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9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0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1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2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3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4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5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6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upo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orma libre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0" name="Forma libre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1" name="Forma libre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2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3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4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5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6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7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8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9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0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1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2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3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4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5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6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7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8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9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0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1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2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3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4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5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6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7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8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9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0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1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2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3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4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5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6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7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8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9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0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1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2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3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4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5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6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7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8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9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0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1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2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3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4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5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6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7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8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9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0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1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2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3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4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5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6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7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8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9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0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1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2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upo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upo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orma libre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4" name="Forma libre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5" name="Forma libre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6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7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8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9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0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1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2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3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4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5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6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7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8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9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0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1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2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3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4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5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6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7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8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9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0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1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2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3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4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5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6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7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8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9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0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1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2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3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4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5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6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7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8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9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0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1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2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3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4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5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6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7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8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9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0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1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2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3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4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5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6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7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8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9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0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1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2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3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4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5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6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upo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orma libre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0" name="Forma libre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1" name="Forma libre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2" name="Forma libre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3" name="Forma libre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4" name="Forma libre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5" name="Forma libre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6" name="Forma libre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7" name="Forma libre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8" name="Forma libre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9" name="Forma libre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0" name="Forma libre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1" name="Forma libre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2" name="Forma libre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3" name="Forma libre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4" name="Forma libre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5" name="Forma libre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6" name="Forma libre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7" name="Forma libre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8" name="Forma libre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9" name="Forma libre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0" name="Forma libre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1" name="Forma libre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2" name="Forma libre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3" name="Forma libre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4" name="Forma libre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5" name="Forma libre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6" name="Forma libre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7" name="Forma libre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8" name="Forma libre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9" name="Forma libre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0" name="Forma libre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1" name="Forma libre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2" name="Forma libre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3" name="Forma libre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4" name="Forma libre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5" name="Forma libre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6" name="Forma libre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7" name="Forma libre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8" name="Forma libre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9" name="Forma libre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0" name="Forma libre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1" name="Forma libre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2" name="Forma libre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3" name="Forma libre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4" name="Forma libre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5" name="Forma libre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6" name="Forma libre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7" name="Forma libre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8" name="Forma libre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9" name="Forma libre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0" name="Forma libre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1" name="Forma libre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2" name="Forma libre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3" name="Forma libre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4" name="Forma libre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5" name="Forma libre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6" name="Forma libre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7" name="Forma libre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8" name="Forma libre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9" name="Forma libre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0" name="Forma libre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1" name="Forma libre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2" name="Forma libre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3" name="Forma libre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4" name="Forma libre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5" name="Forma libre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6" name="Forma libre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7" name="Forma libre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8" name="Forma libre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9" name="Forma libre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0" name="Forma libre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1" name="Forma libre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2" name="Forma libre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 latinLnBrk="0">
              <a:defRPr lang="es-ES" sz="32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 latinLnBrk="0">
              <a:buNone/>
              <a:defRPr lang="es-ES" sz="2400"/>
            </a:lvl1pPr>
            <a:lvl2pPr marL="457200" indent="0" latinLnBrk="0">
              <a:buNone/>
              <a:defRPr lang="es-ES" sz="2800"/>
            </a:lvl2pPr>
            <a:lvl3pPr marL="914400" indent="0" latinLnBrk="0">
              <a:buNone/>
              <a:defRPr lang="es-ES" sz="2400"/>
            </a:lvl3pPr>
            <a:lvl4pPr marL="1371600" indent="0" latinLnBrk="0">
              <a:buNone/>
              <a:defRPr lang="es-ES" sz="2000"/>
            </a:lvl4pPr>
            <a:lvl5pPr marL="1828800" indent="0" latinLnBrk="0">
              <a:buNone/>
              <a:defRPr lang="es-ES" sz="2000"/>
            </a:lvl5pPr>
            <a:lvl6pPr marL="2286000" indent="0" latinLnBrk="0">
              <a:buNone/>
              <a:defRPr lang="es-ES" sz="2000"/>
            </a:lvl6pPr>
            <a:lvl7pPr marL="2743200" indent="0" latinLnBrk="0">
              <a:buNone/>
              <a:defRPr lang="es-ES" sz="2000"/>
            </a:lvl7pPr>
            <a:lvl8pPr marL="3200400" indent="0" latinLnBrk="0">
              <a:buNone/>
              <a:defRPr lang="es-ES" sz="2000"/>
            </a:lvl8pPr>
            <a:lvl9pPr marL="3657600" indent="0" latinLnBrk="0">
              <a:buNone/>
              <a:defRPr lang="es-ES" sz="2000"/>
            </a:lvl9pPr>
          </a:lstStyle>
          <a:p>
            <a:r>
              <a:rPr lang="es-ES"/>
              <a:t>Haga clic en el icono para añadir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 latinLnBrk="0">
              <a:spcBef>
                <a:spcPts val="1200"/>
              </a:spcBef>
              <a:buNone/>
              <a:defRPr lang="es-ES" sz="1600"/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14/4/2020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orma libre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9" name="Forma libre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0" name="Forma libre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1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2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3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4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5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4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5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6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7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8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9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0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1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2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3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4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5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6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7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8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9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0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1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2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3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4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5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6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7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8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9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0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1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2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3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4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5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6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7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8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9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0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1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2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3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4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5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6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7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8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9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0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1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2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3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4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5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6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7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8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9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80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81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latinLnBrk="0">
              <a:defRPr lang="es-ES"/>
            </a:lvl5pPr>
            <a:lvl6pPr marL="1956816" latinLnBrk="0">
              <a:defRPr lang="es-ES"/>
            </a:lvl6pPr>
            <a:lvl7pPr marL="1956816" latinLnBrk="0">
              <a:defRPr lang="es-ES"/>
            </a:lvl7pPr>
            <a:lvl8pPr marL="1956816" latinLnBrk="0">
              <a:defRPr lang="es-ES"/>
            </a:lvl8pPr>
            <a:lvl9pPr marL="1956816" latinLnBrk="0">
              <a:defRPr lang="es-ES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14/4/2020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y texto vertica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ínea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9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0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1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2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3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4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5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4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5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6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7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8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9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0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1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2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3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4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5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6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7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8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9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0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1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2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3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4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5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6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7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8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9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0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1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2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3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4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5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6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7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8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9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0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1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2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3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4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5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6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7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8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9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0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1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2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3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4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5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6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7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8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9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80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81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 latinLnBrk="0">
              <a:defRPr lang="es-ES"/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 baseline="0"/>
            </a:lvl8pPr>
            <a:lvl9pPr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14/4/2020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es-ES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/>
              <a:t>26/07/2013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es-ES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es-ES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s-ES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lang="es-ES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4.xml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10.xml"/><Relationship Id="rId9" Type="http://schemas.microsoft.com/office/2007/relationships/diagramDrawing" Target="../diagrams/drawin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14.xml"/><Relationship Id="rId9" Type="http://schemas.microsoft.com/office/2007/relationships/diagramDrawing" Target="../diagrams/drawing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2.png"/><Relationship Id="rId5" Type="http://schemas.openxmlformats.org/officeDocument/2006/relationships/image" Target="../media/image5.emf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4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25.xml"/><Relationship Id="rId9" Type="http://schemas.microsoft.com/office/2007/relationships/diagramDrawing" Target="../diagrams/drawing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26.xml"/><Relationship Id="rId9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2.png"/><Relationship Id="rId5" Type="http://schemas.openxmlformats.org/officeDocument/2006/relationships/image" Target="../media/image11.emf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2.png"/><Relationship Id="rId5" Type="http://schemas.openxmlformats.org/officeDocument/2006/relationships/image" Target="../media/image13.emf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6" Type="http://schemas.openxmlformats.org/officeDocument/2006/relationships/image" Target="../media/image2.pn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6" Type="http://schemas.openxmlformats.org/officeDocument/2006/relationships/image" Target="../media/image2.pn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6" Type="http://schemas.openxmlformats.org/officeDocument/2006/relationships/image" Target="../media/image2.png"/><Relationship Id="rId5" Type="http://schemas.openxmlformats.org/officeDocument/2006/relationships/image" Target="../media/image17.gif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6" Type="http://schemas.openxmlformats.org/officeDocument/2006/relationships/image" Target="../media/image2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png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6" Type="http://schemas.openxmlformats.org/officeDocument/2006/relationships/hyperlink" Target="https://www.mpi-forum.org/docs/mpi-3.1/mpi31-report.pdf" TargetMode="External"/><Relationship Id="rId5" Type="http://schemas.openxmlformats.org/officeDocument/2006/relationships/hyperlink" Target="http://www.openmp.org/mp-documents/openmp-4.5.pdf" TargetMode="External"/><Relationship Id="rId4" Type="http://schemas.openxmlformats.org/officeDocument/2006/relationships/notesSlide" Target="../notesSlides/notesSlide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2" y="1752600"/>
            <a:ext cx="9144000" cy="2667000"/>
          </a:xfrm>
        </p:spPr>
        <p:txBody>
          <a:bodyPr/>
          <a:lstStyle/>
          <a:p>
            <a:r>
              <a:rPr lang="es-ES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228600" stA="84000" endPos="61000" dist="50800" dir="5400000" sy="-100000" algn="bl" rotWithShape="0"/>
                </a:effectLst>
              </a:rPr>
              <a:t>Computación de Altas Prestaciones (HPC)</a:t>
            </a:r>
            <a:br>
              <a:rPr lang="es-ES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228600" stA="84000" endPos="61000" dist="50800" dir="5400000" sy="-100000" algn="bl" rotWithShape="0"/>
                </a:effectLst>
              </a:rPr>
            </a:br>
            <a:r>
              <a:rPr lang="es-ES" i="1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228600" stA="84000" endPos="61000" dist="50800" dir="5400000" sy="-100000" algn="bl" rotWithShape="0"/>
                </a:effectLst>
              </a:rPr>
              <a:t>Parte 1b </a:t>
            </a:r>
            <a:r>
              <a:rPr lang="es-ES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228600" stA="84000" endPos="61000" dist="50800" dir="5400000" sy="-100000" algn="bl" rotWithShape="0"/>
                </a:effectLst>
              </a:rPr>
              <a:t>– </a:t>
            </a:r>
            <a:r>
              <a:rPr lang="es-ES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228600" stA="84000" endPos="61000" dist="50800" dir="5400000" sy="-100000" algn="bl" rotWithShape="0"/>
                </a:effectLst>
              </a:rPr>
              <a:t>OpenMP</a:t>
            </a:r>
            <a:r>
              <a:rPr lang="es-ES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228600" stA="84000" endPos="61000" dist="50800" dir="5400000" sy="-100000" algn="bl" rotWithShape="0"/>
                </a:effectLst>
              </a:rPr>
              <a:t> y MPI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255713" y="5638800"/>
            <a:ext cx="9677399" cy="457200"/>
          </a:xfrm>
          <a:prstGeom prst="rect">
            <a:avLst/>
          </a:prstGeom>
          <a:noFill/>
          <a:ln>
            <a:noFill/>
          </a:ln>
          <a:effectLst>
            <a:glow rad="1143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lang="es-ES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lang="es-E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lang="es-E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i="1" dirty="0">
                <a:ln w="15875">
                  <a:solidFill>
                    <a:schemeClr val="accent2"/>
                  </a:solidFill>
                </a:ln>
                <a:solidFill>
                  <a:schemeClr val="accent2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Sistemas Operativos Avanzados				Waldo A. Valiente</a:t>
            </a:r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31750"/>
          </a:effectLst>
        </p:spPr>
        <p:txBody>
          <a:bodyPr/>
          <a:lstStyle/>
          <a:p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Agenda Clase 1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Arquitecturas.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Open MP.</a:t>
            </a: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</a:t>
            </a:r>
            <a:endParaRPr lang="es-ES" spc="300" dirty="0">
              <a:ln w="15875">
                <a:solidFill>
                  <a:schemeClr val="tx1"/>
                </a:solidFill>
              </a:ln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MPI.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 err="1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Cluster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GRID.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Computación en la Nube.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Trabajo Práctico.</a:t>
            </a:r>
          </a:p>
        </p:txBody>
      </p:sp>
      <p:pic>
        <p:nvPicPr>
          <p:cNvPr id="4" name="Grabación">
            <a:hlinkClick r:id="" action="ppaction://media"/>
            <a:extLst>
              <a:ext uri="{FF2B5EF4-FFF2-40B4-BE49-F238E27FC236}">
                <a16:creationId xmlns:a16="http://schemas.microsoft.com/office/drawing/2014/main" id="{821EBE24-5486-42ED-9658-7244701332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71212" y="1489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51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4953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Es…</a:t>
            </a:r>
          </a:p>
          <a:p>
            <a:pPr lvl="2">
              <a:lnSpc>
                <a:spcPct val="20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0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Abreviación de (Open </a:t>
            </a:r>
            <a:r>
              <a:rPr lang="es-ES" sz="30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Multi-Processing</a:t>
            </a:r>
            <a:r>
              <a:rPr lang="es-ES" sz="30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)</a:t>
            </a:r>
            <a:r>
              <a:rPr lang="es-ES" sz="26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.</a:t>
            </a:r>
          </a:p>
          <a:p>
            <a:pPr lvl="2">
              <a:lnSpc>
                <a:spcPct val="20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Interfaz de programación.</a:t>
            </a:r>
          </a:p>
          <a:p>
            <a:pPr lvl="2">
              <a:lnSpc>
                <a:spcPct val="20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Son 3 componentes integrados al S.O.</a:t>
            </a:r>
          </a:p>
        </p:txBody>
      </p:sp>
      <p:pic>
        <p:nvPicPr>
          <p:cNvPr id="2" name="Grabación (2)">
            <a:hlinkClick r:id="" action="ppaction://media"/>
            <a:extLst>
              <a:ext uri="{FF2B5EF4-FFF2-40B4-BE49-F238E27FC236}">
                <a16:creationId xmlns:a16="http://schemas.microsoft.com/office/drawing/2014/main" id="{D490FE83-F672-4A93-A6AF-B05FC17BD1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23612" y="2055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0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5DAAF4A-DD5E-43C4-BE83-F488D7885E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2551506"/>
              </p:ext>
            </p:extLst>
          </p:nvPr>
        </p:nvGraphicFramePr>
        <p:xfrm>
          <a:off x="1903412" y="1721396"/>
          <a:ext cx="8709102" cy="4984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Grabación (3)">
            <a:hlinkClick r:id="" action="ppaction://media"/>
            <a:extLst>
              <a:ext uri="{FF2B5EF4-FFF2-40B4-BE49-F238E27FC236}">
                <a16:creationId xmlns:a16="http://schemas.microsoft.com/office/drawing/2014/main" id="{D170D513-7914-4A2B-A6CE-51BBCF53DB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047412" y="2055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5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4953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Directivas de compilador (</a:t>
            </a:r>
            <a:r>
              <a:rPr lang="es-E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fork</a:t>
            </a: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/</a:t>
            </a:r>
            <a:r>
              <a:rPr lang="es-E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Join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):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Crear región paralela.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Serializar secciones de código.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Dividir bloques de código entre </a:t>
            </a:r>
            <a:r>
              <a:rPr lang="es-E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Sincronizar </a:t>
            </a:r>
            <a:r>
              <a:rPr lang="es-E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Distribuir iteraciones.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2" name="Grabación (4)">
            <a:hlinkClick r:id="" action="ppaction://media"/>
            <a:extLst>
              <a:ext uri="{FF2B5EF4-FFF2-40B4-BE49-F238E27FC236}">
                <a16:creationId xmlns:a16="http://schemas.microsoft.com/office/drawing/2014/main" id="{6E71B0E3-0631-47E3-842D-0534429FAE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396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5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4953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Bibliotecas de funciones: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Fijar y usar el id </a:t>
            </a:r>
            <a:r>
              <a:rPr lang="es-E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Consultar el id del padre y total de hermanos.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Estado del bloque (si es paralelo y en que nivel).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Administrar bloqueos y anidamientos.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Sincronizar </a:t>
            </a:r>
            <a:r>
              <a:rPr lang="es-E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.</a:t>
            </a:r>
          </a:p>
        </p:txBody>
      </p:sp>
      <p:pic>
        <p:nvPicPr>
          <p:cNvPr id="2" name="Grabación (5)">
            <a:hlinkClick r:id="" action="ppaction://media"/>
            <a:extLst>
              <a:ext uri="{FF2B5EF4-FFF2-40B4-BE49-F238E27FC236}">
                <a16:creationId xmlns:a16="http://schemas.microsoft.com/office/drawing/2014/main" id="{D9E2C311-6662-41C6-AC27-43FE851EE3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68100" y="3571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0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4953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Variables de Entorno: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Fijar el número máximo de </a:t>
            </a:r>
            <a:r>
              <a:rPr lang="es-E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Fijar el tamaño de </a:t>
            </a:r>
            <a:r>
              <a:rPr lang="es-E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stack</a:t>
            </a: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por </a:t>
            </a:r>
            <a:r>
              <a:rPr lang="es-E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Fijar afinidad de </a:t>
            </a:r>
            <a:r>
              <a:rPr lang="es-E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a procesadores.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Planificación de </a:t>
            </a:r>
            <a:r>
              <a:rPr lang="es-E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Administrar paralelismo anidado.</a:t>
            </a:r>
          </a:p>
        </p:txBody>
      </p:sp>
      <p:pic>
        <p:nvPicPr>
          <p:cNvPr id="2" name="Grabación (7)">
            <a:hlinkClick r:id="" action="ppaction://media"/>
            <a:extLst>
              <a:ext uri="{FF2B5EF4-FFF2-40B4-BE49-F238E27FC236}">
                <a16:creationId xmlns:a16="http://schemas.microsoft.com/office/drawing/2014/main" id="{93D1AD6F-D630-4FBB-BA8D-4F2153FA6D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27163" y="3279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4953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u="sng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No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es una herramienta que brinda…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0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La paralelización automática</a:t>
            </a:r>
            <a:r>
              <a:rPr lang="es-ES" sz="26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El control al acceso a datos.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La sincronización de E/S.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La uniformidad por fabricantes.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Paralelismo en entornos distribuidos.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2" name="Grabación (8)">
            <a:hlinkClick r:id="" action="ppaction://media"/>
            <a:extLst>
              <a:ext uri="{FF2B5EF4-FFF2-40B4-BE49-F238E27FC236}">
                <a16:creationId xmlns:a16="http://schemas.microsoft.com/office/drawing/2014/main" id="{E82FBE29-2D2B-4683-95FC-80D2274CE7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47041" y="304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7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4953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Objetivos de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OpenMP</a:t>
            </a: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Estandarización.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Simple y Robusto.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Fácil de usar.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Portable.</a:t>
            </a:r>
          </a:p>
        </p:txBody>
      </p:sp>
      <p:pic>
        <p:nvPicPr>
          <p:cNvPr id="2" name="Grabación (9)">
            <a:hlinkClick r:id="" action="ppaction://media"/>
            <a:extLst>
              <a:ext uri="{FF2B5EF4-FFF2-40B4-BE49-F238E27FC236}">
                <a16:creationId xmlns:a16="http://schemas.microsoft.com/office/drawing/2014/main" id="{DD108AC4-C623-4777-B84B-BF062DAB1D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23612" y="2055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1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graphicFrame>
        <p:nvGraphicFramePr>
          <p:cNvPr id="2" name="Diagrama 1"/>
          <p:cNvGraphicFramePr/>
          <p:nvPr/>
        </p:nvGraphicFramePr>
        <p:xfrm>
          <a:off x="722311" y="1524000"/>
          <a:ext cx="10744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912812" y="6172200"/>
            <a:ext cx="10129696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3200" dirty="0">
                <a:latin typeface="+mj-lt"/>
              </a:rPr>
              <a:t>#pragma omp parallel private(numprocs, myid)</a:t>
            </a:r>
            <a:endParaRPr lang="es-AR" sz="3200" dirty="0">
              <a:latin typeface="+mj-lt"/>
            </a:endParaRPr>
          </a:p>
        </p:txBody>
      </p:sp>
      <p:pic>
        <p:nvPicPr>
          <p:cNvPr id="4" name="Grabación (10)">
            <a:hlinkClick r:id="" action="ppaction://media"/>
            <a:extLst>
              <a:ext uri="{FF2B5EF4-FFF2-40B4-BE49-F238E27FC236}">
                <a16:creationId xmlns:a16="http://schemas.microsoft.com/office/drawing/2014/main" id="{6625FCCE-55C7-4391-B1BD-FA8C848175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09363" y="4556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C867E444-25D0-4A30-852A-0FBFC9A14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536" y="1752600"/>
            <a:ext cx="11437749" cy="4847892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None/>
            </a:pPr>
            <a:r>
              <a:rPr lang="es-AR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s-ES" sz="24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OpenMP</a:t>
            </a:r>
            <a:r>
              <a:rPr lang="es-ES" sz="24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brinda</a:t>
            </a:r>
            <a:endParaRPr lang="es-AR" sz="2400" b="1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s-AR" sz="2400" b="1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	– Paralelismo para resolver la Complejidad en el algoritmo</a:t>
            </a:r>
          </a:p>
          <a:p>
            <a:pPr marL="914400" lvl="2" indent="0">
              <a:lnSpc>
                <a:spcPct val="100000"/>
              </a:lnSpc>
              <a:buNone/>
            </a:pPr>
            <a:endParaRPr lang="es-AR" sz="2400" b="1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 marL="914400" lvl="2" indent="0">
              <a:lnSpc>
                <a:spcPct val="100000"/>
              </a:lnSpc>
              <a:buNone/>
            </a:pPr>
            <a:endParaRPr lang="es-AR" sz="2400" b="1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 marL="914400" lvl="2" indent="0">
              <a:lnSpc>
                <a:spcPct val="100000"/>
              </a:lnSpc>
              <a:buNone/>
            </a:pPr>
            <a:endParaRPr lang="es-AR" sz="2400" b="1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 marL="914400" lvl="2" indent="0">
              <a:lnSpc>
                <a:spcPct val="100000"/>
              </a:lnSpc>
              <a:buNone/>
            </a:pPr>
            <a:endParaRPr lang="es-AR" sz="2400" b="1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</p:txBody>
      </p:sp>
      <p:pic>
        <p:nvPicPr>
          <p:cNvPr id="15" name="Picture 2" descr="Resultado de imagen">
            <a:extLst>
              <a:ext uri="{FF2B5EF4-FFF2-40B4-BE49-F238E27FC236}">
                <a16:creationId xmlns:a16="http://schemas.microsoft.com/office/drawing/2014/main" id="{842EA935-DE34-4BDE-A5C8-FF87697E3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4472C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838" y="3352800"/>
            <a:ext cx="4108794" cy="240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2">
            <a:extLst>
              <a:ext uri="{FF2B5EF4-FFF2-40B4-BE49-F238E27FC236}">
                <a16:creationId xmlns:a16="http://schemas.microsoft.com/office/drawing/2014/main" id="{829539D4-C632-4220-9454-998E1DF90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pic>
        <p:nvPicPr>
          <p:cNvPr id="2" name="Grabación (11)">
            <a:hlinkClick r:id="" action="ppaction://media"/>
            <a:extLst>
              <a:ext uri="{FF2B5EF4-FFF2-40B4-BE49-F238E27FC236}">
                <a16:creationId xmlns:a16="http://schemas.microsoft.com/office/drawing/2014/main" id="{0DDD8909-FE8D-430D-A686-8E19E7DA31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02097" y="2055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49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B3D6853C-4891-440F-BB89-6F7D42E0677C}"/>
              </a:ext>
            </a:extLst>
          </p:cNvPr>
          <p:cNvSpPr/>
          <p:nvPr/>
        </p:nvSpPr>
        <p:spPr>
          <a:xfrm>
            <a:off x="1217612" y="3425952"/>
            <a:ext cx="9109302" cy="914400"/>
          </a:xfrm>
          <a:prstGeom prst="rect">
            <a:avLst/>
          </a:prstGeom>
          <a:gradFill flip="none" rotWithShape="1">
            <a:gsLst>
              <a:gs pos="0">
                <a:srgbClr val="4472C4">
                  <a:lumMod val="20000"/>
                  <a:lumOff val="80000"/>
                </a:srgbClr>
              </a:gs>
              <a:gs pos="100000">
                <a:srgbClr val="5B9BD5">
                  <a:lumMod val="30000"/>
                  <a:lumOff val="70000"/>
                </a:srgbClr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Programa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A55323B7-3B6C-4E4D-B9DE-090D801A33DB}"/>
              </a:ext>
            </a:extLst>
          </p:cNvPr>
          <p:cNvSpPr/>
          <p:nvPr/>
        </p:nvSpPr>
        <p:spPr>
          <a:xfrm>
            <a:off x="7792874" y="3437418"/>
            <a:ext cx="1005114" cy="914400"/>
          </a:xfrm>
          <a:prstGeom prst="rect">
            <a:avLst/>
          </a:prstGeom>
          <a:solidFill>
            <a:srgbClr val="2F76B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Fun</a:t>
            </a:r>
            <a:endParaRPr kumimoji="0" lang="es-AR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" name="Marcador de contenido 2">
            <a:extLst>
              <a:ext uri="{FF2B5EF4-FFF2-40B4-BE49-F238E27FC236}">
                <a16:creationId xmlns:a16="http://schemas.microsoft.com/office/drawing/2014/main" id="{5D6D2212-784F-4162-AF08-0D58C720500A}"/>
              </a:ext>
            </a:extLst>
          </p:cNvPr>
          <p:cNvSpPr txBox="1">
            <a:spLocks/>
          </p:cNvSpPr>
          <p:nvPr/>
        </p:nvSpPr>
        <p:spPr>
          <a:xfrm>
            <a:off x="531812" y="1693926"/>
            <a:ext cx="11437749" cy="896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Ejemplo</a:t>
            </a:r>
            <a:r>
              <a:rPr lang="en-U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</a:t>
            </a: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directiva</a:t>
            </a:r>
            <a:r>
              <a:rPr lang="en-U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SECTION</a:t>
            </a:r>
            <a:r>
              <a:rPr lang="en-U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, </a:t>
            </a:r>
            <a:r>
              <a:rPr lang="en-U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programa</a:t>
            </a:r>
            <a:r>
              <a:rPr lang="en-U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</a:t>
            </a:r>
            <a:r>
              <a:rPr lang="en-U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secuencial</a:t>
            </a: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6E61AA2B-C3C5-4B70-8F5C-5CA7EE4E79F0}"/>
              </a:ext>
            </a:extLst>
          </p:cNvPr>
          <p:cNvSpPr/>
          <p:nvPr/>
        </p:nvSpPr>
        <p:spPr>
          <a:xfrm>
            <a:off x="3313176" y="3429000"/>
            <a:ext cx="533400" cy="914400"/>
          </a:xfrm>
          <a:prstGeom prst="rect">
            <a:avLst/>
          </a:prstGeom>
          <a:solidFill>
            <a:srgbClr val="4472C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Fun</a:t>
            </a:r>
            <a:endParaRPr kumimoji="0" lang="es-AR" sz="1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C96E5660-105C-488F-9893-327464F25A22}"/>
              </a:ext>
            </a:extLst>
          </p:cNvPr>
          <p:cNvSpPr/>
          <p:nvPr/>
        </p:nvSpPr>
        <p:spPr>
          <a:xfrm>
            <a:off x="4303776" y="3425952"/>
            <a:ext cx="457200" cy="914400"/>
          </a:xfrm>
          <a:prstGeom prst="rect">
            <a:avLst/>
          </a:prstGeom>
          <a:solidFill>
            <a:srgbClr val="2F76B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Fun</a:t>
            </a:r>
            <a:b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</a:b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6B02931C-2BF9-402E-86C1-E569A1687DE2}"/>
              </a:ext>
            </a:extLst>
          </p:cNvPr>
          <p:cNvSpPr/>
          <p:nvPr/>
        </p:nvSpPr>
        <p:spPr>
          <a:xfrm>
            <a:off x="3846576" y="3425952"/>
            <a:ext cx="457200" cy="914400"/>
          </a:xfrm>
          <a:prstGeom prst="rect">
            <a:avLst/>
          </a:prstGeom>
          <a:solidFill>
            <a:srgbClr val="2B6CA7"/>
          </a:solidFill>
          <a:ln>
            <a:noFill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Fun</a:t>
            </a:r>
            <a:endParaRPr kumimoji="0" lang="es-AR" sz="1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3AC79D30-EEF9-423E-B2CE-3254A7684858}"/>
              </a:ext>
            </a:extLst>
          </p:cNvPr>
          <p:cNvSpPr/>
          <p:nvPr/>
        </p:nvSpPr>
        <p:spPr>
          <a:xfrm>
            <a:off x="4760976" y="3425952"/>
            <a:ext cx="457200" cy="914400"/>
          </a:xfrm>
          <a:prstGeom prst="rect">
            <a:avLst/>
          </a:prstGeom>
          <a:solidFill>
            <a:srgbClr val="488FD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Fun</a:t>
            </a:r>
            <a:endParaRPr kumimoji="0" lang="es-AR" sz="1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D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4758FF8-13A0-4D40-A84B-FB16EC6EC303}"/>
              </a:ext>
            </a:extLst>
          </p:cNvPr>
          <p:cNvSpPr/>
          <p:nvPr/>
        </p:nvSpPr>
        <p:spPr>
          <a:xfrm>
            <a:off x="7807388" y="3737428"/>
            <a:ext cx="533400" cy="605972"/>
          </a:xfrm>
          <a:prstGeom prst="rect">
            <a:avLst/>
          </a:prstGeom>
          <a:solidFill>
            <a:srgbClr val="2F76B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D0120E33-EDBA-40CB-BF4D-D4D96E29A563}"/>
              </a:ext>
            </a:extLst>
          </p:cNvPr>
          <p:cNvSpPr/>
          <p:nvPr/>
        </p:nvSpPr>
        <p:spPr>
          <a:xfrm>
            <a:off x="8797988" y="3425952"/>
            <a:ext cx="457200" cy="914400"/>
          </a:xfrm>
          <a:prstGeom prst="rect">
            <a:avLst/>
          </a:prstGeom>
          <a:solidFill>
            <a:srgbClr val="488FD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Fun</a:t>
            </a:r>
            <a:endParaRPr kumimoji="0" lang="es-AR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6FD48D97-A4B2-428E-9493-E6F9677F03BB}"/>
              </a:ext>
            </a:extLst>
          </p:cNvPr>
          <p:cNvSpPr/>
          <p:nvPr/>
        </p:nvSpPr>
        <p:spPr>
          <a:xfrm>
            <a:off x="8340788" y="3737428"/>
            <a:ext cx="457200" cy="602923"/>
          </a:xfrm>
          <a:prstGeom prst="rect">
            <a:avLst/>
          </a:prstGeom>
          <a:solidFill>
            <a:srgbClr val="2F76B7"/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</a:t>
            </a:r>
          </a:p>
        </p:txBody>
      </p:sp>
      <p:sp>
        <p:nvSpPr>
          <p:cNvPr id="46" name="Abrir llave 45">
            <a:extLst>
              <a:ext uri="{FF2B5EF4-FFF2-40B4-BE49-F238E27FC236}">
                <a16:creationId xmlns:a16="http://schemas.microsoft.com/office/drawing/2014/main" id="{33AAD339-1A9A-4C6B-9984-F4F136F3554E}"/>
              </a:ext>
            </a:extLst>
          </p:cNvPr>
          <p:cNvSpPr/>
          <p:nvPr/>
        </p:nvSpPr>
        <p:spPr>
          <a:xfrm>
            <a:off x="3084576" y="3279648"/>
            <a:ext cx="146051" cy="1292352"/>
          </a:xfrm>
          <a:prstGeom prst="leftBrace">
            <a:avLst/>
          </a:prstGeom>
          <a:noFill/>
          <a:ln w="25400" cap="flat" cmpd="sng" algn="ctr">
            <a:solidFill>
              <a:srgbClr val="E7E6E6"/>
            </a:solidFill>
            <a:prstDash val="solid"/>
            <a:miter lim="800000"/>
            <a:tailEnd type="none"/>
          </a:ln>
          <a:effectLst>
            <a:glow rad="101600">
              <a:srgbClr val="FFC000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7" name="Abrir llave 46">
            <a:extLst>
              <a:ext uri="{FF2B5EF4-FFF2-40B4-BE49-F238E27FC236}">
                <a16:creationId xmlns:a16="http://schemas.microsoft.com/office/drawing/2014/main" id="{2AE4C845-724E-4760-99E7-4E2A1CA0368E}"/>
              </a:ext>
            </a:extLst>
          </p:cNvPr>
          <p:cNvSpPr/>
          <p:nvPr/>
        </p:nvSpPr>
        <p:spPr>
          <a:xfrm rot="10800000">
            <a:off x="8774106" y="3279648"/>
            <a:ext cx="146051" cy="1292352"/>
          </a:xfrm>
          <a:prstGeom prst="leftBrace">
            <a:avLst/>
          </a:prstGeom>
          <a:noFill/>
          <a:ln w="25400" cap="flat" cmpd="sng" algn="ctr">
            <a:solidFill>
              <a:srgbClr val="E7E6E6"/>
            </a:solidFill>
            <a:prstDash val="solid"/>
            <a:miter lim="800000"/>
            <a:tailEnd type="none"/>
          </a:ln>
          <a:effectLst>
            <a:glow rad="101600">
              <a:srgbClr val="FFC000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8" name="Abrir llave 47">
            <a:extLst>
              <a:ext uri="{FF2B5EF4-FFF2-40B4-BE49-F238E27FC236}">
                <a16:creationId xmlns:a16="http://schemas.microsoft.com/office/drawing/2014/main" id="{2AB00C00-35E3-4A1B-83DA-3C8030C20D83}"/>
              </a:ext>
            </a:extLst>
          </p:cNvPr>
          <p:cNvSpPr/>
          <p:nvPr/>
        </p:nvSpPr>
        <p:spPr>
          <a:xfrm>
            <a:off x="7629354" y="3248442"/>
            <a:ext cx="146051" cy="1292352"/>
          </a:xfrm>
          <a:prstGeom prst="leftBrace">
            <a:avLst/>
          </a:prstGeom>
          <a:noFill/>
          <a:ln w="25400" cap="flat" cmpd="sng" algn="ctr">
            <a:solidFill>
              <a:srgbClr val="E7E6E6"/>
            </a:solidFill>
            <a:prstDash val="solid"/>
            <a:miter lim="800000"/>
            <a:tailEnd type="none"/>
          </a:ln>
          <a:effectLst>
            <a:glow rad="101600">
              <a:srgbClr val="FFC000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9" name="Abrir llave 48">
            <a:extLst>
              <a:ext uri="{FF2B5EF4-FFF2-40B4-BE49-F238E27FC236}">
                <a16:creationId xmlns:a16="http://schemas.microsoft.com/office/drawing/2014/main" id="{D71A47AB-0A92-467B-9905-A957D2FC3B95}"/>
              </a:ext>
            </a:extLst>
          </p:cNvPr>
          <p:cNvSpPr/>
          <p:nvPr/>
        </p:nvSpPr>
        <p:spPr>
          <a:xfrm rot="10800000">
            <a:off x="5294376" y="3236976"/>
            <a:ext cx="146051" cy="1292352"/>
          </a:xfrm>
          <a:prstGeom prst="leftBrace">
            <a:avLst/>
          </a:prstGeom>
          <a:noFill/>
          <a:ln w="25400" cap="flat" cmpd="sng" algn="ctr">
            <a:solidFill>
              <a:srgbClr val="E7E6E6"/>
            </a:solidFill>
            <a:prstDash val="solid"/>
            <a:miter lim="800000"/>
            <a:tailEnd type="none"/>
          </a:ln>
          <a:effectLst>
            <a:glow rad="101600">
              <a:srgbClr val="FFC000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0" name="Flecha a la derecha con muesca 3">
            <a:extLst>
              <a:ext uri="{FF2B5EF4-FFF2-40B4-BE49-F238E27FC236}">
                <a16:creationId xmlns:a16="http://schemas.microsoft.com/office/drawing/2014/main" id="{6467618D-8CEF-4EAC-A94D-D198D747A818}"/>
              </a:ext>
            </a:extLst>
          </p:cNvPr>
          <p:cNvSpPr/>
          <p:nvPr/>
        </p:nvSpPr>
        <p:spPr>
          <a:xfrm>
            <a:off x="995939" y="5995976"/>
            <a:ext cx="9601200" cy="539496"/>
          </a:xfrm>
          <a:prstGeom prst="notchedRightArrow">
            <a:avLst/>
          </a:prstGeom>
          <a:gradFill rotWithShape="1">
            <a:gsLst>
              <a:gs pos="0">
                <a:srgbClr val="DF9041">
                  <a:satMod val="103000"/>
                  <a:lumMod val="102000"/>
                  <a:tint val="94000"/>
                </a:srgbClr>
              </a:gs>
              <a:gs pos="50000">
                <a:srgbClr val="DF9041">
                  <a:satMod val="110000"/>
                  <a:lumMod val="100000"/>
                  <a:shade val="100000"/>
                </a:srgbClr>
              </a:gs>
              <a:gs pos="100000">
                <a:srgbClr val="DF904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Ejecución en el tiempo</a:t>
            </a:r>
          </a:p>
        </p:txBody>
      </p:sp>
      <p:pic>
        <p:nvPicPr>
          <p:cNvPr id="2" name="Grabación (12)">
            <a:hlinkClick r:id="" action="ppaction://media"/>
            <a:extLst>
              <a:ext uri="{FF2B5EF4-FFF2-40B4-BE49-F238E27FC236}">
                <a16:creationId xmlns:a16="http://schemas.microsoft.com/office/drawing/2014/main" id="{0D0465D7-89F6-4817-9B7B-1A672CB7A4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9961" y="3954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E996E000-77C3-4550-A2FD-B3D7C6C36B20}"/>
              </a:ext>
            </a:extLst>
          </p:cNvPr>
          <p:cNvSpPr/>
          <p:nvPr/>
        </p:nvSpPr>
        <p:spPr>
          <a:xfrm>
            <a:off x="1236616" y="3429289"/>
            <a:ext cx="1866964" cy="914400"/>
          </a:xfrm>
          <a:prstGeom prst="rect">
            <a:avLst/>
          </a:prstGeom>
          <a:gradFill flip="none" rotWithShape="1">
            <a:gsLst>
              <a:gs pos="0">
                <a:srgbClr val="4472C4">
                  <a:lumMod val="20000"/>
                  <a:lumOff val="80000"/>
                </a:srgbClr>
              </a:gs>
              <a:gs pos="100000">
                <a:srgbClr val="5B9BD5">
                  <a:lumMod val="30000"/>
                  <a:lumOff val="70000"/>
                </a:srgbClr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Programa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6" name="Marcador de contenido 2">
            <a:extLst>
              <a:ext uri="{FF2B5EF4-FFF2-40B4-BE49-F238E27FC236}">
                <a16:creationId xmlns:a16="http://schemas.microsoft.com/office/drawing/2014/main" id="{5225C2E2-B8BC-40E2-9859-8CEED30E58C0}"/>
              </a:ext>
            </a:extLst>
          </p:cNvPr>
          <p:cNvSpPr txBox="1">
            <a:spLocks/>
          </p:cNvSpPr>
          <p:nvPr/>
        </p:nvSpPr>
        <p:spPr>
          <a:xfrm>
            <a:off x="524063" y="1693926"/>
            <a:ext cx="11437749" cy="896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Ejemplo</a:t>
            </a:r>
            <a:r>
              <a:rPr lang="en-U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</a:t>
            </a: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directiva</a:t>
            </a:r>
            <a:r>
              <a:rPr lang="en-U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SECTION, </a:t>
            </a:r>
            <a:r>
              <a:rPr lang="en-U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programa</a:t>
            </a:r>
            <a:r>
              <a:rPr lang="en-U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</a:t>
            </a:r>
            <a:r>
              <a:rPr lang="en-U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paralelo</a:t>
            </a: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</a:endParaRP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D021079B-99DD-4CA6-A368-1049DE764D56}"/>
              </a:ext>
            </a:extLst>
          </p:cNvPr>
          <p:cNvSpPr/>
          <p:nvPr/>
        </p:nvSpPr>
        <p:spPr>
          <a:xfrm>
            <a:off x="3583345" y="2599772"/>
            <a:ext cx="533400" cy="676828"/>
          </a:xfrm>
          <a:prstGeom prst="rect">
            <a:avLst/>
          </a:prstGeom>
          <a:solidFill>
            <a:srgbClr val="4472C4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Fun</a:t>
            </a:r>
            <a:endParaRPr kumimoji="0" lang="es-AR" sz="1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5306D42F-29C3-46B3-B627-A4C225209D9D}"/>
              </a:ext>
            </a:extLst>
          </p:cNvPr>
          <p:cNvSpPr/>
          <p:nvPr/>
        </p:nvSpPr>
        <p:spPr>
          <a:xfrm>
            <a:off x="3628509" y="4276172"/>
            <a:ext cx="457200" cy="676828"/>
          </a:xfrm>
          <a:prstGeom prst="rect">
            <a:avLst/>
          </a:prstGeom>
          <a:solidFill>
            <a:srgbClr val="2F76B7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Fun</a:t>
            </a:r>
            <a:b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</a:b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665256CD-A72A-4D01-AF01-5ADEFC45B3CF}"/>
              </a:ext>
            </a:extLst>
          </p:cNvPr>
          <p:cNvSpPr/>
          <p:nvPr/>
        </p:nvSpPr>
        <p:spPr>
          <a:xfrm>
            <a:off x="3636757" y="3477997"/>
            <a:ext cx="457200" cy="676828"/>
          </a:xfrm>
          <a:prstGeom prst="rect">
            <a:avLst/>
          </a:prstGeom>
          <a:solidFill>
            <a:srgbClr val="2B6CA7"/>
          </a:solidFill>
          <a:ln w="28575">
            <a:solidFill>
              <a:sysClr val="window" lastClr="FFFFFF"/>
            </a:solidFill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Fun</a:t>
            </a:r>
            <a:endParaRPr kumimoji="0" lang="es-AR" sz="1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52C132D1-96C9-4EDA-9CAF-117AE221F664}"/>
              </a:ext>
            </a:extLst>
          </p:cNvPr>
          <p:cNvSpPr/>
          <p:nvPr/>
        </p:nvSpPr>
        <p:spPr>
          <a:xfrm>
            <a:off x="3626848" y="5099825"/>
            <a:ext cx="457200" cy="676828"/>
          </a:xfrm>
          <a:prstGeom prst="rect">
            <a:avLst/>
          </a:prstGeom>
          <a:solidFill>
            <a:srgbClr val="488FD0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Fun</a:t>
            </a:r>
            <a:endParaRPr kumimoji="0" lang="es-AR" sz="1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D</a:t>
            </a: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08273341-4F88-48EE-B44A-1009830E14AF}"/>
              </a:ext>
            </a:extLst>
          </p:cNvPr>
          <p:cNvSpPr/>
          <p:nvPr/>
        </p:nvSpPr>
        <p:spPr>
          <a:xfrm>
            <a:off x="7346831" y="2991526"/>
            <a:ext cx="533400" cy="605972"/>
          </a:xfrm>
          <a:prstGeom prst="rect">
            <a:avLst/>
          </a:prstGeom>
          <a:solidFill>
            <a:srgbClr val="2F76B7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Fun</a:t>
            </a:r>
            <a:endParaRPr kumimoji="0" lang="es-AR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</a:t>
            </a: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D33AE9B1-A6B9-4E2B-9046-C7F7B9A67F2C}"/>
              </a:ext>
            </a:extLst>
          </p:cNvPr>
          <p:cNvSpPr/>
          <p:nvPr/>
        </p:nvSpPr>
        <p:spPr>
          <a:xfrm>
            <a:off x="7346831" y="3914635"/>
            <a:ext cx="520447" cy="602923"/>
          </a:xfrm>
          <a:prstGeom prst="rect">
            <a:avLst/>
          </a:prstGeom>
          <a:solidFill>
            <a:srgbClr val="2F76B7"/>
          </a:solidFill>
          <a:ln w="28575">
            <a:solidFill>
              <a:sysClr val="window" lastClr="FFFFFF"/>
            </a:solidFill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Fun</a:t>
            </a:r>
            <a:endParaRPr kumimoji="0" lang="es-AR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</a:t>
            </a:r>
          </a:p>
        </p:txBody>
      </p:sp>
      <p:sp>
        <p:nvSpPr>
          <p:cNvPr id="53" name="Flecha a la derecha con muesca 3">
            <a:extLst>
              <a:ext uri="{FF2B5EF4-FFF2-40B4-BE49-F238E27FC236}">
                <a16:creationId xmlns:a16="http://schemas.microsoft.com/office/drawing/2014/main" id="{D7266ED2-E55D-43EA-9073-2A01349BE19F}"/>
              </a:ext>
            </a:extLst>
          </p:cNvPr>
          <p:cNvSpPr/>
          <p:nvPr/>
        </p:nvSpPr>
        <p:spPr>
          <a:xfrm>
            <a:off x="995939" y="5995976"/>
            <a:ext cx="9601200" cy="539496"/>
          </a:xfrm>
          <a:prstGeom prst="notchedRightArrow">
            <a:avLst/>
          </a:prstGeom>
          <a:gradFill rotWithShape="1">
            <a:gsLst>
              <a:gs pos="0">
                <a:srgbClr val="DF9041">
                  <a:satMod val="103000"/>
                  <a:lumMod val="102000"/>
                  <a:tint val="94000"/>
                </a:srgbClr>
              </a:gs>
              <a:gs pos="50000">
                <a:srgbClr val="DF9041">
                  <a:satMod val="110000"/>
                  <a:lumMod val="100000"/>
                  <a:shade val="100000"/>
                </a:srgbClr>
              </a:gs>
              <a:gs pos="100000">
                <a:srgbClr val="DF904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Ejecución en el tiempo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6D53C91F-27EA-424F-8145-72806C5FD50A}"/>
              </a:ext>
            </a:extLst>
          </p:cNvPr>
          <p:cNvSpPr/>
          <p:nvPr/>
        </p:nvSpPr>
        <p:spPr>
          <a:xfrm>
            <a:off x="4499142" y="3542988"/>
            <a:ext cx="2496312" cy="687003"/>
          </a:xfrm>
          <a:prstGeom prst="rect">
            <a:avLst/>
          </a:prstGeom>
          <a:gradFill flip="none" rotWithShape="1">
            <a:gsLst>
              <a:gs pos="0">
                <a:srgbClr val="4472C4">
                  <a:lumMod val="20000"/>
                  <a:lumOff val="80000"/>
                </a:srgbClr>
              </a:gs>
              <a:gs pos="100000">
                <a:srgbClr val="5B9BD5">
                  <a:lumMod val="30000"/>
                  <a:lumOff val="70000"/>
                </a:srgbClr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Master </a:t>
            </a:r>
            <a:r>
              <a:rPr kumimoji="0" lang="es-AR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thread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BF0E21F4-2B5A-4142-B99D-830CF73E834A}"/>
              </a:ext>
            </a:extLst>
          </p:cNvPr>
          <p:cNvCxnSpPr>
            <a:cxnSpLocks/>
            <a:stCxn id="45" idx="3"/>
            <a:endCxn id="47" idx="1"/>
          </p:cNvCxnSpPr>
          <p:nvPr/>
        </p:nvCxnSpPr>
        <p:spPr>
          <a:xfrm flipV="1">
            <a:off x="3103580" y="2938186"/>
            <a:ext cx="479765" cy="948303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C7EB6080-F902-4893-8E8E-94C9BA468D48}"/>
              </a:ext>
            </a:extLst>
          </p:cNvPr>
          <p:cNvCxnSpPr>
            <a:cxnSpLocks/>
            <a:stCxn id="45" idx="3"/>
            <a:endCxn id="49" idx="1"/>
          </p:cNvCxnSpPr>
          <p:nvPr/>
        </p:nvCxnSpPr>
        <p:spPr>
          <a:xfrm flipV="1">
            <a:off x="3103580" y="3816411"/>
            <a:ext cx="533177" cy="70078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32A28387-B2E2-4D53-A092-FD73E4F471A0}"/>
              </a:ext>
            </a:extLst>
          </p:cNvPr>
          <p:cNvCxnSpPr>
            <a:cxnSpLocks/>
            <a:stCxn id="45" idx="3"/>
            <a:endCxn id="48" idx="1"/>
          </p:cNvCxnSpPr>
          <p:nvPr/>
        </p:nvCxnSpPr>
        <p:spPr>
          <a:xfrm>
            <a:off x="3103580" y="3886489"/>
            <a:ext cx="524929" cy="728097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366E9CA2-2267-425F-B7F8-BE84A23665EA}"/>
              </a:ext>
            </a:extLst>
          </p:cNvPr>
          <p:cNvCxnSpPr>
            <a:cxnSpLocks/>
            <a:stCxn id="45" idx="3"/>
            <a:endCxn id="50" idx="1"/>
          </p:cNvCxnSpPr>
          <p:nvPr/>
        </p:nvCxnSpPr>
        <p:spPr>
          <a:xfrm>
            <a:off x="3103580" y="3886489"/>
            <a:ext cx="523268" cy="155175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01708B4C-02E3-44C7-A575-6C1D0FE78B13}"/>
              </a:ext>
            </a:extLst>
          </p:cNvPr>
          <p:cNvCxnSpPr>
            <a:cxnSpLocks/>
            <a:stCxn id="54" idx="1"/>
            <a:endCxn id="47" idx="3"/>
          </p:cNvCxnSpPr>
          <p:nvPr/>
        </p:nvCxnSpPr>
        <p:spPr>
          <a:xfrm flipH="1" flipV="1">
            <a:off x="4116745" y="2938186"/>
            <a:ext cx="382397" cy="948304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054BB16C-E059-44D8-BE94-4D4761D04C62}"/>
              </a:ext>
            </a:extLst>
          </p:cNvPr>
          <p:cNvCxnSpPr>
            <a:cxnSpLocks/>
            <a:stCxn id="54" idx="1"/>
            <a:endCxn id="49" idx="3"/>
          </p:cNvCxnSpPr>
          <p:nvPr/>
        </p:nvCxnSpPr>
        <p:spPr>
          <a:xfrm flipH="1" flipV="1">
            <a:off x="4093957" y="3816411"/>
            <a:ext cx="405185" cy="70079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3E37428B-9673-4AE7-97D0-F0BAF113BC14}"/>
              </a:ext>
            </a:extLst>
          </p:cNvPr>
          <p:cNvCxnSpPr>
            <a:cxnSpLocks/>
            <a:stCxn id="54" idx="1"/>
            <a:endCxn id="48" idx="3"/>
          </p:cNvCxnSpPr>
          <p:nvPr/>
        </p:nvCxnSpPr>
        <p:spPr>
          <a:xfrm flipH="1">
            <a:off x="4085709" y="3886490"/>
            <a:ext cx="413433" cy="728096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5A709543-C58B-462B-8EA6-5C2D5D630055}"/>
              </a:ext>
            </a:extLst>
          </p:cNvPr>
          <p:cNvCxnSpPr>
            <a:cxnSpLocks/>
            <a:stCxn id="54" idx="1"/>
            <a:endCxn id="50" idx="3"/>
          </p:cNvCxnSpPr>
          <p:nvPr/>
        </p:nvCxnSpPr>
        <p:spPr>
          <a:xfrm flipH="1">
            <a:off x="4084048" y="3886490"/>
            <a:ext cx="415094" cy="1551749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63" name="Rectángulo 62">
            <a:extLst>
              <a:ext uri="{FF2B5EF4-FFF2-40B4-BE49-F238E27FC236}">
                <a16:creationId xmlns:a16="http://schemas.microsoft.com/office/drawing/2014/main" id="{42C45470-1137-444E-9DA2-7A7512731A27}"/>
              </a:ext>
            </a:extLst>
          </p:cNvPr>
          <p:cNvSpPr/>
          <p:nvPr/>
        </p:nvSpPr>
        <p:spPr>
          <a:xfrm>
            <a:off x="8218655" y="3429289"/>
            <a:ext cx="2496312" cy="914400"/>
          </a:xfrm>
          <a:prstGeom prst="rect">
            <a:avLst/>
          </a:prstGeom>
          <a:gradFill flip="none" rotWithShape="1">
            <a:gsLst>
              <a:gs pos="0">
                <a:srgbClr val="4472C4">
                  <a:lumMod val="20000"/>
                  <a:lumOff val="80000"/>
                </a:srgbClr>
              </a:gs>
              <a:gs pos="100000">
                <a:srgbClr val="5B9BD5">
                  <a:lumMod val="30000"/>
                  <a:lumOff val="70000"/>
                </a:srgbClr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Master </a:t>
            </a:r>
            <a:r>
              <a:rPr kumimoji="0" lang="es-AR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thread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5B9ADE82-9048-4780-BB49-9C4853EB2ED7}"/>
              </a:ext>
            </a:extLst>
          </p:cNvPr>
          <p:cNvCxnSpPr>
            <a:cxnSpLocks/>
            <a:stCxn id="54" idx="3"/>
            <a:endCxn id="52" idx="1"/>
          </p:cNvCxnSpPr>
          <p:nvPr/>
        </p:nvCxnSpPr>
        <p:spPr>
          <a:xfrm>
            <a:off x="6995454" y="3886490"/>
            <a:ext cx="351377" cy="329607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id="{1241065B-9E57-48EF-91F0-5B7623B9AC69}"/>
              </a:ext>
            </a:extLst>
          </p:cNvPr>
          <p:cNvCxnSpPr>
            <a:cxnSpLocks/>
            <a:stCxn id="54" idx="3"/>
            <a:endCxn id="51" idx="1"/>
          </p:cNvCxnSpPr>
          <p:nvPr/>
        </p:nvCxnSpPr>
        <p:spPr>
          <a:xfrm flipV="1">
            <a:off x="6995454" y="3294512"/>
            <a:ext cx="351377" cy="591978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66" name="Rectángulo 65">
            <a:extLst>
              <a:ext uri="{FF2B5EF4-FFF2-40B4-BE49-F238E27FC236}">
                <a16:creationId xmlns:a16="http://schemas.microsoft.com/office/drawing/2014/main" id="{34A5BD2D-1DA2-4667-BE48-93096C5203EC}"/>
              </a:ext>
            </a:extLst>
          </p:cNvPr>
          <p:cNvSpPr/>
          <p:nvPr/>
        </p:nvSpPr>
        <p:spPr>
          <a:xfrm>
            <a:off x="8281902" y="3471863"/>
            <a:ext cx="457200" cy="808221"/>
          </a:xfrm>
          <a:prstGeom prst="rect">
            <a:avLst/>
          </a:prstGeom>
          <a:solidFill>
            <a:srgbClr val="488FD0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Fun</a:t>
            </a:r>
            <a:endParaRPr kumimoji="0" lang="es-AR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</a:t>
            </a:r>
          </a:p>
        </p:txBody>
      </p:sp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id="{9AAEF45C-DAED-481A-B0CA-8C6CCC7D5A76}"/>
              </a:ext>
            </a:extLst>
          </p:cNvPr>
          <p:cNvCxnSpPr>
            <a:cxnSpLocks/>
            <a:stCxn id="63" idx="1"/>
            <a:endCxn id="51" idx="3"/>
          </p:cNvCxnSpPr>
          <p:nvPr/>
        </p:nvCxnSpPr>
        <p:spPr>
          <a:xfrm flipH="1" flipV="1">
            <a:off x="7880231" y="3294512"/>
            <a:ext cx="338424" cy="591977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AEAEE958-38D2-4097-8F77-D8222598CD4A}"/>
              </a:ext>
            </a:extLst>
          </p:cNvPr>
          <p:cNvCxnSpPr>
            <a:cxnSpLocks/>
            <a:stCxn id="63" idx="1"/>
            <a:endCxn id="52" idx="3"/>
          </p:cNvCxnSpPr>
          <p:nvPr/>
        </p:nvCxnSpPr>
        <p:spPr>
          <a:xfrm flipH="1">
            <a:off x="7867278" y="3886489"/>
            <a:ext cx="351377" cy="329608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pic>
        <p:nvPicPr>
          <p:cNvPr id="2" name="Grabación (13)">
            <a:hlinkClick r:id="" action="ppaction://media"/>
            <a:extLst>
              <a:ext uri="{FF2B5EF4-FFF2-40B4-BE49-F238E27FC236}">
                <a16:creationId xmlns:a16="http://schemas.microsoft.com/office/drawing/2014/main" id="{86941C19-AC3A-42AE-803E-4384A37F0C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85613" y="3365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2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63" grpId="0" animBg="1"/>
      <p:bldP spid="6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42997659"/>
              </p:ext>
            </p:extLst>
          </p:nvPr>
        </p:nvGraphicFramePr>
        <p:xfrm>
          <a:off x="912811" y="1828800"/>
          <a:ext cx="10553699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Grabación (14)">
            <a:hlinkClick r:id="" action="ppaction://media"/>
            <a:extLst>
              <a:ext uri="{FF2B5EF4-FFF2-40B4-BE49-F238E27FC236}">
                <a16:creationId xmlns:a16="http://schemas.microsoft.com/office/drawing/2014/main" id="{6721A242-322C-4A4F-A039-0F2E2B9974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1710" y="228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0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C867E444-25D0-4A30-852A-0FBFC9A14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536" y="1752600"/>
            <a:ext cx="11437749" cy="4847892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None/>
            </a:pPr>
            <a:r>
              <a:rPr lang="es-ES" sz="24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OpenMP</a:t>
            </a:r>
            <a:r>
              <a:rPr lang="es-ES" sz="24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brinda</a:t>
            </a:r>
            <a:endParaRPr lang="es-AR" sz="2400" b="1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s-AR" sz="2400" b="1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	–  Paralelismo para solucionar el volumen de los datos</a:t>
            </a:r>
            <a:endParaRPr lang="es-AR" sz="2400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5F938868-9F19-41A6-A81E-C977C62FD6A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rgbClr val="4472C4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3962847" y="3432810"/>
            <a:ext cx="4314775" cy="2406317"/>
          </a:xfrm>
          <a:prstGeom prst="rect">
            <a:avLst/>
          </a:prstGeom>
        </p:spPr>
      </p:pic>
      <p:sp>
        <p:nvSpPr>
          <p:cNvPr id="5" name="Título 12">
            <a:extLst>
              <a:ext uri="{FF2B5EF4-FFF2-40B4-BE49-F238E27FC236}">
                <a16:creationId xmlns:a16="http://schemas.microsoft.com/office/drawing/2014/main" id="{84081EBC-B217-4C8F-9B43-96933727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pic>
        <p:nvPicPr>
          <p:cNvPr id="2" name="Grabación (15)">
            <a:hlinkClick r:id="" action="ppaction://media"/>
            <a:extLst>
              <a:ext uri="{FF2B5EF4-FFF2-40B4-BE49-F238E27FC236}">
                <a16:creationId xmlns:a16="http://schemas.microsoft.com/office/drawing/2014/main" id="{E77100CD-DD3E-4A16-91FB-D9A4FA75EB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49063" y="3762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2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A7664592-20D5-4338-BD2A-D2A6D19D771F}"/>
              </a:ext>
            </a:extLst>
          </p:cNvPr>
          <p:cNvSpPr/>
          <p:nvPr/>
        </p:nvSpPr>
        <p:spPr>
          <a:xfrm>
            <a:off x="1482002" y="3273552"/>
            <a:ext cx="9109302" cy="914400"/>
          </a:xfrm>
          <a:prstGeom prst="rect">
            <a:avLst/>
          </a:prstGeom>
          <a:gradFill flip="none" rotWithShape="1">
            <a:gsLst>
              <a:gs pos="0">
                <a:srgbClr val="4472C4">
                  <a:lumMod val="20000"/>
                  <a:lumOff val="80000"/>
                </a:srgbClr>
              </a:gs>
              <a:gs pos="100000">
                <a:srgbClr val="5B9BD5">
                  <a:lumMod val="30000"/>
                  <a:lumOff val="70000"/>
                </a:srgbClr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Programa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FE104215-D36D-478C-BDDB-7CC674B8992A}"/>
              </a:ext>
            </a:extLst>
          </p:cNvPr>
          <p:cNvSpPr/>
          <p:nvPr/>
        </p:nvSpPr>
        <p:spPr>
          <a:xfrm>
            <a:off x="3577566" y="3273552"/>
            <a:ext cx="5480142" cy="914400"/>
          </a:xfrm>
          <a:prstGeom prst="rect">
            <a:avLst/>
          </a:prstGeom>
          <a:solidFill>
            <a:srgbClr val="488FD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for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( i=1 ; i &lt; 6 ; i++ )</a:t>
            </a:r>
          </a:p>
        </p:txBody>
      </p:sp>
      <p:sp>
        <p:nvSpPr>
          <p:cNvPr id="41" name="Marcador de contenido 2">
            <a:extLst>
              <a:ext uri="{FF2B5EF4-FFF2-40B4-BE49-F238E27FC236}">
                <a16:creationId xmlns:a16="http://schemas.microsoft.com/office/drawing/2014/main" id="{BD6603EF-2C7E-40B3-B0A9-F5011C757981}"/>
              </a:ext>
            </a:extLst>
          </p:cNvPr>
          <p:cNvSpPr txBox="1">
            <a:spLocks/>
          </p:cNvSpPr>
          <p:nvPr/>
        </p:nvSpPr>
        <p:spPr>
          <a:xfrm>
            <a:off x="375536" y="1617726"/>
            <a:ext cx="11437749" cy="896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Ejemplo</a:t>
            </a:r>
            <a:r>
              <a:rPr lang="en-U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</a:t>
            </a: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directiva</a:t>
            </a:r>
            <a:r>
              <a:rPr lang="en-U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FOR, </a:t>
            </a: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programa</a:t>
            </a:r>
            <a:r>
              <a:rPr lang="en-U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</a:t>
            </a: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secuencial</a:t>
            </a: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</a:endParaRP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DD040D6C-1046-4083-819F-C039CC8F44CA}"/>
              </a:ext>
            </a:extLst>
          </p:cNvPr>
          <p:cNvSpPr/>
          <p:nvPr/>
        </p:nvSpPr>
        <p:spPr>
          <a:xfrm>
            <a:off x="3577565" y="3668392"/>
            <a:ext cx="913359" cy="519542"/>
          </a:xfrm>
          <a:prstGeom prst="rect">
            <a:avLst/>
          </a:prstGeom>
          <a:solidFill>
            <a:srgbClr val="4472C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i=1</a:t>
            </a:r>
          </a:p>
        </p:txBody>
      </p:sp>
      <p:sp>
        <p:nvSpPr>
          <p:cNvPr id="43" name="Abrir llave 42">
            <a:extLst>
              <a:ext uri="{FF2B5EF4-FFF2-40B4-BE49-F238E27FC236}">
                <a16:creationId xmlns:a16="http://schemas.microsoft.com/office/drawing/2014/main" id="{02194A5E-5D04-46A1-B247-745E15B8BCD2}"/>
              </a:ext>
            </a:extLst>
          </p:cNvPr>
          <p:cNvSpPr/>
          <p:nvPr/>
        </p:nvSpPr>
        <p:spPr>
          <a:xfrm>
            <a:off x="3348966" y="3127248"/>
            <a:ext cx="146051" cy="1292352"/>
          </a:xfrm>
          <a:prstGeom prst="leftBrace">
            <a:avLst/>
          </a:prstGeom>
          <a:noFill/>
          <a:ln w="25400" cap="flat" cmpd="sng" algn="ctr">
            <a:solidFill>
              <a:srgbClr val="E7E6E6"/>
            </a:solidFill>
            <a:prstDash val="solid"/>
            <a:miter lim="800000"/>
            <a:tailEnd type="none"/>
          </a:ln>
          <a:effectLst>
            <a:glow rad="101600">
              <a:srgbClr val="FFC000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4" name="Abrir llave 43">
            <a:extLst>
              <a:ext uri="{FF2B5EF4-FFF2-40B4-BE49-F238E27FC236}">
                <a16:creationId xmlns:a16="http://schemas.microsoft.com/office/drawing/2014/main" id="{EC8FAF12-5443-471B-A3B2-8F48ABEA44F5}"/>
              </a:ext>
            </a:extLst>
          </p:cNvPr>
          <p:cNvSpPr/>
          <p:nvPr/>
        </p:nvSpPr>
        <p:spPr>
          <a:xfrm rot="10800000">
            <a:off x="9438039" y="3127248"/>
            <a:ext cx="146051" cy="1292352"/>
          </a:xfrm>
          <a:prstGeom prst="leftBrace">
            <a:avLst/>
          </a:prstGeom>
          <a:noFill/>
          <a:ln w="25400" cap="flat" cmpd="sng" algn="ctr">
            <a:solidFill>
              <a:srgbClr val="E7E6E6"/>
            </a:solidFill>
            <a:prstDash val="solid"/>
            <a:miter lim="800000"/>
            <a:tailEnd type="none"/>
          </a:ln>
          <a:effectLst>
            <a:glow rad="101600">
              <a:srgbClr val="FFC000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DEF7E02C-107E-4FCA-8792-44A3C9466A97}"/>
              </a:ext>
            </a:extLst>
          </p:cNvPr>
          <p:cNvSpPr/>
          <p:nvPr/>
        </p:nvSpPr>
        <p:spPr>
          <a:xfrm>
            <a:off x="4490923" y="3665852"/>
            <a:ext cx="913359" cy="522081"/>
          </a:xfrm>
          <a:prstGeom prst="rect">
            <a:avLst/>
          </a:prstGeom>
          <a:solidFill>
            <a:srgbClr val="2B6CA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i=2</a:t>
            </a:r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591A98EE-D137-4C61-B2EC-83BE10D85634}"/>
              </a:ext>
            </a:extLst>
          </p:cNvPr>
          <p:cNvSpPr/>
          <p:nvPr/>
        </p:nvSpPr>
        <p:spPr>
          <a:xfrm>
            <a:off x="5404280" y="3665852"/>
            <a:ext cx="913359" cy="522081"/>
          </a:xfrm>
          <a:prstGeom prst="rect">
            <a:avLst/>
          </a:prstGeom>
          <a:solidFill>
            <a:srgbClr val="4472C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i=3</a:t>
            </a: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29ED8B39-E872-46CE-AB9D-01A5EE4C1E96}"/>
              </a:ext>
            </a:extLst>
          </p:cNvPr>
          <p:cNvSpPr/>
          <p:nvPr/>
        </p:nvSpPr>
        <p:spPr>
          <a:xfrm>
            <a:off x="6317636" y="3665852"/>
            <a:ext cx="913359" cy="522081"/>
          </a:xfrm>
          <a:prstGeom prst="rect">
            <a:avLst/>
          </a:prstGeom>
          <a:solidFill>
            <a:srgbClr val="2B6CA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i=4</a:t>
            </a:r>
          </a:p>
        </p:txBody>
      </p:sp>
      <p:sp>
        <p:nvSpPr>
          <p:cNvPr id="72" name="Rectángulo 71">
            <a:extLst>
              <a:ext uri="{FF2B5EF4-FFF2-40B4-BE49-F238E27FC236}">
                <a16:creationId xmlns:a16="http://schemas.microsoft.com/office/drawing/2014/main" id="{244B36FF-F559-47F1-B5FF-D3D5998BA42F}"/>
              </a:ext>
            </a:extLst>
          </p:cNvPr>
          <p:cNvSpPr/>
          <p:nvPr/>
        </p:nvSpPr>
        <p:spPr>
          <a:xfrm>
            <a:off x="7230993" y="3665852"/>
            <a:ext cx="913359" cy="522081"/>
          </a:xfrm>
          <a:prstGeom prst="rect">
            <a:avLst/>
          </a:prstGeom>
          <a:solidFill>
            <a:srgbClr val="4472C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i=5</a:t>
            </a:r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80493E41-02CB-40F5-A46F-15097152D53F}"/>
              </a:ext>
            </a:extLst>
          </p:cNvPr>
          <p:cNvSpPr/>
          <p:nvPr/>
        </p:nvSpPr>
        <p:spPr>
          <a:xfrm>
            <a:off x="8144349" y="3665852"/>
            <a:ext cx="913359" cy="522081"/>
          </a:xfrm>
          <a:prstGeom prst="rect">
            <a:avLst/>
          </a:prstGeom>
          <a:solidFill>
            <a:srgbClr val="2B6CA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i=6</a:t>
            </a:r>
          </a:p>
        </p:txBody>
      </p:sp>
      <p:sp>
        <p:nvSpPr>
          <p:cNvPr id="74" name="Flecha a la derecha con muesca 3">
            <a:extLst>
              <a:ext uri="{FF2B5EF4-FFF2-40B4-BE49-F238E27FC236}">
                <a16:creationId xmlns:a16="http://schemas.microsoft.com/office/drawing/2014/main" id="{B04F7738-C473-4A7B-B445-D90FCE5B1860}"/>
              </a:ext>
            </a:extLst>
          </p:cNvPr>
          <p:cNvSpPr/>
          <p:nvPr/>
        </p:nvSpPr>
        <p:spPr>
          <a:xfrm>
            <a:off x="995939" y="5995976"/>
            <a:ext cx="9601200" cy="539496"/>
          </a:xfrm>
          <a:prstGeom prst="notchedRightArrow">
            <a:avLst/>
          </a:prstGeom>
          <a:gradFill rotWithShape="1">
            <a:gsLst>
              <a:gs pos="0">
                <a:srgbClr val="DF9041">
                  <a:satMod val="103000"/>
                  <a:lumMod val="102000"/>
                  <a:tint val="94000"/>
                </a:srgbClr>
              </a:gs>
              <a:gs pos="50000">
                <a:srgbClr val="DF9041">
                  <a:satMod val="110000"/>
                  <a:lumMod val="100000"/>
                  <a:shade val="100000"/>
                </a:srgbClr>
              </a:gs>
              <a:gs pos="100000">
                <a:srgbClr val="DF904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Ejecución en el tiempo</a:t>
            </a:r>
          </a:p>
        </p:txBody>
      </p:sp>
      <p:pic>
        <p:nvPicPr>
          <p:cNvPr id="2" name="Grabación (16)">
            <a:hlinkClick r:id="" action="ppaction://media"/>
            <a:extLst>
              <a:ext uri="{FF2B5EF4-FFF2-40B4-BE49-F238E27FC236}">
                <a16:creationId xmlns:a16="http://schemas.microsoft.com/office/drawing/2014/main" id="{A17DD851-6F85-483F-AA96-81C5372E36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49040" y="2055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1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446718A0-8BA6-4816-BF75-1212A6706829}"/>
              </a:ext>
            </a:extLst>
          </p:cNvPr>
          <p:cNvSpPr/>
          <p:nvPr/>
        </p:nvSpPr>
        <p:spPr>
          <a:xfrm>
            <a:off x="1863532" y="3429289"/>
            <a:ext cx="1866964" cy="914400"/>
          </a:xfrm>
          <a:prstGeom prst="rect">
            <a:avLst/>
          </a:prstGeom>
          <a:gradFill flip="none" rotWithShape="1">
            <a:gsLst>
              <a:gs pos="0">
                <a:srgbClr val="4472C4">
                  <a:lumMod val="20000"/>
                  <a:lumOff val="80000"/>
                </a:srgbClr>
              </a:gs>
              <a:gs pos="100000">
                <a:srgbClr val="5B9BD5">
                  <a:lumMod val="30000"/>
                  <a:lumOff val="70000"/>
                </a:srgbClr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Programa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5" name="Marcador de contenido 2">
            <a:extLst>
              <a:ext uri="{FF2B5EF4-FFF2-40B4-BE49-F238E27FC236}">
                <a16:creationId xmlns:a16="http://schemas.microsoft.com/office/drawing/2014/main" id="{FFB74392-94DB-4505-9A69-F560E575B6E0}"/>
              </a:ext>
            </a:extLst>
          </p:cNvPr>
          <p:cNvSpPr txBox="1">
            <a:spLocks/>
          </p:cNvSpPr>
          <p:nvPr/>
        </p:nvSpPr>
        <p:spPr>
          <a:xfrm>
            <a:off x="379412" y="1633904"/>
            <a:ext cx="11437749" cy="896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defRPr>
            </a:lvl1pPr>
            <a:lvl2pPr marR="0" lvl="1" indent="0" fontAlgn="auto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spc="30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/>
            <a:r>
              <a:rPr lang="en-US" dirty="0" err="1"/>
              <a:t>Ejemplo</a:t>
            </a:r>
            <a:r>
              <a:rPr lang="en-US" dirty="0"/>
              <a:t> </a:t>
            </a:r>
            <a:r>
              <a:rPr lang="en-US" dirty="0" err="1"/>
              <a:t>directiva</a:t>
            </a:r>
            <a:r>
              <a:rPr lang="en-US" dirty="0"/>
              <a:t> FOR,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paralelo</a:t>
            </a:r>
            <a:endParaRPr lang="es-ES" dirty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69A13895-6055-42DE-BF75-CA000760FFB4}"/>
              </a:ext>
            </a:extLst>
          </p:cNvPr>
          <p:cNvSpPr/>
          <p:nvPr/>
        </p:nvSpPr>
        <p:spPr>
          <a:xfrm>
            <a:off x="4210261" y="2752172"/>
            <a:ext cx="533400" cy="676828"/>
          </a:xfrm>
          <a:prstGeom prst="rect">
            <a:avLst/>
          </a:prstGeom>
          <a:solidFill>
            <a:srgbClr val="4472C4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i=1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B4502830-19A0-45BF-83EF-6E0097B16E03}"/>
              </a:ext>
            </a:extLst>
          </p:cNvPr>
          <p:cNvSpPr/>
          <p:nvPr/>
        </p:nvSpPr>
        <p:spPr>
          <a:xfrm>
            <a:off x="4253764" y="5099825"/>
            <a:ext cx="457200" cy="676828"/>
          </a:xfrm>
          <a:prstGeom prst="rect">
            <a:avLst/>
          </a:prstGeom>
          <a:solidFill>
            <a:srgbClr val="488FD0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i=4</a:t>
            </a:r>
          </a:p>
        </p:txBody>
      </p:sp>
      <p:sp>
        <p:nvSpPr>
          <p:cNvPr id="48" name="Flecha a la derecha con muesca 3">
            <a:extLst>
              <a:ext uri="{FF2B5EF4-FFF2-40B4-BE49-F238E27FC236}">
                <a16:creationId xmlns:a16="http://schemas.microsoft.com/office/drawing/2014/main" id="{B92A0981-85FF-4DC0-9528-59BF83D5313A}"/>
              </a:ext>
            </a:extLst>
          </p:cNvPr>
          <p:cNvSpPr/>
          <p:nvPr/>
        </p:nvSpPr>
        <p:spPr>
          <a:xfrm>
            <a:off x="995939" y="5995976"/>
            <a:ext cx="9601200" cy="539496"/>
          </a:xfrm>
          <a:prstGeom prst="notchedRightArrow">
            <a:avLst/>
          </a:prstGeom>
          <a:gradFill rotWithShape="1">
            <a:gsLst>
              <a:gs pos="0">
                <a:srgbClr val="DF9041">
                  <a:satMod val="103000"/>
                  <a:lumMod val="102000"/>
                  <a:tint val="94000"/>
                </a:srgbClr>
              </a:gs>
              <a:gs pos="50000">
                <a:srgbClr val="DF9041">
                  <a:satMod val="110000"/>
                  <a:lumMod val="100000"/>
                  <a:shade val="100000"/>
                </a:srgbClr>
              </a:gs>
              <a:gs pos="100000">
                <a:srgbClr val="DF904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Ejecución en el tiempo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5519F929-127C-4218-B675-02FEA9AFF313}"/>
              </a:ext>
            </a:extLst>
          </p:cNvPr>
          <p:cNvSpPr/>
          <p:nvPr/>
        </p:nvSpPr>
        <p:spPr>
          <a:xfrm>
            <a:off x="7606635" y="3429289"/>
            <a:ext cx="2496312" cy="914400"/>
          </a:xfrm>
          <a:prstGeom prst="rect">
            <a:avLst/>
          </a:prstGeom>
          <a:gradFill flip="none" rotWithShape="1">
            <a:gsLst>
              <a:gs pos="0">
                <a:srgbClr val="4472C4">
                  <a:lumMod val="20000"/>
                  <a:lumOff val="80000"/>
                </a:srgbClr>
              </a:gs>
              <a:gs pos="100000">
                <a:srgbClr val="5B9BD5">
                  <a:lumMod val="30000"/>
                  <a:lumOff val="70000"/>
                </a:srgbClr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Master </a:t>
            </a:r>
            <a:r>
              <a:rPr kumimoji="0" lang="es-AR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thread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41E339B6-274A-4E36-86A5-CA249B0B1556}"/>
              </a:ext>
            </a:extLst>
          </p:cNvPr>
          <p:cNvCxnSpPr>
            <a:cxnSpLocks/>
            <a:stCxn id="38" idx="3"/>
            <a:endCxn id="46" idx="1"/>
          </p:cNvCxnSpPr>
          <p:nvPr/>
        </p:nvCxnSpPr>
        <p:spPr>
          <a:xfrm flipV="1">
            <a:off x="3730496" y="3090586"/>
            <a:ext cx="479765" cy="795903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D542DE5E-E9D4-4473-AFFB-8B61A7FE04B1}"/>
              </a:ext>
            </a:extLst>
          </p:cNvPr>
          <p:cNvCxnSpPr>
            <a:cxnSpLocks/>
            <a:stCxn id="38" idx="3"/>
            <a:endCxn id="65" idx="1"/>
          </p:cNvCxnSpPr>
          <p:nvPr/>
        </p:nvCxnSpPr>
        <p:spPr>
          <a:xfrm>
            <a:off x="3730496" y="3886489"/>
            <a:ext cx="533177" cy="42297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C3E0BE4B-DB54-49C5-BFFD-7AA6E7E2CB09}"/>
              </a:ext>
            </a:extLst>
          </p:cNvPr>
          <p:cNvCxnSpPr>
            <a:cxnSpLocks/>
            <a:stCxn id="38" idx="3"/>
            <a:endCxn id="64" idx="1"/>
          </p:cNvCxnSpPr>
          <p:nvPr/>
        </p:nvCxnSpPr>
        <p:spPr>
          <a:xfrm>
            <a:off x="3730496" y="3886489"/>
            <a:ext cx="524929" cy="804297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9A9999CC-52B7-4D52-B570-DE1EF3239CB5}"/>
              </a:ext>
            </a:extLst>
          </p:cNvPr>
          <p:cNvCxnSpPr>
            <a:cxnSpLocks/>
            <a:stCxn id="38" idx="3"/>
            <a:endCxn id="47" idx="1"/>
          </p:cNvCxnSpPr>
          <p:nvPr/>
        </p:nvCxnSpPr>
        <p:spPr>
          <a:xfrm>
            <a:off x="3730496" y="3886489"/>
            <a:ext cx="523268" cy="155175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54738BD7-8A24-40DC-BE9A-040229A1691D}"/>
              </a:ext>
            </a:extLst>
          </p:cNvPr>
          <p:cNvCxnSpPr>
            <a:cxnSpLocks/>
            <a:stCxn id="49" idx="1"/>
            <a:endCxn id="46" idx="3"/>
          </p:cNvCxnSpPr>
          <p:nvPr/>
        </p:nvCxnSpPr>
        <p:spPr>
          <a:xfrm flipH="1" flipV="1">
            <a:off x="4743661" y="3090586"/>
            <a:ext cx="2862974" cy="795903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1242E0E2-93FE-487F-946D-6F01A4768395}"/>
              </a:ext>
            </a:extLst>
          </p:cNvPr>
          <p:cNvCxnSpPr>
            <a:cxnSpLocks/>
            <a:stCxn id="49" idx="1"/>
            <a:endCxn id="65" idx="3"/>
          </p:cNvCxnSpPr>
          <p:nvPr/>
        </p:nvCxnSpPr>
        <p:spPr>
          <a:xfrm flipH="1">
            <a:off x="4720873" y="3886489"/>
            <a:ext cx="2885762" cy="42297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BC80AC0F-D34F-412C-ADA4-B6D2607E3C73}"/>
              </a:ext>
            </a:extLst>
          </p:cNvPr>
          <p:cNvCxnSpPr>
            <a:cxnSpLocks/>
            <a:stCxn id="49" idx="1"/>
            <a:endCxn id="64" idx="3"/>
          </p:cNvCxnSpPr>
          <p:nvPr/>
        </p:nvCxnSpPr>
        <p:spPr>
          <a:xfrm flipH="1">
            <a:off x="4712625" y="3886489"/>
            <a:ext cx="2894010" cy="804297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E194F6AC-FE6C-4513-97AA-89AD8D09B3B0}"/>
              </a:ext>
            </a:extLst>
          </p:cNvPr>
          <p:cNvCxnSpPr>
            <a:cxnSpLocks/>
            <a:stCxn id="49" idx="1"/>
            <a:endCxn id="47" idx="3"/>
          </p:cNvCxnSpPr>
          <p:nvPr/>
        </p:nvCxnSpPr>
        <p:spPr>
          <a:xfrm flipH="1">
            <a:off x="4710964" y="3886489"/>
            <a:ext cx="2895671" cy="155175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58" name="Rectángulo 57">
            <a:extLst>
              <a:ext uri="{FF2B5EF4-FFF2-40B4-BE49-F238E27FC236}">
                <a16:creationId xmlns:a16="http://schemas.microsoft.com/office/drawing/2014/main" id="{3E8E6A81-9456-4F20-A374-8C7875ED2A91}"/>
              </a:ext>
            </a:extLst>
          </p:cNvPr>
          <p:cNvSpPr/>
          <p:nvPr/>
        </p:nvSpPr>
        <p:spPr>
          <a:xfrm>
            <a:off x="5599121" y="2908484"/>
            <a:ext cx="457200" cy="914400"/>
          </a:xfrm>
          <a:prstGeom prst="rect">
            <a:avLst/>
          </a:prstGeom>
          <a:solidFill>
            <a:srgbClr val="2F76B7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i=5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0EF08ED7-0FA7-478C-AD0A-201A2AC7CFBC}"/>
              </a:ext>
            </a:extLst>
          </p:cNvPr>
          <p:cNvSpPr/>
          <p:nvPr/>
        </p:nvSpPr>
        <p:spPr>
          <a:xfrm>
            <a:off x="5597460" y="3947854"/>
            <a:ext cx="457200" cy="914400"/>
          </a:xfrm>
          <a:prstGeom prst="rect">
            <a:avLst/>
          </a:prstGeom>
          <a:solidFill>
            <a:srgbClr val="488FD0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i=6</a:t>
            </a:r>
          </a:p>
        </p:txBody>
      </p: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5518C80C-DEC2-46C1-9690-151D896BB68C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 flipV="1">
            <a:off x="3730496" y="3365684"/>
            <a:ext cx="1868625" cy="520805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2F42B831-13D1-4AF8-96B7-B5A3DC74A2FF}"/>
              </a:ext>
            </a:extLst>
          </p:cNvPr>
          <p:cNvCxnSpPr>
            <a:cxnSpLocks/>
            <a:stCxn id="38" idx="3"/>
            <a:endCxn id="59" idx="1"/>
          </p:cNvCxnSpPr>
          <p:nvPr/>
        </p:nvCxnSpPr>
        <p:spPr>
          <a:xfrm>
            <a:off x="3730496" y="3886489"/>
            <a:ext cx="1866964" cy="518565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C8AB40B4-BE49-4186-8B2F-E9DBA563287E}"/>
              </a:ext>
            </a:extLst>
          </p:cNvPr>
          <p:cNvCxnSpPr>
            <a:cxnSpLocks/>
            <a:stCxn id="49" idx="1"/>
            <a:endCxn id="58" idx="3"/>
          </p:cNvCxnSpPr>
          <p:nvPr/>
        </p:nvCxnSpPr>
        <p:spPr>
          <a:xfrm flipH="1" flipV="1">
            <a:off x="6056321" y="3365684"/>
            <a:ext cx="1550314" cy="520805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3D4340A8-4687-46B1-8811-CEE36C3166E9}"/>
              </a:ext>
            </a:extLst>
          </p:cNvPr>
          <p:cNvCxnSpPr>
            <a:cxnSpLocks/>
            <a:stCxn id="49" idx="1"/>
            <a:endCxn id="59" idx="3"/>
          </p:cNvCxnSpPr>
          <p:nvPr/>
        </p:nvCxnSpPr>
        <p:spPr>
          <a:xfrm flipH="1">
            <a:off x="6054660" y="3886489"/>
            <a:ext cx="1551975" cy="518565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64" name="Rectángulo 63">
            <a:extLst>
              <a:ext uri="{FF2B5EF4-FFF2-40B4-BE49-F238E27FC236}">
                <a16:creationId xmlns:a16="http://schemas.microsoft.com/office/drawing/2014/main" id="{953CD2DC-1059-458F-9CBC-46D6AAD78708}"/>
              </a:ext>
            </a:extLst>
          </p:cNvPr>
          <p:cNvSpPr/>
          <p:nvPr/>
        </p:nvSpPr>
        <p:spPr>
          <a:xfrm>
            <a:off x="4255425" y="4352372"/>
            <a:ext cx="457200" cy="676828"/>
          </a:xfrm>
          <a:prstGeom prst="rect">
            <a:avLst/>
          </a:prstGeom>
          <a:solidFill>
            <a:srgbClr val="2F76B7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i=3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CEE66AA6-9597-4142-9CE7-B9307C7974F0}"/>
              </a:ext>
            </a:extLst>
          </p:cNvPr>
          <p:cNvSpPr/>
          <p:nvPr/>
        </p:nvSpPr>
        <p:spPr>
          <a:xfrm>
            <a:off x="4263673" y="3590372"/>
            <a:ext cx="457200" cy="676828"/>
          </a:xfrm>
          <a:prstGeom prst="rect">
            <a:avLst/>
          </a:prstGeom>
          <a:solidFill>
            <a:srgbClr val="2B6CA7"/>
          </a:solidFill>
          <a:ln w="28575">
            <a:solidFill>
              <a:sysClr val="window" lastClr="FFFFFF"/>
            </a:solidFill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i=2</a:t>
            </a:r>
          </a:p>
        </p:txBody>
      </p:sp>
      <p:sp>
        <p:nvSpPr>
          <p:cNvPr id="66" name="Marcador de contenido 2">
            <a:extLst>
              <a:ext uri="{FF2B5EF4-FFF2-40B4-BE49-F238E27FC236}">
                <a16:creationId xmlns:a16="http://schemas.microsoft.com/office/drawing/2014/main" id="{447DBC94-3829-49CE-8418-8DB5834A35DC}"/>
              </a:ext>
            </a:extLst>
          </p:cNvPr>
          <p:cNvSpPr txBox="1">
            <a:spLocks/>
          </p:cNvSpPr>
          <p:nvPr/>
        </p:nvSpPr>
        <p:spPr>
          <a:xfrm>
            <a:off x="5826060" y="4737284"/>
            <a:ext cx="6288152" cy="737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s-AR" sz="28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/>
                <a:ea typeface="Tahoma" panose="020B0604030504040204" pitchFamily="34" charset="0"/>
                <a:cs typeface="Tahoma" panose="020B0604030504040204" pitchFamily="34" charset="0"/>
              </a:rPr>
              <a:t>¿Por qué solo son 4 </a:t>
            </a:r>
            <a:r>
              <a:rPr lang="es-AR" sz="2800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/>
                <a:ea typeface="Tahoma" panose="020B0604030504040204" pitchFamily="34" charset="0"/>
                <a:cs typeface="Tahoma" panose="020B0604030504040204" pitchFamily="34" charset="0"/>
              </a:rPr>
              <a:t>thread</a:t>
            </a:r>
            <a:r>
              <a:rPr lang="es-AR" sz="28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/>
                <a:ea typeface="Tahoma" panose="020B0604030504040204" pitchFamily="34" charset="0"/>
                <a:cs typeface="Tahoma" panose="020B0604030504040204" pitchFamily="34" charset="0"/>
              </a:rPr>
              <a:t> y no todos?</a:t>
            </a:r>
            <a:endParaRPr lang="es-AR" sz="2800" dirty="0">
              <a:solidFill>
                <a:srgbClr val="70AD47">
                  <a:lumMod val="20000"/>
                  <a:lumOff val="80000"/>
                </a:srgbClr>
              </a:solidFill>
              <a:latin typeface="Calibri" panose="020F05020202040302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Marcador de contenido 2">
            <a:extLst>
              <a:ext uri="{FF2B5EF4-FFF2-40B4-BE49-F238E27FC236}">
                <a16:creationId xmlns:a16="http://schemas.microsoft.com/office/drawing/2014/main" id="{447DBC94-3829-49CE-8418-8DB5834A35DC}"/>
              </a:ext>
            </a:extLst>
          </p:cNvPr>
          <p:cNvSpPr txBox="1">
            <a:spLocks/>
          </p:cNvSpPr>
          <p:nvPr/>
        </p:nvSpPr>
        <p:spPr>
          <a:xfrm>
            <a:off x="6077185" y="5368642"/>
            <a:ext cx="5723401" cy="666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s-AR" sz="28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/>
                <a:ea typeface="Tahoma" panose="020B0604030504040204" pitchFamily="34" charset="0"/>
                <a:cs typeface="Tahoma" panose="020B0604030504040204" pitchFamily="34" charset="0"/>
              </a:rPr>
              <a:t>Porque hay 4 núcleos reales.</a:t>
            </a:r>
            <a:endParaRPr lang="es-AR" sz="2800" dirty="0">
              <a:solidFill>
                <a:srgbClr val="70AD47">
                  <a:lumMod val="20000"/>
                  <a:lumOff val="80000"/>
                </a:srgbClr>
              </a:solidFill>
              <a:latin typeface="Calibri" panose="020F05020202040302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Grabación (17)">
            <a:hlinkClick r:id="" action="ppaction://media"/>
            <a:extLst>
              <a:ext uri="{FF2B5EF4-FFF2-40B4-BE49-F238E27FC236}">
                <a16:creationId xmlns:a16="http://schemas.microsoft.com/office/drawing/2014/main" id="{7E79D74C-C5F1-4748-96C4-BDEA83B0EF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18812" y="834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2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6" grpId="0" animBg="1"/>
      <p:bldP spid="47" grpId="0" animBg="1"/>
      <p:bldP spid="49" grpId="0" animBg="1"/>
      <p:bldP spid="58" grpId="0" animBg="1"/>
      <p:bldP spid="59" grpId="0" animBg="1"/>
      <p:bldP spid="64" grpId="0" animBg="1"/>
      <p:bldP spid="65" grpId="0" animBg="1"/>
      <p:bldP spid="66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F354FD9E-C3BD-490A-AB00-8CF4AA04E710}"/>
              </a:ext>
            </a:extLst>
          </p:cNvPr>
          <p:cNvSpPr/>
          <p:nvPr/>
        </p:nvSpPr>
        <p:spPr>
          <a:xfrm>
            <a:off x="760412" y="3429000"/>
            <a:ext cx="9109302" cy="1178052"/>
          </a:xfrm>
          <a:prstGeom prst="rect">
            <a:avLst/>
          </a:prstGeom>
          <a:gradFill flip="none" rotWithShape="1">
            <a:gsLst>
              <a:gs pos="0">
                <a:srgbClr val="4472C4">
                  <a:lumMod val="20000"/>
                  <a:lumOff val="80000"/>
                </a:srgbClr>
              </a:gs>
              <a:gs pos="100000">
                <a:srgbClr val="5B9BD5">
                  <a:lumMod val="30000"/>
                  <a:lumOff val="70000"/>
                </a:srgbClr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Programa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44740EA0-C98F-40BD-ADA1-4805DE69871D}"/>
              </a:ext>
            </a:extLst>
          </p:cNvPr>
          <p:cNvSpPr/>
          <p:nvPr/>
        </p:nvSpPr>
        <p:spPr>
          <a:xfrm>
            <a:off x="2855976" y="3438525"/>
            <a:ext cx="5480142" cy="1178052"/>
          </a:xfrm>
          <a:prstGeom prst="rect">
            <a:avLst/>
          </a:prstGeom>
          <a:solidFill>
            <a:srgbClr val="488FD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tIns="0" r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= 0;</a:t>
            </a:r>
            <a:b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</a:b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for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( i=1 ; i &lt; 6 ; i++ )</a:t>
            </a:r>
          </a:p>
        </p:txBody>
      </p:sp>
      <p:sp>
        <p:nvSpPr>
          <p:cNvPr id="41" name="Marcador de contenido 2">
            <a:extLst>
              <a:ext uri="{FF2B5EF4-FFF2-40B4-BE49-F238E27FC236}">
                <a16:creationId xmlns:a16="http://schemas.microsoft.com/office/drawing/2014/main" id="{43158C17-B0EC-4F0C-BFFC-CBC9251990CE}"/>
              </a:ext>
            </a:extLst>
          </p:cNvPr>
          <p:cNvSpPr txBox="1">
            <a:spLocks/>
          </p:cNvSpPr>
          <p:nvPr/>
        </p:nvSpPr>
        <p:spPr>
          <a:xfrm>
            <a:off x="375536" y="1600200"/>
            <a:ext cx="11437749" cy="896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Ejemplo</a:t>
            </a:r>
            <a:r>
              <a:rPr lang="en-U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</a:t>
            </a: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directiva</a:t>
            </a:r>
            <a:r>
              <a:rPr lang="en-U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REDUCE, </a:t>
            </a: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programa</a:t>
            </a:r>
            <a:r>
              <a:rPr lang="en-U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</a:t>
            </a: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secuencial</a:t>
            </a: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</a:endParaRP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B0762653-D0E2-4EFE-8C32-95C505281514}"/>
              </a:ext>
            </a:extLst>
          </p:cNvPr>
          <p:cNvSpPr/>
          <p:nvPr/>
        </p:nvSpPr>
        <p:spPr>
          <a:xfrm>
            <a:off x="2855975" y="4018155"/>
            <a:ext cx="913359" cy="598404"/>
          </a:xfrm>
          <a:prstGeom prst="rect">
            <a:avLst/>
          </a:prstGeom>
          <a:solidFill>
            <a:srgbClr val="4472C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+= …</a:t>
            </a:r>
          </a:p>
        </p:txBody>
      </p:sp>
      <p:sp>
        <p:nvSpPr>
          <p:cNvPr id="43" name="Abrir llave 42">
            <a:extLst>
              <a:ext uri="{FF2B5EF4-FFF2-40B4-BE49-F238E27FC236}">
                <a16:creationId xmlns:a16="http://schemas.microsoft.com/office/drawing/2014/main" id="{F03650F5-3015-4AC4-8DDC-438102D00AC1}"/>
              </a:ext>
            </a:extLst>
          </p:cNvPr>
          <p:cNvSpPr/>
          <p:nvPr/>
        </p:nvSpPr>
        <p:spPr>
          <a:xfrm>
            <a:off x="2627376" y="3403473"/>
            <a:ext cx="146051" cy="1292352"/>
          </a:xfrm>
          <a:prstGeom prst="leftBrace">
            <a:avLst/>
          </a:prstGeom>
          <a:noFill/>
          <a:ln w="25400" cap="flat" cmpd="sng" algn="ctr">
            <a:solidFill>
              <a:srgbClr val="E7E6E6"/>
            </a:solidFill>
            <a:prstDash val="solid"/>
            <a:miter lim="800000"/>
            <a:tailEnd type="none"/>
          </a:ln>
          <a:effectLst>
            <a:glow rad="101600">
              <a:srgbClr val="FFC000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4" name="Abrir llave 43">
            <a:extLst>
              <a:ext uri="{FF2B5EF4-FFF2-40B4-BE49-F238E27FC236}">
                <a16:creationId xmlns:a16="http://schemas.microsoft.com/office/drawing/2014/main" id="{3A1EAC21-3C08-4086-A644-8C2A17B924E1}"/>
              </a:ext>
            </a:extLst>
          </p:cNvPr>
          <p:cNvSpPr/>
          <p:nvPr/>
        </p:nvSpPr>
        <p:spPr>
          <a:xfrm rot="10800000">
            <a:off x="8716449" y="3432048"/>
            <a:ext cx="146051" cy="1292352"/>
          </a:xfrm>
          <a:prstGeom prst="leftBrace">
            <a:avLst/>
          </a:prstGeom>
          <a:noFill/>
          <a:ln w="25400" cap="flat" cmpd="sng" algn="ctr">
            <a:solidFill>
              <a:srgbClr val="E7E6E6"/>
            </a:solidFill>
            <a:prstDash val="solid"/>
            <a:miter lim="800000"/>
            <a:tailEnd type="none"/>
          </a:ln>
          <a:effectLst>
            <a:glow rad="101600">
              <a:srgbClr val="FFC000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AB5F90B5-2C9F-47E7-83F3-DED07D5448A3}"/>
              </a:ext>
            </a:extLst>
          </p:cNvPr>
          <p:cNvSpPr/>
          <p:nvPr/>
        </p:nvSpPr>
        <p:spPr>
          <a:xfrm>
            <a:off x="3769333" y="4015229"/>
            <a:ext cx="913359" cy="601329"/>
          </a:xfrm>
          <a:prstGeom prst="rect">
            <a:avLst/>
          </a:prstGeom>
          <a:solidFill>
            <a:srgbClr val="2B6CA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i=2</a:t>
            </a:r>
            <a:b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</a:b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+= …</a:t>
            </a: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FC697A5C-FD4C-49B6-A16F-5E3ABC2E1D2E}"/>
              </a:ext>
            </a:extLst>
          </p:cNvPr>
          <p:cNvSpPr/>
          <p:nvPr/>
        </p:nvSpPr>
        <p:spPr>
          <a:xfrm>
            <a:off x="4682690" y="4015229"/>
            <a:ext cx="913359" cy="601329"/>
          </a:xfrm>
          <a:prstGeom prst="rect">
            <a:avLst/>
          </a:prstGeom>
          <a:solidFill>
            <a:srgbClr val="4472C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i=3</a:t>
            </a:r>
            <a:b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</a:b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+= …</a:t>
            </a: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51707089-AB2E-430E-B35D-EEB538C26DDC}"/>
              </a:ext>
            </a:extLst>
          </p:cNvPr>
          <p:cNvSpPr/>
          <p:nvPr/>
        </p:nvSpPr>
        <p:spPr>
          <a:xfrm>
            <a:off x="5596046" y="4015229"/>
            <a:ext cx="913359" cy="601329"/>
          </a:xfrm>
          <a:prstGeom prst="rect">
            <a:avLst/>
          </a:prstGeom>
          <a:solidFill>
            <a:srgbClr val="2B6CA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i=4</a:t>
            </a:r>
            <a:b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</a:b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+= …</a:t>
            </a:r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E6797E05-070F-43DA-99A0-2B941CEA20A4}"/>
              </a:ext>
            </a:extLst>
          </p:cNvPr>
          <p:cNvSpPr/>
          <p:nvPr/>
        </p:nvSpPr>
        <p:spPr>
          <a:xfrm>
            <a:off x="6509403" y="4015229"/>
            <a:ext cx="913359" cy="601329"/>
          </a:xfrm>
          <a:prstGeom prst="rect">
            <a:avLst/>
          </a:prstGeom>
          <a:solidFill>
            <a:srgbClr val="4472C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i=5</a:t>
            </a:r>
            <a:b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</a:b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+= …</a:t>
            </a: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C7FE3142-4A76-4322-8D08-486831F8A2D2}"/>
              </a:ext>
            </a:extLst>
          </p:cNvPr>
          <p:cNvSpPr/>
          <p:nvPr/>
        </p:nvSpPr>
        <p:spPr>
          <a:xfrm>
            <a:off x="7422759" y="4015229"/>
            <a:ext cx="913359" cy="601329"/>
          </a:xfrm>
          <a:prstGeom prst="rect">
            <a:avLst/>
          </a:prstGeom>
          <a:solidFill>
            <a:srgbClr val="2B6CA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i=6</a:t>
            </a:r>
            <a:b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</a:b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+= …</a:t>
            </a:r>
          </a:p>
        </p:txBody>
      </p:sp>
      <p:sp>
        <p:nvSpPr>
          <p:cNvPr id="72" name="Flecha a la derecha con muesca 3">
            <a:extLst>
              <a:ext uri="{FF2B5EF4-FFF2-40B4-BE49-F238E27FC236}">
                <a16:creationId xmlns:a16="http://schemas.microsoft.com/office/drawing/2014/main" id="{B02DF6F8-7256-4219-8639-2E4EE5EF3D0E}"/>
              </a:ext>
            </a:extLst>
          </p:cNvPr>
          <p:cNvSpPr/>
          <p:nvPr/>
        </p:nvSpPr>
        <p:spPr>
          <a:xfrm>
            <a:off x="995939" y="5995976"/>
            <a:ext cx="9601200" cy="539496"/>
          </a:xfrm>
          <a:prstGeom prst="notchedRightArrow">
            <a:avLst/>
          </a:prstGeom>
          <a:gradFill rotWithShape="1">
            <a:gsLst>
              <a:gs pos="0">
                <a:srgbClr val="DF9041">
                  <a:satMod val="103000"/>
                  <a:lumMod val="102000"/>
                  <a:tint val="94000"/>
                </a:srgbClr>
              </a:gs>
              <a:gs pos="50000">
                <a:srgbClr val="DF9041">
                  <a:satMod val="110000"/>
                  <a:lumMod val="100000"/>
                  <a:shade val="100000"/>
                </a:srgbClr>
              </a:gs>
              <a:gs pos="100000">
                <a:srgbClr val="DF904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Ejecución en el tiempo</a:t>
            </a:r>
          </a:p>
        </p:txBody>
      </p:sp>
      <p:pic>
        <p:nvPicPr>
          <p:cNvPr id="2" name="Grabación (18)">
            <a:hlinkClick r:id="" action="ppaction://media"/>
            <a:extLst>
              <a:ext uri="{FF2B5EF4-FFF2-40B4-BE49-F238E27FC236}">
                <a16:creationId xmlns:a16="http://schemas.microsoft.com/office/drawing/2014/main" id="{2E9ED74C-7D67-4B16-8CAA-549A33BC34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09283" y="3890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5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25A366DC-84E5-46FB-ACFE-931006741412}"/>
              </a:ext>
            </a:extLst>
          </p:cNvPr>
          <p:cNvSpPr/>
          <p:nvPr/>
        </p:nvSpPr>
        <p:spPr>
          <a:xfrm>
            <a:off x="6216572" y="3176673"/>
            <a:ext cx="4631537" cy="1227168"/>
          </a:xfrm>
          <a:prstGeom prst="rect">
            <a:avLst/>
          </a:prstGeom>
          <a:gradFill flip="none" rotWithShape="1">
            <a:gsLst>
              <a:gs pos="0">
                <a:srgbClr val="4472C4">
                  <a:lumMod val="20000"/>
                  <a:lumOff val="80000"/>
                </a:srgbClr>
              </a:gs>
              <a:gs pos="100000">
                <a:srgbClr val="5B9BD5">
                  <a:lumMod val="30000"/>
                  <a:lumOff val="70000"/>
                </a:srgbClr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91440" bIns="0"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Master </a:t>
            </a:r>
            <a:r>
              <a:rPr kumimoji="0" lang="es-AR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thread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28182CBF-D1AB-4F3D-8AF6-AE9220318684}"/>
              </a:ext>
            </a:extLst>
          </p:cNvPr>
          <p:cNvSpPr/>
          <p:nvPr/>
        </p:nvSpPr>
        <p:spPr>
          <a:xfrm>
            <a:off x="474610" y="3116521"/>
            <a:ext cx="1866964" cy="1227168"/>
          </a:xfrm>
          <a:prstGeom prst="rect">
            <a:avLst/>
          </a:prstGeom>
          <a:gradFill flip="none" rotWithShape="1">
            <a:gsLst>
              <a:gs pos="0">
                <a:srgbClr val="4472C4">
                  <a:lumMod val="20000"/>
                  <a:lumOff val="80000"/>
                </a:srgbClr>
              </a:gs>
              <a:gs pos="100000">
                <a:srgbClr val="5B9BD5">
                  <a:lumMod val="30000"/>
                  <a:lumOff val="70000"/>
                </a:srgbClr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Programa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2" name="Marcador de contenido 2">
            <a:extLst>
              <a:ext uri="{FF2B5EF4-FFF2-40B4-BE49-F238E27FC236}">
                <a16:creationId xmlns:a16="http://schemas.microsoft.com/office/drawing/2014/main" id="{618C9B64-537F-47C1-A2A1-87C9300E159A}"/>
              </a:ext>
            </a:extLst>
          </p:cNvPr>
          <p:cNvSpPr txBox="1">
            <a:spLocks/>
          </p:cNvSpPr>
          <p:nvPr/>
        </p:nvSpPr>
        <p:spPr>
          <a:xfrm>
            <a:off x="371663" y="1600200"/>
            <a:ext cx="11437749" cy="896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Ejemplo</a:t>
            </a:r>
            <a:r>
              <a:rPr lang="en-U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</a:t>
            </a: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directiva</a:t>
            </a:r>
            <a:r>
              <a:rPr lang="en-U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REDUCE, </a:t>
            </a: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programa</a:t>
            </a:r>
            <a:r>
              <a:rPr lang="en-U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 </a:t>
            </a:r>
            <a:r>
              <a:rPr lang="en-U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  <a:latin typeface="+mn-lt"/>
              </a:rPr>
              <a:t>paralelo</a:t>
            </a: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  <a:latin typeface="+mn-lt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878C02AC-809A-4680-AF6B-7B9EB3391A49}"/>
              </a:ext>
            </a:extLst>
          </p:cNvPr>
          <p:cNvSpPr/>
          <p:nvPr/>
        </p:nvSpPr>
        <p:spPr>
          <a:xfrm>
            <a:off x="2821338" y="2599771"/>
            <a:ext cx="780843" cy="676829"/>
          </a:xfrm>
          <a:prstGeom prst="rect">
            <a:avLst/>
          </a:prstGeom>
          <a:solidFill>
            <a:srgbClr val="4472C4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=2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7EA8809E-80E2-41F1-8D46-024FE84E2A19}"/>
              </a:ext>
            </a:extLst>
          </p:cNvPr>
          <p:cNvSpPr/>
          <p:nvPr/>
        </p:nvSpPr>
        <p:spPr>
          <a:xfrm>
            <a:off x="2864842" y="5099824"/>
            <a:ext cx="723484" cy="676829"/>
          </a:xfrm>
          <a:prstGeom prst="rect">
            <a:avLst/>
          </a:prstGeom>
          <a:solidFill>
            <a:srgbClr val="488FD0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i=4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=5</a:t>
            </a:r>
          </a:p>
        </p:txBody>
      </p:sp>
      <p:sp>
        <p:nvSpPr>
          <p:cNvPr id="55" name="Flecha a la derecha con muesca 3">
            <a:extLst>
              <a:ext uri="{FF2B5EF4-FFF2-40B4-BE49-F238E27FC236}">
                <a16:creationId xmlns:a16="http://schemas.microsoft.com/office/drawing/2014/main" id="{A15FA915-15E2-4F28-97C5-9CDB4FA04018}"/>
              </a:ext>
            </a:extLst>
          </p:cNvPr>
          <p:cNvSpPr/>
          <p:nvPr/>
        </p:nvSpPr>
        <p:spPr>
          <a:xfrm>
            <a:off x="995939" y="5995976"/>
            <a:ext cx="9601200" cy="539496"/>
          </a:xfrm>
          <a:prstGeom prst="notchedRightArrow">
            <a:avLst/>
          </a:prstGeom>
          <a:gradFill rotWithShape="1">
            <a:gsLst>
              <a:gs pos="0">
                <a:srgbClr val="DF9041">
                  <a:satMod val="103000"/>
                  <a:lumMod val="102000"/>
                  <a:tint val="94000"/>
                </a:srgbClr>
              </a:gs>
              <a:gs pos="50000">
                <a:srgbClr val="DF9041">
                  <a:satMod val="110000"/>
                  <a:lumMod val="100000"/>
                  <a:shade val="100000"/>
                </a:srgbClr>
              </a:gs>
              <a:gs pos="100000">
                <a:srgbClr val="DF904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Ejecución en el tiempo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4CAC76EE-582A-4C96-9C60-00608CEA412C}"/>
              </a:ext>
            </a:extLst>
          </p:cNvPr>
          <p:cNvSpPr/>
          <p:nvPr/>
        </p:nvSpPr>
        <p:spPr>
          <a:xfrm>
            <a:off x="6203858" y="3509145"/>
            <a:ext cx="1222178" cy="615941"/>
          </a:xfrm>
          <a:prstGeom prst="rect">
            <a:avLst/>
          </a:prstGeom>
          <a:gradFill flip="none" rotWithShape="1">
            <a:gsLst>
              <a:gs pos="0">
                <a:srgbClr val="4472C4">
                  <a:lumMod val="20000"/>
                  <a:lumOff val="80000"/>
                </a:srgbClr>
              </a:gs>
              <a:gs pos="100000">
                <a:srgbClr val="5B9BD5">
                  <a:lumMod val="30000"/>
                  <a:lumOff val="70000"/>
                </a:srgbClr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9144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+</a:t>
            </a:r>
          </a:p>
        </p:txBody>
      </p: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42D64FDB-0CD0-42B9-A5DE-DC72CA4A3314}"/>
              </a:ext>
            </a:extLst>
          </p:cNvPr>
          <p:cNvCxnSpPr>
            <a:cxnSpLocks/>
            <a:stCxn id="51" idx="3"/>
            <a:endCxn id="53" idx="1"/>
          </p:cNvCxnSpPr>
          <p:nvPr/>
        </p:nvCxnSpPr>
        <p:spPr>
          <a:xfrm flipV="1">
            <a:off x="2341574" y="2938186"/>
            <a:ext cx="479764" cy="791919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77C6BCFE-9D37-42DE-9978-E8BAF0EEA483}"/>
              </a:ext>
            </a:extLst>
          </p:cNvPr>
          <p:cNvCxnSpPr>
            <a:cxnSpLocks/>
            <a:stCxn id="51" idx="3"/>
            <a:endCxn id="78" idx="1"/>
          </p:cNvCxnSpPr>
          <p:nvPr/>
        </p:nvCxnSpPr>
        <p:spPr>
          <a:xfrm>
            <a:off x="2341574" y="3730105"/>
            <a:ext cx="533177" cy="46281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B6A6CD97-DB47-4A84-98CA-150F0EE5D41C}"/>
              </a:ext>
            </a:extLst>
          </p:cNvPr>
          <p:cNvCxnSpPr>
            <a:cxnSpLocks/>
            <a:stCxn id="51" idx="3"/>
            <a:endCxn id="77" idx="1"/>
          </p:cNvCxnSpPr>
          <p:nvPr/>
        </p:nvCxnSpPr>
        <p:spPr>
          <a:xfrm>
            <a:off x="2341574" y="3730105"/>
            <a:ext cx="511074" cy="884481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36FEA7A7-DCB2-4389-89CF-59FF357E924D}"/>
              </a:ext>
            </a:extLst>
          </p:cNvPr>
          <p:cNvCxnSpPr>
            <a:cxnSpLocks/>
            <a:stCxn id="51" idx="3"/>
            <a:endCxn id="54" idx="1"/>
          </p:cNvCxnSpPr>
          <p:nvPr/>
        </p:nvCxnSpPr>
        <p:spPr>
          <a:xfrm>
            <a:off x="2341574" y="3730105"/>
            <a:ext cx="523268" cy="1708134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DAA9DA6E-5FF2-4556-9B9E-C2BC6A840AF7}"/>
              </a:ext>
            </a:extLst>
          </p:cNvPr>
          <p:cNvCxnSpPr>
            <a:cxnSpLocks/>
            <a:stCxn id="56" idx="1"/>
            <a:endCxn id="53" idx="3"/>
          </p:cNvCxnSpPr>
          <p:nvPr/>
        </p:nvCxnSpPr>
        <p:spPr>
          <a:xfrm flipH="1" flipV="1">
            <a:off x="3602181" y="2938186"/>
            <a:ext cx="2601677" cy="87893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85DEE562-1798-4E74-9D16-B61812AE431F}"/>
              </a:ext>
            </a:extLst>
          </p:cNvPr>
          <p:cNvCxnSpPr>
            <a:cxnSpLocks/>
            <a:stCxn id="56" idx="1"/>
            <a:endCxn id="78" idx="3"/>
          </p:cNvCxnSpPr>
          <p:nvPr/>
        </p:nvCxnSpPr>
        <p:spPr>
          <a:xfrm flipH="1" flipV="1">
            <a:off x="3602181" y="3776386"/>
            <a:ext cx="2601677" cy="4073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C67F4B3A-9439-438C-855C-39968B2DDC68}"/>
              </a:ext>
            </a:extLst>
          </p:cNvPr>
          <p:cNvCxnSpPr>
            <a:cxnSpLocks/>
            <a:stCxn id="56" idx="1"/>
            <a:endCxn id="77" idx="3"/>
          </p:cNvCxnSpPr>
          <p:nvPr/>
        </p:nvCxnSpPr>
        <p:spPr>
          <a:xfrm flipH="1">
            <a:off x="3588326" y="3817116"/>
            <a:ext cx="2615532" cy="79747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B634A0A1-46B2-4820-8E70-14AA3FEB4941}"/>
              </a:ext>
            </a:extLst>
          </p:cNvPr>
          <p:cNvCxnSpPr>
            <a:cxnSpLocks/>
            <a:stCxn id="56" idx="1"/>
            <a:endCxn id="54" idx="3"/>
          </p:cNvCxnSpPr>
          <p:nvPr/>
        </p:nvCxnSpPr>
        <p:spPr>
          <a:xfrm flipH="1">
            <a:off x="3588326" y="3817116"/>
            <a:ext cx="2615532" cy="1621123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65" name="Rectángulo 64">
            <a:extLst>
              <a:ext uri="{FF2B5EF4-FFF2-40B4-BE49-F238E27FC236}">
                <a16:creationId xmlns:a16="http://schemas.microsoft.com/office/drawing/2014/main" id="{3BE29DF6-8DD9-4322-95CF-F46031C2120B}"/>
              </a:ext>
            </a:extLst>
          </p:cNvPr>
          <p:cNvSpPr/>
          <p:nvPr/>
        </p:nvSpPr>
        <p:spPr>
          <a:xfrm>
            <a:off x="4210198" y="3021084"/>
            <a:ext cx="721823" cy="801799"/>
          </a:xfrm>
          <a:prstGeom prst="rect">
            <a:avLst/>
          </a:prstGeom>
          <a:solidFill>
            <a:srgbClr val="2F76B7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i=5</a:t>
            </a:r>
            <a:b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</a:b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=1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E9B0FD33-49BE-4296-BA79-B8B7B55FA51D}"/>
              </a:ext>
            </a:extLst>
          </p:cNvPr>
          <p:cNvSpPr/>
          <p:nvPr/>
        </p:nvSpPr>
        <p:spPr>
          <a:xfrm>
            <a:off x="4208537" y="4060454"/>
            <a:ext cx="723483" cy="801799"/>
          </a:xfrm>
          <a:prstGeom prst="rect">
            <a:avLst/>
          </a:prstGeom>
          <a:solidFill>
            <a:srgbClr val="488FD0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i=6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=4</a:t>
            </a:r>
          </a:p>
        </p:txBody>
      </p:sp>
      <p:cxnSp>
        <p:nvCxnSpPr>
          <p:cNvPr id="73" name="Conector recto 72">
            <a:extLst>
              <a:ext uri="{FF2B5EF4-FFF2-40B4-BE49-F238E27FC236}">
                <a16:creationId xmlns:a16="http://schemas.microsoft.com/office/drawing/2014/main" id="{3EFCA89B-39D0-46BE-8A58-0B6292AC1CCB}"/>
              </a:ext>
            </a:extLst>
          </p:cNvPr>
          <p:cNvCxnSpPr>
            <a:cxnSpLocks/>
            <a:stCxn id="51" idx="3"/>
            <a:endCxn id="65" idx="1"/>
          </p:cNvCxnSpPr>
          <p:nvPr/>
        </p:nvCxnSpPr>
        <p:spPr>
          <a:xfrm flipV="1">
            <a:off x="2341574" y="3421984"/>
            <a:ext cx="1868624" cy="308121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74" name="Conector recto 73">
            <a:extLst>
              <a:ext uri="{FF2B5EF4-FFF2-40B4-BE49-F238E27FC236}">
                <a16:creationId xmlns:a16="http://schemas.microsoft.com/office/drawing/2014/main" id="{BE5F7394-72AB-4DA1-AC30-D63BEB5ABF32}"/>
              </a:ext>
            </a:extLst>
          </p:cNvPr>
          <p:cNvCxnSpPr>
            <a:cxnSpLocks/>
            <a:stCxn id="51" idx="3"/>
            <a:endCxn id="66" idx="1"/>
          </p:cNvCxnSpPr>
          <p:nvPr/>
        </p:nvCxnSpPr>
        <p:spPr>
          <a:xfrm>
            <a:off x="2341574" y="3730105"/>
            <a:ext cx="1866963" cy="731249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56815AF3-072B-4E34-8B3E-D23445EEFE7C}"/>
              </a:ext>
            </a:extLst>
          </p:cNvPr>
          <p:cNvCxnSpPr>
            <a:cxnSpLocks/>
            <a:stCxn id="56" idx="1"/>
            <a:endCxn id="65" idx="3"/>
          </p:cNvCxnSpPr>
          <p:nvPr/>
        </p:nvCxnSpPr>
        <p:spPr>
          <a:xfrm flipH="1" flipV="1">
            <a:off x="4932021" y="3421984"/>
            <a:ext cx="1271837" cy="395132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76" name="Conector recto 75">
            <a:extLst>
              <a:ext uri="{FF2B5EF4-FFF2-40B4-BE49-F238E27FC236}">
                <a16:creationId xmlns:a16="http://schemas.microsoft.com/office/drawing/2014/main" id="{3D506D1D-5357-4346-8B67-F0314C809C80}"/>
              </a:ext>
            </a:extLst>
          </p:cNvPr>
          <p:cNvCxnSpPr>
            <a:cxnSpLocks/>
            <a:stCxn id="56" idx="1"/>
            <a:endCxn id="66" idx="3"/>
          </p:cNvCxnSpPr>
          <p:nvPr/>
        </p:nvCxnSpPr>
        <p:spPr>
          <a:xfrm flipH="1">
            <a:off x="4932020" y="3817116"/>
            <a:ext cx="1271838" cy="644238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77" name="Rectángulo 76">
            <a:extLst>
              <a:ext uri="{FF2B5EF4-FFF2-40B4-BE49-F238E27FC236}">
                <a16:creationId xmlns:a16="http://schemas.microsoft.com/office/drawing/2014/main" id="{E6950AA9-5C9F-4049-8955-240D1679DC13}"/>
              </a:ext>
            </a:extLst>
          </p:cNvPr>
          <p:cNvSpPr/>
          <p:nvPr/>
        </p:nvSpPr>
        <p:spPr>
          <a:xfrm>
            <a:off x="2852648" y="4276171"/>
            <a:ext cx="735678" cy="676829"/>
          </a:xfrm>
          <a:prstGeom prst="rect">
            <a:avLst/>
          </a:prstGeom>
          <a:solidFill>
            <a:srgbClr val="2F76B7"/>
          </a:solidFill>
          <a:ln w="28575"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i=3</a:t>
            </a:r>
            <a:b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</a:b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=6</a:t>
            </a: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F861CAC4-11BB-4317-ABF8-45D547CD3531}"/>
              </a:ext>
            </a:extLst>
          </p:cNvPr>
          <p:cNvSpPr/>
          <p:nvPr/>
        </p:nvSpPr>
        <p:spPr>
          <a:xfrm>
            <a:off x="2874751" y="3437971"/>
            <a:ext cx="727430" cy="676829"/>
          </a:xfrm>
          <a:prstGeom prst="rect">
            <a:avLst/>
          </a:prstGeom>
          <a:solidFill>
            <a:srgbClr val="2B6CA7"/>
          </a:solidFill>
          <a:ln w="28575">
            <a:solidFill>
              <a:sysClr val="window" lastClr="FFFFFF"/>
            </a:solidFill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i=2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=5</a:t>
            </a:r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A1E933F0-97F5-490F-AD8D-AF8A5FC3E66B}"/>
              </a:ext>
            </a:extLst>
          </p:cNvPr>
          <p:cNvSpPr/>
          <p:nvPr/>
        </p:nvSpPr>
        <p:spPr>
          <a:xfrm>
            <a:off x="6475240" y="3624966"/>
            <a:ext cx="913359" cy="395835"/>
          </a:xfrm>
          <a:prstGeom prst="rect">
            <a:avLst/>
          </a:prstGeom>
          <a:solidFill>
            <a:srgbClr val="4472C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= 2</a:t>
            </a:r>
          </a:p>
        </p:txBody>
      </p:sp>
      <p:sp>
        <p:nvSpPr>
          <p:cNvPr id="80" name="Rectángulo 79">
            <a:extLst>
              <a:ext uri="{FF2B5EF4-FFF2-40B4-BE49-F238E27FC236}">
                <a16:creationId xmlns:a16="http://schemas.microsoft.com/office/drawing/2014/main" id="{60ACE535-33E2-4C12-A395-C528502C7B7A}"/>
              </a:ext>
            </a:extLst>
          </p:cNvPr>
          <p:cNvSpPr/>
          <p:nvPr/>
        </p:nvSpPr>
        <p:spPr>
          <a:xfrm>
            <a:off x="6475240" y="3624966"/>
            <a:ext cx="913359" cy="395835"/>
          </a:xfrm>
          <a:prstGeom prst="rect">
            <a:avLst/>
          </a:prstGeom>
          <a:solidFill>
            <a:srgbClr val="4472C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= 7</a:t>
            </a:r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A0639FA5-3ADC-4018-B241-FF293C4F5960}"/>
              </a:ext>
            </a:extLst>
          </p:cNvPr>
          <p:cNvSpPr/>
          <p:nvPr/>
        </p:nvSpPr>
        <p:spPr>
          <a:xfrm>
            <a:off x="6475240" y="3624966"/>
            <a:ext cx="913359" cy="395835"/>
          </a:xfrm>
          <a:prstGeom prst="rect">
            <a:avLst/>
          </a:prstGeom>
          <a:solidFill>
            <a:srgbClr val="4472C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= 13</a:t>
            </a:r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B857BF0A-7817-458C-8209-62A7510DC6D9}"/>
              </a:ext>
            </a:extLst>
          </p:cNvPr>
          <p:cNvSpPr/>
          <p:nvPr/>
        </p:nvSpPr>
        <p:spPr>
          <a:xfrm>
            <a:off x="6475240" y="3624966"/>
            <a:ext cx="913359" cy="395835"/>
          </a:xfrm>
          <a:prstGeom prst="rect">
            <a:avLst/>
          </a:prstGeom>
          <a:solidFill>
            <a:srgbClr val="4472C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= 14</a:t>
            </a:r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C6020263-A29D-4A67-A1DE-1DFFAA37B852}"/>
              </a:ext>
            </a:extLst>
          </p:cNvPr>
          <p:cNvSpPr/>
          <p:nvPr/>
        </p:nvSpPr>
        <p:spPr>
          <a:xfrm>
            <a:off x="6475240" y="3624966"/>
            <a:ext cx="913359" cy="395835"/>
          </a:xfrm>
          <a:prstGeom prst="rect">
            <a:avLst/>
          </a:prstGeom>
          <a:solidFill>
            <a:srgbClr val="4472C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= 18</a:t>
            </a:r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E630B4FE-2ECE-4DC8-87CD-7F053FA7B9CB}"/>
              </a:ext>
            </a:extLst>
          </p:cNvPr>
          <p:cNvSpPr/>
          <p:nvPr/>
        </p:nvSpPr>
        <p:spPr>
          <a:xfrm>
            <a:off x="6475240" y="3624966"/>
            <a:ext cx="913359" cy="395835"/>
          </a:xfrm>
          <a:prstGeom prst="rect">
            <a:avLst/>
          </a:prstGeom>
          <a:solidFill>
            <a:srgbClr val="4472C4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9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aux</a:t>
            </a:r>
            <a:r>
              <a:rPr kumimoji="0" lang="es-AR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= 23</a:t>
            </a:r>
          </a:p>
        </p:txBody>
      </p:sp>
      <p:pic>
        <p:nvPicPr>
          <p:cNvPr id="2" name="Grabación (19)">
            <a:hlinkClick r:id="" action="ppaction://media"/>
            <a:extLst>
              <a:ext uri="{FF2B5EF4-FFF2-40B4-BE49-F238E27FC236}">
                <a16:creationId xmlns:a16="http://schemas.microsoft.com/office/drawing/2014/main" id="{8C985639-8F32-4A72-AAE0-B3A3CBB860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28413" y="3762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3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3" grpId="0" animBg="1"/>
      <p:bldP spid="54" grpId="0" animBg="1"/>
      <p:bldP spid="56" grpId="0" animBg="1"/>
      <p:bldP spid="65" grpId="0" animBg="1"/>
      <p:bldP spid="6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-1" y="1524000"/>
            <a:ext cx="11428413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Ventajas:</a:t>
            </a:r>
            <a:endParaRPr lang="es-ES" sz="28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B7D0C501-6F43-4EA3-8AA0-13BBAED4F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955" y="2484437"/>
            <a:ext cx="11437749" cy="3669619"/>
          </a:xfrm>
        </p:spPr>
        <p:txBody>
          <a:bodyPr>
            <a:normAutofit/>
          </a:bodyPr>
          <a:lstStyle/>
          <a:p>
            <a:pPr lvl="1">
              <a:lnSpc>
                <a:spcPct val="200000"/>
              </a:lnSpc>
            </a:pPr>
            <a:r>
              <a:rPr lang="es-ES" sz="28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Es mas sencillo que utilizar </a:t>
            </a:r>
            <a:r>
              <a:rPr lang="es-ES" sz="28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</a:t>
            </a:r>
            <a:r>
              <a:rPr lang="es-ES" sz="28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</a:t>
            </a:r>
            <a:r>
              <a:rPr lang="es-ES" sz="28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posix</a:t>
            </a:r>
            <a:r>
              <a:rPr lang="es-ES" sz="28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.</a:t>
            </a:r>
          </a:p>
          <a:p>
            <a:pPr lvl="1">
              <a:lnSpc>
                <a:spcPct val="200000"/>
              </a:lnSpc>
            </a:pPr>
            <a:r>
              <a:rPr lang="es-ES" sz="28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Los datos son compartidos rápida y uniformemente entre los hilos.</a:t>
            </a:r>
          </a:p>
          <a:p>
            <a:pPr lvl="1">
              <a:lnSpc>
                <a:spcPct val="200000"/>
              </a:lnSpc>
            </a:pPr>
            <a:r>
              <a:rPr lang="es-ES" sz="28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Ofrece una perspectiva amigable para el programador.</a:t>
            </a:r>
          </a:p>
        </p:txBody>
      </p:sp>
      <p:pic>
        <p:nvPicPr>
          <p:cNvPr id="2" name="Grabación (20)">
            <a:hlinkClick r:id="" action="ppaction://media"/>
            <a:extLst>
              <a:ext uri="{FF2B5EF4-FFF2-40B4-BE49-F238E27FC236}">
                <a16:creationId xmlns:a16="http://schemas.microsoft.com/office/drawing/2014/main" id="{E2FDBA5C-C339-4209-B269-64056D2A8A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4331" y="5162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70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OpenMP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-1" y="1524000"/>
            <a:ext cx="11428413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Desventajas:</a:t>
            </a:r>
            <a:endParaRPr lang="es-ES" sz="28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E87044E-BFEA-4460-B568-9C60CC6AE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955" y="2285999"/>
            <a:ext cx="11437749" cy="4114801"/>
          </a:xfrm>
        </p:spPr>
        <p:txBody>
          <a:bodyPr>
            <a:normAutofit fontScale="92500"/>
          </a:bodyPr>
          <a:lstStyle/>
          <a:p>
            <a:pPr lvl="1">
              <a:lnSpc>
                <a:spcPct val="200000"/>
              </a:lnSpc>
            </a:pPr>
            <a:r>
              <a:rPr lang="es-ES" sz="28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No es escalable.</a:t>
            </a:r>
          </a:p>
          <a:p>
            <a:pPr lvl="1">
              <a:lnSpc>
                <a:spcPct val="200000"/>
              </a:lnSpc>
            </a:pPr>
            <a:r>
              <a:rPr lang="es-ES" sz="28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Es responsabilidad del programador la sincronización de regiones criticas.</a:t>
            </a:r>
          </a:p>
          <a:p>
            <a:pPr lvl="1">
              <a:lnSpc>
                <a:spcPct val="200000"/>
              </a:lnSpc>
            </a:pPr>
            <a:r>
              <a:rPr lang="es-ES" sz="28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Resulta costoso construir computadoras y procesadores con mayor cantidad de hilos concurrentes.</a:t>
            </a:r>
          </a:p>
        </p:txBody>
      </p:sp>
      <p:pic>
        <p:nvPicPr>
          <p:cNvPr id="2" name="Grabación (21)">
            <a:hlinkClick r:id="" action="ppaction://media"/>
            <a:extLst>
              <a:ext uri="{FF2B5EF4-FFF2-40B4-BE49-F238E27FC236}">
                <a16:creationId xmlns:a16="http://schemas.microsoft.com/office/drawing/2014/main" id="{AEBA8AF6-EC0A-437E-832E-103AFBEA2D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58824" y="5103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5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31750"/>
          </a:effectLst>
        </p:spPr>
        <p:txBody>
          <a:bodyPr/>
          <a:lstStyle/>
          <a:p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Agenda Clase 1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Arquitecturas.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Open MP.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</a:t>
            </a: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MPI.</a:t>
            </a: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</a:t>
            </a:r>
            <a:endParaRPr lang="es-ES" spc="300" dirty="0">
              <a:ln w="15875">
                <a:solidFill>
                  <a:schemeClr val="tx1"/>
                </a:solidFill>
              </a:ln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 err="1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Cluster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GRID.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Computación en la Nube.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Trabajo Práctico.</a:t>
            </a:r>
          </a:p>
        </p:txBody>
      </p:sp>
      <p:pic>
        <p:nvPicPr>
          <p:cNvPr id="4" name="Grabación (22)">
            <a:hlinkClick r:id="" action="ppaction://media"/>
            <a:extLst>
              <a:ext uri="{FF2B5EF4-FFF2-40B4-BE49-F238E27FC236}">
                <a16:creationId xmlns:a16="http://schemas.microsoft.com/office/drawing/2014/main" id="{08154283-1F84-4715-BE2B-564756D17E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9675" y="714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6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1524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Es una especificación para los desarrolladores y usuarios de bibliotecas de pasaje de mensajes.</a:t>
            </a:r>
            <a:endParaRPr lang="es-ES" sz="28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210" y="3571116"/>
            <a:ext cx="8776204" cy="248257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Grabación (23)">
            <a:hlinkClick r:id="" action="ppaction://media"/>
            <a:extLst>
              <a:ext uri="{FF2B5EF4-FFF2-40B4-BE49-F238E27FC236}">
                <a16:creationId xmlns:a16="http://schemas.microsoft.com/office/drawing/2014/main" id="{E928F67E-8FBA-45B8-A8A0-A8A323ECE6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15101" y="5965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7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4953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OpenMPI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es la biblioteca que representa la especificación MPI.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6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Thread-safe</a:t>
            </a:r>
            <a:r>
              <a:rPr lang="es-ES" sz="26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.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6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Open-</a:t>
            </a:r>
            <a:r>
              <a:rPr lang="es-ES" sz="26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Source</a:t>
            </a:r>
            <a:r>
              <a:rPr lang="es-ES" sz="26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.</a:t>
            </a:r>
          </a:p>
          <a:p>
            <a:pPr lvl="2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s-ES" sz="26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Desarrollada por consorcio de </a:t>
            </a:r>
            <a:br>
              <a:rPr lang="es-ES" sz="26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</a:br>
            <a:r>
              <a:rPr lang="es-ES" sz="26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académicos, investigadores</a:t>
            </a:r>
            <a:br>
              <a:rPr lang="es-ES" sz="26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</a:br>
            <a:r>
              <a:rPr lang="es-ES" sz="26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y compañías Software</a:t>
            </a:r>
          </a:p>
        </p:txBody>
      </p:sp>
      <p:pic>
        <p:nvPicPr>
          <p:cNvPr id="5124" name="Picture 4" descr="http://4.bp.blogspot.com/-4YT9FzjX3T4/T1y2woaghMI/AAAAAAAABAA/KQq6mt8YX54/s1600/like%2Ba%2Bsi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75612" y="4572000"/>
            <a:ext cx="2695368" cy="2077278"/>
          </a:xfrm>
          <a:prstGeom prst="rect">
            <a:avLst/>
          </a:prstGeom>
          <a:noFill/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bación (24)">
            <a:hlinkClick r:id="" action="ppaction://media"/>
            <a:extLst>
              <a:ext uri="{FF2B5EF4-FFF2-40B4-BE49-F238E27FC236}">
                <a16:creationId xmlns:a16="http://schemas.microsoft.com/office/drawing/2014/main" id="{B402BF75-E8C5-4A49-8C8F-F54DA92FB3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8425" y="766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4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2895600"/>
            <a:ext cx="2514600" cy="24384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 algn="ctr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Esqueleto </a:t>
            </a:r>
          </a:p>
          <a:p>
            <a:pPr marL="274320" lvl="1" indent="0" algn="ctr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de</a:t>
            </a:r>
          </a:p>
          <a:p>
            <a:pPr marL="274320" lvl="1" indent="0" algn="ctr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programa</a:t>
            </a:r>
            <a:b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</a:b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MPI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graphicFrame>
        <p:nvGraphicFramePr>
          <p:cNvPr id="7" name="Marcador de contenido 3" descr="Lista de viñetas verticales" title="SmartArt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68303108"/>
              </p:ext>
            </p:extLst>
          </p:nvPr>
        </p:nvGraphicFramePr>
        <p:xfrm>
          <a:off x="5789612" y="1752600"/>
          <a:ext cx="4419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Grabación (25)">
            <a:hlinkClick r:id="" action="ppaction://media"/>
            <a:extLst>
              <a:ext uri="{FF2B5EF4-FFF2-40B4-BE49-F238E27FC236}">
                <a16:creationId xmlns:a16="http://schemas.microsoft.com/office/drawing/2014/main" id="{1DAFD2AC-82E7-4834-AB24-D9B24C9BA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04600" y="714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7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B0E064DA-C961-431D-9581-4ED276DFD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67" y="1494354"/>
            <a:ext cx="11437749" cy="1668524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es-ES" sz="26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MPI utiliza procesos pesados (no hilos) y cada uno representa a una tarea independiente, que ejecuta en un contexto formado por una o más computadoras.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C350FF37-AB09-4A15-BB8C-64CD32B3150B}"/>
              </a:ext>
            </a:extLst>
          </p:cNvPr>
          <p:cNvCxnSpPr>
            <a:cxnSpLocks/>
          </p:cNvCxnSpPr>
          <p:nvPr/>
        </p:nvCxnSpPr>
        <p:spPr>
          <a:xfrm flipH="1" flipV="1">
            <a:off x="4422296" y="4380824"/>
            <a:ext cx="3976985" cy="857777"/>
          </a:xfrm>
          <a:prstGeom prst="line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76" name="Conector recto 75">
            <a:extLst>
              <a:ext uri="{FF2B5EF4-FFF2-40B4-BE49-F238E27FC236}">
                <a16:creationId xmlns:a16="http://schemas.microsoft.com/office/drawing/2014/main" id="{CDD26E29-A353-4A2E-BD43-5C3AEB3E466D}"/>
              </a:ext>
            </a:extLst>
          </p:cNvPr>
          <p:cNvCxnSpPr>
            <a:cxnSpLocks/>
          </p:cNvCxnSpPr>
          <p:nvPr/>
        </p:nvCxnSpPr>
        <p:spPr>
          <a:xfrm flipH="1">
            <a:off x="4491153" y="4026459"/>
            <a:ext cx="1636089" cy="320703"/>
          </a:xfrm>
          <a:prstGeom prst="line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77" name="Conector recto 76">
            <a:extLst>
              <a:ext uri="{FF2B5EF4-FFF2-40B4-BE49-F238E27FC236}">
                <a16:creationId xmlns:a16="http://schemas.microsoft.com/office/drawing/2014/main" id="{2DB09C03-6DF2-46E2-870D-516BA0D58BAC}"/>
              </a:ext>
            </a:extLst>
          </p:cNvPr>
          <p:cNvCxnSpPr>
            <a:cxnSpLocks/>
          </p:cNvCxnSpPr>
          <p:nvPr/>
        </p:nvCxnSpPr>
        <p:spPr>
          <a:xfrm flipH="1" flipV="1">
            <a:off x="4400186" y="4388666"/>
            <a:ext cx="1237583" cy="1361816"/>
          </a:xfrm>
          <a:prstGeom prst="line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78" name="Conector recto 77">
            <a:extLst>
              <a:ext uri="{FF2B5EF4-FFF2-40B4-BE49-F238E27FC236}">
                <a16:creationId xmlns:a16="http://schemas.microsoft.com/office/drawing/2014/main" id="{B03C085C-F2E4-4100-B378-85AB47767CAB}"/>
              </a:ext>
            </a:extLst>
          </p:cNvPr>
          <p:cNvCxnSpPr>
            <a:cxnSpLocks/>
          </p:cNvCxnSpPr>
          <p:nvPr/>
        </p:nvCxnSpPr>
        <p:spPr>
          <a:xfrm flipV="1">
            <a:off x="2989055" y="4388665"/>
            <a:ext cx="1288379" cy="1212577"/>
          </a:xfrm>
          <a:prstGeom prst="line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79" name="Conector recto 78">
            <a:extLst>
              <a:ext uri="{FF2B5EF4-FFF2-40B4-BE49-F238E27FC236}">
                <a16:creationId xmlns:a16="http://schemas.microsoft.com/office/drawing/2014/main" id="{049AAFA4-A43E-4D10-9FDC-8665D3BB18B5}"/>
              </a:ext>
            </a:extLst>
          </p:cNvPr>
          <p:cNvCxnSpPr>
            <a:cxnSpLocks/>
          </p:cNvCxnSpPr>
          <p:nvPr/>
        </p:nvCxnSpPr>
        <p:spPr>
          <a:xfrm>
            <a:off x="2613980" y="4026460"/>
            <a:ext cx="1786204" cy="362205"/>
          </a:xfrm>
          <a:prstGeom prst="line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pic>
        <p:nvPicPr>
          <p:cNvPr id="80" name="Picture 2" descr="internet switch, router, modem icon png">
            <a:extLst>
              <a:ext uri="{FF2B5EF4-FFF2-40B4-BE49-F238E27FC236}">
                <a16:creationId xmlns:a16="http://schemas.microsoft.com/office/drawing/2014/main" id="{662A11C7-A344-4271-89FF-9EC083751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5B9BD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031" y="4026460"/>
            <a:ext cx="1613528" cy="80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6" descr="Imagen relacionada">
            <a:extLst>
              <a:ext uri="{FF2B5EF4-FFF2-40B4-BE49-F238E27FC236}">
                <a16:creationId xmlns:a16="http://schemas.microsoft.com/office/drawing/2014/main" id="{489F45A3-3B84-4659-8E85-E8108D95F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364" y="3560593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6" descr="Imagen relacionada">
            <a:extLst>
              <a:ext uri="{FF2B5EF4-FFF2-40B4-BE49-F238E27FC236}">
                <a16:creationId xmlns:a16="http://schemas.microsoft.com/office/drawing/2014/main" id="{F0A17C60-B2F8-478C-82BB-1B4BA2226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295" y="5210188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6" descr="Imagen relacionada">
            <a:extLst>
              <a:ext uri="{FF2B5EF4-FFF2-40B4-BE49-F238E27FC236}">
                <a16:creationId xmlns:a16="http://schemas.microsoft.com/office/drawing/2014/main" id="{0DF0C282-207B-4380-BF34-382B0C978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872" y="5442384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" descr="Resultado de imagen para notebook icon blue">
            <a:extLst>
              <a:ext uri="{FF2B5EF4-FFF2-40B4-BE49-F238E27FC236}">
                <a16:creationId xmlns:a16="http://schemas.microsoft.com/office/drawing/2014/main" id="{8DA41EB5-005B-4319-9CF8-DF63516CD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769" y="3391087"/>
            <a:ext cx="1359995" cy="127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Rectángulo 84">
            <a:extLst>
              <a:ext uri="{FF2B5EF4-FFF2-40B4-BE49-F238E27FC236}">
                <a16:creationId xmlns:a16="http://schemas.microsoft.com/office/drawing/2014/main" id="{79686E51-DF73-4B20-BCCE-F87C9BDFEE7C}"/>
              </a:ext>
            </a:extLst>
          </p:cNvPr>
          <p:cNvSpPr/>
          <p:nvPr/>
        </p:nvSpPr>
        <p:spPr>
          <a:xfrm>
            <a:off x="7225430" y="3470640"/>
            <a:ext cx="456776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P1</a:t>
            </a:r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id="{45E88F24-9F04-4984-950E-7288F6FF0968}"/>
              </a:ext>
            </a:extLst>
          </p:cNvPr>
          <p:cNvSpPr/>
          <p:nvPr/>
        </p:nvSpPr>
        <p:spPr>
          <a:xfrm>
            <a:off x="553175" y="4434060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P4</a:t>
            </a:r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C54A79B8-CE91-45A9-9BA5-B79071104104}"/>
              </a:ext>
            </a:extLst>
          </p:cNvPr>
          <p:cNvSpPr/>
          <p:nvPr/>
        </p:nvSpPr>
        <p:spPr>
          <a:xfrm>
            <a:off x="545847" y="3655585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P2</a:t>
            </a:r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60FC06F1-05CC-41B0-8138-9BBF8A24BBB2}"/>
              </a:ext>
            </a:extLst>
          </p:cNvPr>
          <p:cNvSpPr/>
          <p:nvPr/>
        </p:nvSpPr>
        <p:spPr>
          <a:xfrm>
            <a:off x="1237191" y="3655585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P3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21226E52-E0ED-4273-A365-43C17CD32F19}"/>
              </a:ext>
            </a:extLst>
          </p:cNvPr>
          <p:cNvSpPr/>
          <p:nvPr/>
        </p:nvSpPr>
        <p:spPr>
          <a:xfrm>
            <a:off x="1237191" y="4434060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P5</a:t>
            </a:r>
          </a:p>
        </p:txBody>
      </p:sp>
      <p:sp>
        <p:nvSpPr>
          <p:cNvPr id="90" name="Rectángulo 89">
            <a:extLst>
              <a:ext uri="{FF2B5EF4-FFF2-40B4-BE49-F238E27FC236}">
                <a16:creationId xmlns:a16="http://schemas.microsoft.com/office/drawing/2014/main" id="{D035E805-D401-431D-85E5-E7DA43A753F4}"/>
              </a:ext>
            </a:extLst>
          </p:cNvPr>
          <p:cNvSpPr/>
          <p:nvPr/>
        </p:nvSpPr>
        <p:spPr>
          <a:xfrm>
            <a:off x="1037138" y="6220859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P8</a:t>
            </a:r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4159F160-FD15-4274-8096-91B88B6AD3E2}"/>
              </a:ext>
            </a:extLst>
          </p:cNvPr>
          <p:cNvSpPr/>
          <p:nvPr/>
        </p:nvSpPr>
        <p:spPr>
          <a:xfrm>
            <a:off x="1029810" y="5442384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P6</a:t>
            </a: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id="{5A716E13-01F3-457F-8239-FBDAC35BB8FA}"/>
              </a:ext>
            </a:extLst>
          </p:cNvPr>
          <p:cNvSpPr/>
          <p:nvPr/>
        </p:nvSpPr>
        <p:spPr>
          <a:xfrm>
            <a:off x="1721154" y="5442384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P7</a:t>
            </a: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id="{14858099-96FA-4427-8982-3544837CE193}"/>
              </a:ext>
            </a:extLst>
          </p:cNvPr>
          <p:cNvSpPr/>
          <p:nvPr/>
        </p:nvSpPr>
        <p:spPr>
          <a:xfrm>
            <a:off x="1721154" y="6220859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P9</a:t>
            </a: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107D2F31-51E4-422B-930B-A8842EF9A139}"/>
              </a:ext>
            </a:extLst>
          </p:cNvPr>
          <p:cNvSpPr/>
          <p:nvPr/>
        </p:nvSpPr>
        <p:spPr>
          <a:xfrm>
            <a:off x="3861031" y="6262363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P12</a:t>
            </a:r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5AF58971-8652-4F75-B599-43E0882CFBB2}"/>
              </a:ext>
            </a:extLst>
          </p:cNvPr>
          <p:cNvSpPr/>
          <p:nvPr/>
        </p:nvSpPr>
        <p:spPr>
          <a:xfrm>
            <a:off x="3853703" y="5483888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P10</a:t>
            </a:r>
          </a:p>
        </p:txBody>
      </p:sp>
      <p:sp>
        <p:nvSpPr>
          <p:cNvPr id="96" name="Rectángulo 95">
            <a:extLst>
              <a:ext uri="{FF2B5EF4-FFF2-40B4-BE49-F238E27FC236}">
                <a16:creationId xmlns:a16="http://schemas.microsoft.com/office/drawing/2014/main" id="{69556B78-2483-405A-9325-3A993C78EEDE}"/>
              </a:ext>
            </a:extLst>
          </p:cNvPr>
          <p:cNvSpPr/>
          <p:nvPr/>
        </p:nvSpPr>
        <p:spPr>
          <a:xfrm>
            <a:off x="4545047" y="5483888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P11</a:t>
            </a:r>
          </a:p>
        </p:txBody>
      </p:sp>
      <p:sp>
        <p:nvSpPr>
          <p:cNvPr id="97" name="Rectángulo 96">
            <a:extLst>
              <a:ext uri="{FF2B5EF4-FFF2-40B4-BE49-F238E27FC236}">
                <a16:creationId xmlns:a16="http://schemas.microsoft.com/office/drawing/2014/main" id="{B2208CF3-FA16-4E23-AA68-BCF38FEE2D56}"/>
              </a:ext>
            </a:extLst>
          </p:cNvPr>
          <p:cNvSpPr/>
          <p:nvPr/>
        </p:nvSpPr>
        <p:spPr>
          <a:xfrm>
            <a:off x="4545047" y="6262363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P13</a:t>
            </a:r>
          </a:p>
        </p:txBody>
      </p:sp>
      <p:pic>
        <p:nvPicPr>
          <p:cNvPr id="98" name="Picture 12" descr="Resultado de imagen para server rack icon">
            <a:extLst>
              <a:ext uri="{FF2B5EF4-FFF2-40B4-BE49-F238E27FC236}">
                <a16:creationId xmlns:a16="http://schemas.microsoft.com/office/drawing/2014/main" id="{E4CB224E-900B-42B7-8EF0-095E31DCE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31368" y="4207562"/>
            <a:ext cx="2006599" cy="234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Rectángulo 98">
            <a:extLst>
              <a:ext uri="{FF2B5EF4-FFF2-40B4-BE49-F238E27FC236}">
                <a16:creationId xmlns:a16="http://schemas.microsoft.com/office/drawing/2014/main" id="{9B21E104-C1BC-45FA-898C-435D1240EFD1}"/>
              </a:ext>
            </a:extLst>
          </p:cNvPr>
          <p:cNvSpPr/>
          <p:nvPr/>
        </p:nvSpPr>
        <p:spPr>
          <a:xfrm>
            <a:off x="9864588" y="4371406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P17</a:t>
            </a:r>
          </a:p>
        </p:txBody>
      </p:sp>
      <p:sp>
        <p:nvSpPr>
          <p:cNvPr id="100" name="Rectángulo 99">
            <a:extLst>
              <a:ext uri="{FF2B5EF4-FFF2-40B4-BE49-F238E27FC236}">
                <a16:creationId xmlns:a16="http://schemas.microsoft.com/office/drawing/2014/main" id="{4A5D7D94-4149-4E52-8EB6-6B4CCFC2AA29}"/>
              </a:ext>
            </a:extLst>
          </p:cNvPr>
          <p:cNvSpPr/>
          <p:nvPr/>
        </p:nvSpPr>
        <p:spPr>
          <a:xfrm>
            <a:off x="9857260" y="3592931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P14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F72084DB-33F1-49A6-9B70-01C3A88E7FC1}"/>
              </a:ext>
            </a:extLst>
          </p:cNvPr>
          <p:cNvSpPr/>
          <p:nvPr/>
        </p:nvSpPr>
        <p:spPr>
          <a:xfrm>
            <a:off x="10548604" y="3592931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P15</a:t>
            </a:r>
          </a:p>
        </p:txBody>
      </p:sp>
      <p:sp>
        <p:nvSpPr>
          <p:cNvPr id="102" name="Rectángulo 101">
            <a:extLst>
              <a:ext uri="{FF2B5EF4-FFF2-40B4-BE49-F238E27FC236}">
                <a16:creationId xmlns:a16="http://schemas.microsoft.com/office/drawing/2014/main" id="{DEAF6B71-68DA-41D0-B695-D7A56CABCFE3}"/>
              </a:ext>
            </a:extLst>
          </p:cNvPr>
          <p:cNvSpPr/>
          <p:nvPr/>
        </p:nvSpPr>
        <p:spPr>
          <a:xfrm>
            <a:off x="10548604" y="4371406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P18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F92EE965-C877-4BE0-B86B-9136C79627E5}"/>
              </a:ext>
            </a:extLst>
          </p:cNvPr>
          <p:cNvSpPr/>
          <p:nvPr/>
        </p:nvSpPr>
        <p:spPr>
          <a:xfrm>
            <a:off x="9888091" y="5586949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P98</a:t>
            </a: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CDE82F5E-C7E4-4A31-9494-5351516A230C}"/>
              </a:ext>
            </a:extLst>
          </p:cNvPr>
          <p:cNvSpPr/>
          <p:nvPr/>
        </p:nvSpPr>
        <p:spPr>
          <a:xfrm>
            <a:off x="10572107" y="5586949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P99</a:t>
            </a:r>
          </a:p>
        </p:txBody>
      </p:sp>
      <p:sp>
        <p:nvSpPr>
          <p:cNvPr id="105" name="Rectángulo 104">
            <a:extLst>
              <a:ext uri="{FF2B5EF4-FFF2-40B4-BE49-F238E27FC236}">
                <a16:creationId xmlns:a16="http://schemas.microsoft.com/office/drawing/2014/main" id="{ECF2EC61-A48B-42F7-9335-A1FF1BD6470C}"/>
              </a:ext>
            </a:extLst>
          </p:cNvPr>
          <p:cNvSpPr/>
          <p:nvPr/>
        </p:nvSpPr>
        <p:spPr>
          <a:xfrm>
            <a:off x="9886146" y="4958108"/>
            <a:ext cx="514279" cy="5331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106" name="Rectángulo 105">
            <a:extLst>
              <a:ext uri="{FF2B5EF4-FFF2-40B4-BE49-F238E27FC236}">
                <a16:creationId xmlns:a16="http://schemas.microsoft.com/office/drawing/2014/main" id="{1EF384DD-2CC8-498E-A612-F59F97BBEEDE}"/>
              </a:ext>
            </a:extLst>
          </p:cNvPr>
          <p:cNvSpPr/>
          <p:nvPr/>
        </p:nvSpPr>
        <p:spPr>
          <a:xfrm>
            <a:off x="11239948" y="3602268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P16</a:t>
            </a:r>
          </a:p>
        </p:txBody>
      </p:sp>
      <p:sp>
        <p:nvSpPr>
          <p:cNvPr id="107" name="Rectángulo 106">
            <a:extLst>
              <a:ext uri="{FF2B5EF4-FFF2-40B4-BE49-F238E27FC236}">
                <a16:creationId xmlns:a16="http://schemas.microsoft.com/office/drawing/2014/main" id="{125B6ADF-203B-4BE2-A943-1CC9E7C57BA5}"/>
              </a:ext>
            </a:extLst>
          </p:cNvPr>
          <p:cNvSpPr/>
          <p:nvPr/>
        </p:nvSpPr>
        <p:spPr>
          <a:xfrm>
            <a:off x="11239948" y="4380743"/>
            <a:ext cx="514279" cy="533188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P19</a:t>
            </a:r>
          </a:p>
        </p:txBody>
      </p:sp>
      <p:pic>
        <p:nvPicPr>
          <p:cNvPr id="2" name="Grabación (26)">
            <a:hlinkClick r:id="" action="ppaction://media"/>
            <a:extLst>
              <a:ext uri="{FF2B5EF4-FFF2-40B4-BE49-F238E27FC236}">
                <a16:creationId xmlns:a16="http://schemas.microsoft.com/office/drawing/2014/main" id="{CCCCFE6B-19B5-42F8-A408-ACFD486400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76038" y="819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9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/>
      <p:bldP spid="106" grpId="0" animBg="1"/>
      <p:bldP spid="10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24384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836612" y="1828800"/>
            <a:ext cx="10744200" cy="13716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La comunicación por nodos se realiza por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ssl</a:t>
            </a: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.</a:t>
            </a:r>
          </a:p>
          <a:p>
            <a:pPr marL="274320" lvl="1" indent="0">
              <a:lnSpc>
                <a:spcPct val="100000"/>
              </a:lnSpc>
              <a:buNone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El programa paralelo debe existir en cada nodo.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4191" y="3200400"/>
            <a:ext cx="5920440" cy="363977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" name="Grabación (27)">
            <a:hlinkClick r:id="" action="ppaction://media"/>
            <a:extLst>
              <a:ext uri="{FF2B5EF4-FFF2-40B4-BE49-F238E27FC236}">
                <a16:creationId xmlns:a16="http://schemas.microsoft.com/office/drawing/2014/main" id="{97F8A7DA-B6E3-42E8-8D1B-59D03C48A6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76012" y="6393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5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24384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836612" y="1828800"/>
            <a:ext cx="10744200" cy="682832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Comunicación por paso de mensajes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6584" y="2566309"/>
            <a:ext cx="3259455" cy="4103457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3" name="Grabación (28)">
            <a:hlinkClick r:id="" action="ppaction://media"/>
            <a:extLst>
              <a:ext uri="{FF2B5EF4-FFF2-40B4-BE49-F238E27FC236}">
                <a16:creationId xmlns:a16="http://schemas.microsoft.com/office/drawing/2014/main" id="{5AE8F8C4-05A8-4C5E-A6BD-5EC9433D9D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3350" y="6794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6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836612" y="1600200"/>
            <a:ext cx="10744200" cy="682832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mensajería Sincrónicas 1 a 1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62" name="Picture 6" descr="Imagen relacionada">
            <a:extLst>
              <a:ext uri="{FF2B5EF4-FFF2-40B4-BE49-F238E27FC236}">
                <a16:creationId xmlns:a16="http://schemas.microsoft.com/office/drawing/2014/main" id="{3848C087-6ACB-4A3E-8569-3673E9F37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972" y="22860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 descr="Imagen relacionada">
            <a:extLst>
              <a:ext uri="{FF2B5EF4-FFF2-40B4-BE49-F238E27FC236}">
                <a16:creationId xmlns:a16="http://schemas.microsoft.com/office/drawing/2014/main" id="{BB410B21-B817-4A29-B48B-EE57E0F07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267" y="22860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" descr="Imagen relacionada">
            <a:extLst>
              <a:ext uri="{FF2B5EF4-FFF2-40B4-BE49-F238E27FC236}">
                <a16:creationId xmlns:a16="http://schemas.microsoft.com/office/drawing/2014/main" id="{A6658CD8-76C9-470D-B397-41D9F4160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562" y="22860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Rectángulo 64">
            <a:extLst>
              <a:ext uri="{FF2B5EF4-FFF2-40B4-BE49-F238E27FC236}">
                <a16:creationId xmlns:a16="http://schemas.microsoft.com/office/drawing/2014/main" id="{9476F6C5-9622-4E8F-91E8-8B0831A073ED}"/>
              </a:ext>
            </a:extLst>
          </p:cNvPr>
          <p:cNvSpPr/>
          <p:nvPr/>
        </p:nvSpPr>
        <p:spPr>
          <a:xfrm>
            <a:off x="3524199" y="3335228"/>
            <a:ext cx="573523" cy="750825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P1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B8D2DFA1-B231-4C1C-87FB-F88158BB01EB}"/>
              </a:ext>
            </a:extLst>
          </p:cNvPr>
          <p:cNvSpPr/>
          <p:nvPr/>
        </p:nvSpPr>
        <p:spPr>
          <a:xfrm>
            <a:off x="5902971" y="3335228"/>
            <a:ext cx="573523" cy="750825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P2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E9A68517-12C6-49F6-8B3E-A59431A9C592}"/>
              </a:ext>
            </a:extLst>
          </p:cNvPr>
          <p:cNvSpPr/>
          <p:nvPr/>
        </p:nvSpPr>
        <p:spPr>
          <a:xfrm>
            <a:off x="8433733" y="3335229"/>
            <a:ext cx="573523" cy="1531070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P3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0A67A891-D151-430A-8EDB-E06D96436D7B}"/>
              </a:ext>
            </a:extLst>
          </p:cNvPr>
          <p:cNvSpPr/>
          <p:nvPr/>
        </p:nvSpPr>
        <p:spPr>
          <a:xfrm>
            <a:off x="5920228" y="4281968"/>
            <a:ext cx="573523" cy="429208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cxnSp>
        <p:nvCxnSpPr>
          <p:cNvPr id="69" name="Conector recto de flecha 68">
            <a:extLst>
              <a:ext uri="{FF2B5EF4-FFF2-40B4-BE49-F238E27FC236}">
                <a16:creationId xmlns:a16="http://schemas.microsoft.com/office/drawing/2014/main" id="{3A4F5CCE-8D5A-494F-8EF7-30E580CB5EE1}"/>
              </a:ext>
            </a:extLst>
          </p:cNvPr>
          <p:cNvCxnSpPr>
            <a:cxnSpLocks/>
            <a:endCxn id="68" idx="0"/>
          </p:cNvCxnSpPr>
          <p:nvPr/>
        </p:nvCxnSpPr>
        <p:spPr>
          <a:xfrm>
            <a:off x="4097722" y="4104714"/>
            <a:ext cx="2109268" cy="177254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70" name="CuadroTexto 69">
            <a:extLst>
              <a:ext uri="{FF2B5EF4-FFF2-40B4-BE49-F238E27FC236}">
                <a16:creationId xmlns:a16="http://schemas.microsoft.com/office/drawing/2014/main" id="{6B869378-E0DC-4DE4-A04C-73090BF4EFD8}"/>
              </a:ext>
            </a:extLst>
          </p:cNvPr>
          <p:cNvSpPr txBox="1"/>
          <p:nvPr/>
        </p:nvSpPr>
        <p:spPr>
          <a:xfrm>
            <a:off x="2741612" y="3943847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send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72E2C83E-B86C-4D72-A55B-1DE20F6099DB}"/>
              </a:ext>
            </a:extLst>
          </p:cNvPr>
          <p:cNvSpPr txBox="1"/>
          <p:nvPr/>
        </p:nvSpPr>
        <p:spPr>
          <a:xfrm>
            <a:off x="6424903" y="3794953"/>
            <a:ext cx="711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recv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Rectángulo 71">
            <a:extLst>
              <a:ext uri="{FF2B5EF4-FFF2-40B4-BE49-F238E27FC236}">
                <a16:creationId xmlns:a16="http://schemas.microsoft.com/office/drawing/2014/main" id="{FD5B5352-D42E-4A7E-AC7C-B53CF33C26AB}"/>
              </a:ext>
            </a:extLst>
          </p:cNvPr>
          <p:cNvSpPr/>
          <p:nvPr/>
        </p:nvSpPr>
        <p:spPr>
          <a:xfrm>
            <a:off x="3524199" y="4263306"/>
            <a:ext cx="573523" cy="1766707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8E534399-28CF-4553-B605-20D3532F173D}"/>
              </a:ext>
            </a:extLst>
          </p:cNvPr>
          <p:cNvSpPr txBox="1"/>
          <p:nvPr/>
        </p:nvSpPr>
        <p:spPr>
          <a:xfrm>
            <a:off x="5213346" y="4589789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send</a:t>
            </a: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D27B1F2B-2F1D-47A0-B841-06BE659939AE}"/>
              </a:ext>
            </a:extLst>
          </p:cNvPr>
          <p:cNvSpPr txBox="1"/>
          <p:nvPr/>
        </p:nvSpPr>
        <p:spPr>
          <a:xfrm>
            <a:off x="9082931" y="4561825"/>
            <a:ext cx="711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recv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Rectángulo 75">
            <a:extLst>
              <a:ext uri="{FF2B5EF4-FFF2-40B4-BE49-F238E27FC236}">
                <a16:creationId xmlns:a16="http://schemas.microsoft.com/office/drawing/2014/main" id="{B0C78C64-E15A-476C-8094-14166348CE53}"/>
              </a:ext>
            </a:extLst>
          </p:cNvPr>
          <p:cNvSpPr/>
          <p:nvPr/>
        </p:nvSpPr>
        <p:spPr>
          <a:xfrm>
            <a:off x="8443411" y="5009512"/>
            <a:ext cx="573523" cy="373467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D6B08A0C-A420-4FFF-A260-208FCF1057C8}"/>
              </a:ext>
            </a:extLst>
          </p:cNvPr>
          <p:cNvSpPr/>
          <p:nvPr/>
        </p:nvSpPr>
        <p:spPr>
          <a:xfrm>
            <a:off x="5920228" y="5563819"/>
            <a:ext cx="573523" cy="505554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cxnSp>
        <p:nvCxnSpPr>
          <p:cNvPr id="78" name="Conector recto de flecha 77">
            <a:extLst>
              <a:ext uri="{FF2B5EF4-FFF2-40B4-BE49-F238E27FC236}">
                <a16:creationId xmlns:a16="http://schemas.microsoft.com/office/drawing/2014/main" id="{51052730-A978-4ED3-B27D-EABBC52A77E3}"/>
              </a:ext>
            </a:extLst>
          </p:cNvPr>
          <p:cNvCxnSpPr>
            <a:cxnSpLocks/>
            <a:stCxn id="76" idx="2"/>
            <a:endCxn id="77" idx="0"/>
          </p:cNvCxnSpPr>
          <p:nvPr/>
        </p:nvCxnSpPr>
        <p:spPr>
          <a:xfrm flipH="1">
            <a:off x="6206990" y="5382979"/>
            <a:ext cx="2523183" cy="180840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80" name="Rectángulo 79">
            <a:extLst>
              <a:ext uri="{FF2B5EF4-FFF2-40B4-BE49-F238E27FC236}">
                <a16:creationId xmlns:a16="http://schemas.microsoft.com/office/drawing/2014/main" id="{C9677FAE-EDF1-4AC3-A210-03E9BEB57795}"/>
              </a:ext>
            </a:extLst>
          </p:cNvPr>
          <p:cNvSpPr/>
          <p:nvPr/>
        </p:nvSpPr>
        <p:spPr>
          <a:xfrm>
            <a:off x="3524199" y="6293355"/>
            <a:ext cx="573523" cy="375746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A986D2A2-803A-4A4E-86E3-EFBB365F783A}"/>
              </a:ext>
            </a:extLst>
          </p:cNvPr>
          <p:cNvSpPr txBox="1"/>
          <p:nvPr/>
        </p:nvSpPr>
        <p:spPr>
          <a:xfrm>
            <a:off x="8941229" y="5222686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send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CF4C7295-38B2-46B6-9DE6-B8A26553EDE7}"/>
              </a:ext>
            </a:extLst>
          </p:cNvPr>
          <p:cNvSpPr txBox="1"/>
          <p:nvPr/>
        </p:nvSpPr>
        <p:spPr>
          <a:xfrm>
            <a:off x="6458067" y="5867400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send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AD6DE153-5A40-4512-9E49-71F7056D6ED5}"/>
              </a:ext>
            </a:extLst>
          </p:cNvPr>
          <p:cNvSpPr txBox="1"/>
          <p:nvPr/>
        </p:nvSpPr>
        <p:spPr>
          <a:xfrm>
            <a:off x="2798042" y="5722599"/>
            <a:ext cx="711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recv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2B7634E8-93B1-47D9-BF4A-960162275B33}"/>
              </a:ext>
            </a:extLst>
          </p:cNvPr>
          <p:cNvSpPr txBox="1"/>
          <p:nvPr/>
        </p:nvSpPr>
        <p:spPr>
          <a:xfrm>
            <a:off x="5249029" y="5079998"/>
            <a:ext cx="711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recv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E0EAF5A2-518C-4CD3-B021-D5AE796BBA13}"/>
              </a:ext>
            </a:extLst>
          </p:cNvPr>
          <p:cNvSpPr/>
          <p:nvPr/>
        </p:nvSpPr>
        <p:spPr>
          <a:xfrm>
            <a:off x="5935002" y="6373234"/>
            <a:ext cx="573523" cy="88133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id="{A2CBAB26-AA77-40C1-9B3A-1554C7604374}"/>
              </a:ext>
            </a:extLst>
          </p:cNvPr>
          <p:cNvSpPr/>
          <p:nvPr/>
        </p:nvSpPr>
        <p:spPr>
          <a:xfrm>
            <a:off x="8433732" y="5640953"/>
            <a:ext cx="573523" cy="163293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20DAEB6F-0018-459D-A7F3-3280294C931D}"/>
              </a:ext>
            </a:extLst>
          </p:cNvPr>
          <p:cNvSpPr/>
          <p:nvPr/>
        </p:nvSpPr>
        <p:spPr>
          <a:xfrm>
            <a:off x="5935001" y="5067755"/>
            <a:ext cx="573523" cy="163293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cxnSp>
        <p:nvCxnSpPr>
          <p:cNvPr id="74" name="Conector recto de flecha 73">
            <a:extLst>
              <a:ext uri="{FF2B5EF4-FFF2-40B4-BE49-F238E27FC236}">
                <a16:creationId xmlns:a16="http://schemas.microsoft.com/office/drawing/2014/main" id="{F41D784D-1EA8-4F07-9348-7C517ED6843D}"/>
              </a:ext>
            </a:extLst>
          </p:cNvPr>
          <p:cNvCxnSpPr>
            <a:cxnSpLocks/>
            <a:stCxn id="68" idx="2"/>
            <a:endCxn id="76" idx="0"/>
          </p:cNvCxnSpPr>
          <p:nvPr/>
        </p:nvCxnSpPr>
        <p:spPr>
          <a:xfrm>
            <a:off x="6206990" y="4711176"/>
            <a:ext cx="2523183" cy="298336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9" name="Conector recto de flecha 78">
            <a:extLst>
              <a:ext uri="{FF2B5EF4-FFF2-40B4-BE49-F238E27FC236}">
                <a16:creationId xmlns:a16="http://schemas.microsoft.com/office/drawing/2014/main" id="{414D8AF4-7E5B-4C50-993D-4FFDC55EE3FE}"/>
              </a:ext>
            </a:extLst>
          </p:cNvPr>
          <p:cNvCxnSpPr>
            <a:cxnSpLocks/>
          </p:cNvCxnSpPr>
          <p:nvPr/>
        </p:nvCxnSpPr>
        <p:spPr>
          <a:xfrm flipH="1">
            <a:off x="3683806" y="6064771"/>
            <a:ext cx="2523183" cy="214633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2" name="Grabación (29)">
            <a:hlinkClick r:id="" action="ppaction://media"/>
            <a:extLst>
              <a:ext uri="{FF2B5EF4-FFF2-40B4-BE49-F238E27FC236}">
                <a16:creationId xmlns:a16="http://schemas.microsoft.com/office/drawing/2014/main" id="{CEF8D9C4-5800-44C9-8802-8D9644B896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10963" y="819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2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3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3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8" grpId="0" animBg="1"/>
      <p:bldP spid="70" grpId="0"/>
      <p:bldP spid="71" grpId="0"/>
      <p:bldP spid="72" grpId="0" animBg="1"/>
      <p:bldP spid="73" grpId="0"/>
      <p:bldP spid="75" grpId="0"/>
      <p:bldP spid="76" grpId="0" animBg="1"/>
      <p:bldP spid="77" grpId="0" animBg="1"/>
      <p:bldP spid="80" grpId="0" animBg="1"/>
      <p:bldP spid="81" grpId="0"/>
      <p:bldP spid="82" grpId="0"/>
      <p:bldP spid="83" grpId="0"/>
      <p:bldP spid="84" grpId="0"/>
      <p:bldP spid="85" grpId="0" animBg="1"/>
      <p:bldP spid="86" grpId="0" animBg="1"/>
      <p:bldP spid="2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pic>
        <p:nvPicPr>
          <p:cNvPr id="32" name="Picture 6" descr="Imagen relacionada">
            <a:extLst>
              <a:ext uri="{FF2B5EF4-FFF2-40B4-BE49-F238E27FC236}">
                <a16:creationId xmlns:a16="http://schemas.microsoft.com/office/drawing/2014/main" id="{68CE7BE7-5547-4E78-AC53-06A48208B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643" y="22860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Imagen relacionada">
            <a:extLst>
              <a:ext uri="{FF2B5EF4-FFF2-40B4-BE49-F238E27FC236}">
                <a16:creationId xmlns:a16="http://schemas.microsoft.com/office/drawing/2014/main" id="{E524F338-990E-4EF1-8813-910F93861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938" y="22860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Imagen relacionada">
            <a:extLst>
              <a:ext uri="{FF2B5EF4-FFF2-40B4-BE49-F238E27FC236}">
                <a16:creationId xmlns:a16="http://schemas.microsoft.com/office/drawing/2014/main" id="{B1F3D22B-D8D3-4BF6-AD6F-545C7E220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233" y="22860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2A8C2D6D-73ED-40F1-AB85-0C276E28A961}"/>
              </a:ext>
            </a:extLst>
          </p:cNvPr>
          <p:cNvSpPr/>
          <p:nvPr/>
        </p:nvSpPr>
        <p:spPr>
          <a:xfrm>
            <a:off x="3502080" y="3343566"/>
            <a:ext cx="573523" cy="3164464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P1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71684BB1-2D72-4602-89CF-6716F6929391}"/>
              </a:ext>
            </a:extLst>
          </p:cNvPr>
          <p:cNvSpPr/>
          <p:nvPr/>
        </p:nvSpPr>
        <p:spPr>
          <a:xfrm>
            <a:off x="5880852" y="3325651"/>
            <a:ext cx="573523" cy="2905657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P2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40E92300-44F3-406F-93FC-E74E753E6790}"/>
              </a:ext>
            </a:extLst>
          </p:cNvPr>
          <p:cNvSpPr/>
          <p:nvPr/>
        </p:nvSpPr>
        <p:spPr>
          <a:xfrm>
            <a:off x="8411614" y="3276600"/>
            <a:ext cx="573523" cy="2197041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P3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D22FB3C0-6681-408A-B7C6-BCB78BAB6FFF}"/>
              </a:ext>
            </a:extLst>
          </p:cNvPr>
          <p:cNvCxnSpPr>
            <a:cxnSpLocks/>
          </p:cNvCxnSpPr>
          <p:nvPr/>
        </p:nvCxnSpPr>
        <p:spPr>
          <a:xfrm>
            <a:off x="4075603" y="3894005"/>
            <a:ext cx="2109268" cy="177254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9" name="CuadroTexto 38">
            <a:extLst>
              <a:ext uri="{FF2B5EF4-FFF2-40B4-BE49-F238E27FC236}">
                <a16:creationId xmlns:a16="http://schemas.microsoft.com/office/drawing/2014/main" id="{3615B7AF-7D73-448E-B4C2-ABD92DAAD356}"/>
              </a:ext>
            </a:extLst>
          </p:cNvPr>
          <p:cNvSpPr txBox="1"/>
          <p:nvPr/>
        </p:nvSpPr>
        <p:spPr>
          <a:xfrm>
            <a:off x="2719493" y="373313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lsend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274FC06F-1D80-46AD-B5DA-D9CB378D6EDC}"/>
              </a:ext>
            </a:extLst>
          </p:cNvPr>
          <p:cNvSpPr txBox="1"/>
          <p:nvPr/>
        </p:nvSpPr>
        <p:spPr>
          <a:xfrm>
            <a:off x="6501360" y="3558600"/>
            <a:ext cx="781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lrecv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A1980C44-8F19-438A-AEAA-7EBD3588DED9}"/>
              </a:ext>
            </a:extLst>
          </p:cNvPr>
          <p:cNvSpPr txBox="1"/>
          <p:nvPr/>
        </p:nvSpPr>
        <p:spPr>
          <a:xfrm>
            <a:off x="5135244" y="4379080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lsend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C182AB86-F620-461C-B894-04A9F0B6920B}"/>
              </a:ext>
            </a:extLst>
          </p:cNvPr>
          <p:cNvCxnSpPr>
            <a:cxnSpLocks/>
          </p:cNvCxnSpPr>
          <p:nvPr/>
        </p:nvCxnSpPr>
        <p:spPr>
          <a:xfrm>
            <a:off x="6184871" y="4500467"/>
            <a:ext cx="2523183" cy="298336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3" name="CuadroTexto 42">
            <a:extLst>
              <a:ext uri="{FF2B5EF4-FFF2-40B4-BE49-F238E27FC236}">
                <a16:creationId xmlns:a16="http://schemas.microsoft.com/office/drawing/2014/main" id="{21DC7E22-14C4-44CA-889F-1124DFD1DFF9}"/>
              </a:ext>
            </a:extLst>
          </p:cNvPr>
          <p:cNvSpPr txBox="1"/>
          <p:nvPr/>
        </p:nvSpPr>
        <p:spPr>
          <a:xfrm>
            <a:off x="8963717" y="4216248"/>
            <a:ext cx="781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lrecv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659F785E-0E64-4322-8801-DAC4608F561E}"/>
              </a:ext>
            </a:extLst>
          </p:cNvPr>
          <p:cNvCxnSpPr>
            <a:cxnSpLocks/>
          </p:cNvCxnSpPr>
          <p:nvPr/>
        </p:nvCxnSpPr>
        <p:spPr>
          <a:xfrm flipH="1">
            <a:off x="6184871" y="5172270"/>
            <a:ext cx="2523183" cy="180839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7462B0D5-CE47-4E8D-8178-B92C0F8B34C5}"/>
              </a:ext>
            </a:extLst>
          </p:cNvPr>
          <p:cNvCxnSpPr>
            <a:cxnSpLocks/>
          </p:cNvCxnSpPr>
          <p:nvPr/>
        </p:nvCxnSpPr>
        <p:spPr>
          <a:xfrm flipH="1">
            <a:off x="3661687" y="6016675"/>
            <a:ext cx="2523183" cy="214633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6" name="CuadroTexto 45">
            <a:extLst>
              <a:ext uri="{FF2B5EF4-FFF2-40B4-BE49-F238E27FC236}">
                <a16:creationId xmlns:a16="http://schemas.microsoft.com/office/drawing/2014/main" id="{B3A17E30-F804-4D19-85E0-5B3E8717C98A}"/>
              </a:ext>
            </a:extLst>
          </p:cNvPr>
          <p:cNvSpPr txBox="1"/>
          <p:nvPr/>
        </p:nvSpPr>
        <p:spPr>
          <a:xfrm>
            <a:off x="8975093" y="5011977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lsend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B0C629D8-F349-4336-9A2D-47BA1877E36F}"/>
              </a:ext>
            </a:extLst>
          </p:cNvPr>
          <p:cNvSpPr txBox="1"/>
          <p:nvPr/>
        </p:nvSpPr>
        <p:spPr>
          <a:xfrm>
            <a:off x="6435948" y="5819304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lsend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A2F0FEE-ABF4-469C-9B0A-83BBE9572F04}"/>
              </a:ext>
            </a:extLst>
          </p:cNvPr>
          <p:cNvSpPr txBox="1"/>
          <p:nvPr/>
        </p:nvSpPr>
        <p:spPr>
          <a:xfrm>
            <a:off x="2790860" y="5769643"/>
            <a:ext cx="781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lrecv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A25DC006-32B9-43F6-BFC2-A183741FE3C6}"/>
              </a:ext>
            </a:extLst>
          </p:cNvPr>
          <p:cNvSpPr txBox="1"/>
          <p:nvPr/>
        </p:nvSpPr>
        <p:spPr>
          <a:xfrm>
            <a:off x="5133222" y="5177135"/>
            <a:ext cx="781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lrecv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Flecha: en U 49">
            <a:extLst>
              <a:ext uri="{FF2B5EF4-FFF2-40B4-BE49-F238E27FC236}">
                <a16:creationId xmlns:a16="http://schemas.microsoft.com/office/drawing/2014/main" id="{773A5FCC-BB3A-4695-AAD2-38F05715A540}"/>
              </a:ext>
            </a:extLst>
          </p:cNvPr>
          <p:cNvSpPr/>
          <p:nvPr/>
        </p:nvSpPr>
        <p:spPr>
          <a:xfrm rot="5400000">
            <a:off x="6825049" y="3647189"/>
            <a:ext cx="259232" cy="981130"/>
          </a:xfrm>
          <a:prstGeom prst="uturnArrow">
            <a:avLst>
              <a:gd name="adj1" fmla="val 9911"/>
              <a:gd name="adj2" fmla="val 17045"/>
              <a:gd name="adj3" fmla="val 20681"/>
              <a:gd name="adj4" fmla="val 43750"/>
              <a:gd name="adj5" fmla="val 10000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lecha: en U 50">
            <a:extLst>
              <a:ext uri="{FF2B5EF4-FFF2-40B4-BE49-F238E27FC236}">
                <a16:creationId xmlns:a16="http://schemas.microsoft.com/office/drawing/2014/main" id="{CFC936AE-1A46-4488-A5EC-8A030650CA09}"/>
              </a:ext>
            </a:extLst>
          </p:cNvPr>
          <p:cNvSpPr/>
          <p:nvPr/>
        </p:nvSpPr>
        <p:spPr>
          <a:xfrm rot="5400000" flipV="1">
            <a:off x="5378751" y="5333229"/>
            <a:ext cx="259232" cy="656709"/>
          </a:xfrm>
          <a:prstGeom prst="uturnArrow">
            <a:avLst>
              <a:gd name="adj1" fmla="val 9911"/>
              <a:gd name="adj2" fmla="val 17045"/>
              <a:gd name="adj3" fmla="val 20681"/>
              <a:gd name="adj4" fmla="val 43750"/>
              <a:gd name="adj5" fmla="val 10000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lecha: en U 51">
            <a:extLst>
              <a:ext uri="{FF2B5EF4-FFF2-40B4-BE49-F238E27FC236}">
                <a16:creationId xmlns:a16="http://schemas.microsoft.com/office/drawing/2014/main" id="{4EB273FD-398F-484C-BBC0-FD317ED7AAF3}"/>
              </a:ext>
            </a:extLst>
          </p:cNvPr>
          <p:cNvSpPr/>
          <p:nvPr/>
        </p:nvSpPr>
        <p:spPr>
          <a:xfrm rot="5400000" flipV="1">
            <a:off x="2989598" y="6050059"/>
            <a:ext cx="259232" cy="656709"/>
          </a:xfrm>
          <a:prstGeom prst="uturnArrow">
            <a:avLst>
              <a:gd name="adj1" fmla="val 9911"/>
              <a:gd name="adj2" fmla="val 17045"/>
              <a:gd name="adj3" fmla="val 20681"/>
              <a:gd name="adj4" fmla="val 43750"/>
              <a:gd name="adj5" fmla="val 10000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Marcador de contenido 2">
            <a:extLst>
              <a:ext uri="{FF2B5EF4-FFF2-40B4-BE49-F238E27FC236}">
                <a16:creationId xmlns:a16="http://schemas.microsoft.com/office/drawing/2014/main" id="{E51C71B3-9C74-4F0D-B32A-34C57468315A}"/>
              </a:ext>
            </a:extLst>
          </p:cNvPr>
          <p:cNvSpPr txBox="1">
            <a:spLocks/>
          </p:cNvSpPr>
          <p:nvPr/>
        </p:nvSpPr>
        <p:spPr>
          <a:xfrm>
            <a:off x="836612" y="1600200"/>
            <a:ext cx="10744200" cy="682832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mensajería Asincrónicas 1 a 1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25" name="Flecha: en U 24">
            <a:extLst>
              <a:ext uri="{FF2B5EF4-FFF2-40B4-BE49-F238E27FC236}">
                <a16:creationId xmlns:a16="http://schemas.microsoft.com/office/drawing/2014/main" id="{B0AE4F27-1E02-4358-8F01-8E74799921B2}"/>
              </a:ext>
            </a:extLst>
          </p:cNvPr>
          <p:cNvSpPr/>
          <p:nvPr/>
        </p:nvSpPr>
        <p:spPr>
          <a:xfrm rot="5400000">
            <a:off x="9419000" y="4479796"/>
            <a:ext cx="259232" cy="981130"/>
          </a:xfrm>
          <a:prstGeom prst="uturnArrow">
            <a:avLst>
              <a:gd name="adj1" fmla="val 9911"/>
              <a:gd name="adj2" fmla="val 17045"/>
              <a:gd name="adj3" fmla="val 20681"/>
              <a:gd name="adj4" fmla="val 43750"/>
              <a:gd name="adj5" fmla="val 10000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341BB91A-39B8-4E52-BA8A-C8CC53BF4826}"/>
              </a:ext>
            </a:extLst>
          </p:cNvPr>
          <p:cNvCxnSpPr>
            <a:cxnSpLocks/>
          </p:cNvCxnSpPr>
          <p:nvPr/>
        </p:nvCxnSpPr>
        <p:spPr>
          <a:xfrm flipH="1">
            <a:off x="6184871" y="5357889"/>
            <a:ext cx="2523183" cy="180839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2" name="Grabación (30)">
            <a:hlinkClick r:id="" action="ppaction://media"/>
            <a:extLst>
              <a:ext uri="{FF2B5EF4-FFF2-40B4-BE49-F238E27FC236}">
                <a16:creationId xmlns:a16="http://schemas.microsoft.com/office/drawing/2014/main" id="{92A47521-9B8C-4149-9146-E1124BF16A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76012" y="6807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5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4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9" grpId="0"/>
      <p:bldP spid="40" grpId="0"/>
      <p:bldP spid="41" grpId="0"/>
      <p:bldP spid="43" grpId="0"/>
      <p:bldP spid="46" grpId="0"/>
      <p:bldP spid="47" grpId="0"/>
      <p:bldP spid="48" grpId="0"/>
      <p:bldP spid="49" grpId="0"/>
      <p:bldP spid="50" grpId="0" animBg="1"/>
      <p:bldP spid="51" grpId="0" animBg="1"/>
      <p:bldP spid="52" grpId="0" animBg="1"/>
      <p:bldP spid="2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24384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836612" y="1600200"/>
            <a:ext cx="10744200" cy="682832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Colectivas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056" y="2359387"/>
            <a:ext cx="7171311" cy="4212502"/>
          </a:xfrm>
          <a:prstGeom prst="rect">
            <a:avLst/>
          </a:prstGeom>
        </p:spPr>
      </p:pic>
      <p:pic>
        <p:nvPicPr>
          <p:cNvPr id="3" name="Grabación (31)">
            <a:hlinkClick r:id="" action="ppaction://media"/>
            <a:extLst>
              <a:ext uri="{FF2B5EF4-FFF2-40B4-BE49-F238E27FC236}">
                <a16:creationId xmlns:a16="http://schemas.microsoft.com/office/drawing/2014/main" id="{54D4D5D8-C553-411D-B23C-94D4A03403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8425" y="1346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6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835232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836612" y="1676400"/>
            <a:ext cx="10744200" cy="682832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Mensajería Colectivas: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Broacast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41" name="Picture 6" descr="Imagen relacionada">
            <a:extLst>
              <a:ext uri="{FF2B5EF4-FFF2-40B4-BE49-F238E27FC236}">
                <a16:creationId xmlns:a16="http://schemas.microsoft.com/office/drawing/2014/main" id="{D06C700B-B432-40F7-B40E-994971272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430" y="25908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Imagen relacionada">
            <a:extLst>
              <a:ext uri="{FF2B5EF4-FFF2-40B4-BE49-F238E27FC236}">
                <a16:creationId xmlns:a16="http://schemas.microsoft.com/office/drawing/2014/main" id="{41729230-D71F-4D67-BA3B-D42EB04F6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725" y="25908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Imagen relacionada">
            <a:extLst>
              <a:ext uri="{FF2B5EF4-FFF2-40B4-BE49-F238E27FC236}">
                <a16:creationId xmlns:a16="http://schemas.microsoft.com/office/drawing/2014/main" id="{9B721B6F-5C41-4DF0-A062-BF90EFB48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020" y="25908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ángulo 43">
            <a:extLst>
              <a:ext uri="{FF2B5EF4-FFF2-40B4-BE49-F238E27FC236}">
                <a16:creationId xmlns:a16="http://schemas.microsoft.com/office/drawing/2014/main" id="{F08D7634-5DF0-4161-ABDF-271481355F4F}"/>
              </a:ext>
            </a:extLst>
          </p:cNvPr>
          <p:cNvSpPr/>
          <p:nvPr/>
        </p:nvSpPr>
        <p:spPr>
          <a:xfrm>
            <a:off x="2379657" y="3752779"/>
            <a:ext cx="573523" cy="750825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P1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BB828F07-7950-40FC-AE19-BEB499C5643C}"/>
              </a:ext>
            </a:extLst>
          </p:cNvPr>
          <p:cNvSpPr/>
          <p:nvPr/>
        </p:nvSpPr>
        <p:spPr>
          <a:xfrm>
            <a:off x="4758429" y="3752779"/>
            <a:ext cx="573523" cy="750825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P2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9CD86798-7A95-4EF5-B216-2A63FC2D1C89}"/>
              </a:ext>
            </a:extLst>
          </p:cNvPr>
          <p:cNvSpPr/>
          <p:nvPr/>
        </p:nvSpPr>
        <p:spPr>
          <a:xfrm>
            <a:off x="7289191" y="3752780"/>
            <a:ext cx="573523" cy="750824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P3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DEC597C-67B4-4874-9C4D-55B5E0DBE2AB}"/>
              </a:ext>
            </a:extLst>
          </p:cNvPr>
          <p:cNvSpPr/>
          <p:nvPr/>
        </p:nvSpPr>
        <p:spPr>
          <a:xfrm>
            <a:off x="4775686" y="4699519"/>
            <a:ext cx="573523" cy="554909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A</a:t>
            </a:r>
          </a:p>
        </p:txBody>
      </p: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E12B525A-BD21-4501-89BF-AEE156A85277}"/>
              </a:ext>
            </a:extLst>
          </p:cNvPr>
          <p:cNvCxnSpPr>
            <a:cxnSpLocks/>
            <a:stCxn id="44" idx="2"/>
            <a:endCxn id="47" idx="0"/>
          </p:cNvCxnSpPr>
          <p:nvPr/>
        </p:nvCxnSpPr>
        <p:spPr>
          <a:xfrm>
            <a:off x="2666419" y="4503604"/>
            <a:ext cx="2396029" cy="195915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9" name="Rectángulo 48">
            <a:extLst>
              <a:ext uri="{FF2B5EF4-FFF2-40B4-BE49-F238E27FC236}">
                <a16:creationId xmlns:a16="http://schemas.microsoft.com/office/drawing/2014/main" id="{BB05268C-0FEE-4027-9724-C94D06788EF1}"/>
              </a:ext>
            </a:extLst>
          </p:cNvPr>
          <p:cNvSpPr/>
          <p:nvPr/>
        </p:nvSpPr>
        <p:spPr>
          <a:xfrm>
            <a:off x="2379657" y="4680857"/>
            <a:ext cx="573523" cy="750826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1ACAA4BF-0B2F-4563-B00A-36064670F518}"/>
              </a:ext>
            </a:extLst>
          </p:cNvPr>
          <p:cNvSpPr/>
          <p:nvPr/>
        </p:nvSpPr>
        <p:spPr>
          <a:xfrm>
            <a:off x="7294322" y="4676238"/>
            <a:ext cx="573523" cy="429208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A</a:t>
            </a:r>
          </a:p>
        </p:txBody>
      </p:sp>
      <p:cxnSp>
        <p:nvCxnSpPr>
          <p:cNvPr id="51" name="Conector recto de flecha 50">
            <a:extLst>
              <a:ext uri="{FF2B5EF4-FFF2-40B4-BE49-F238E27FC236}">
                <a16:creationId xmlns:a16="http://schemas.microsoft.com/office/drawing/2014/main" id="{15ED8BD3-16B6-4EA5-9759-0A63B40938BE}"/>
              </a:ext>
            </a:extLst>
          </p:cNvPr>
          <p:cNvCxnSpPr>
            <a:cxnSpLocks/>
            <a:stCxn id="44" idx="2"/>
            <a:endCxn id="50" idx="0"/>
          </p:cNvCxnSpPr>
          <p:nvPr/>
        </p:nvCxnSpPr>
        <p:spPr>
          <a:xfrm>
            <a:off x="2666419" y="4503604"/>
            <a:ext cx="4914665" cy="172634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2" name="CuadroTexto 51">
            <a:extLst>
              <a:ext uri="{FF2B5EF4-FFF2-40B4-BE49-F238E27FC236}">
                <a16:creationId xmlns:a16="http://schemas.microsoft.com/office/drawing/2014/main" id="{CFA91D65-CA06-4E90-A126-BAA0CBF639B8}"/>
              </a:ext>
            </a:extLst>
          </p:cNvPr>
          <p:cNvSpPr txBox="1"/>
          <p:nvPr/>
        </p:nvSpPr>
        <p:spPr>
          <a:xfrm>
            <a:off x="1141412" y="4168714"/>
            <a:ext cx="84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bcast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526BD020-9EF8-495F-93B0-556156FEFBB4}"/>
              </a:ext>
            </a:extLst>
          </p:cNvPr>
          <p:cNvSpPr txBox="1"/>
          <p:nvPr/>
        </p:nvSpPr>
        <p:spPr>
          <a:xfrm>
            <a:off x="1955216" y="4408083"/>
            <a:ext cx="362600" cy="461665"/>
          </a:xfrm>
          <a:prstGeom prst="rect">
            <a:avLst/>
          </a:prstGeom>
          <a:noFill/>
          <a:ln>
            <a:solidFill>
              <a:sysClr val="window" lastClr="FFFFFF"/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A</a:t>
            </a:r>
          </a:p>
        </p:txBody>
      </p:sp>
      <p:pic>
        <p:nvPicPr>
          <p:cNvPr id="54" name="Picture 6" descr="Imagen relacionada">
            <a:extLst>
              <a:ext uri="{FF2B5EF4-FFF2-40B4-BE49-F238E27FC236}">
                <a16:creationId xmlns:a16="http://schemas.microsoft.com/office/drawing/2014/main" id="{A57C6891-F4B6-4CF5-94C3-989ABD2F3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6333" y="25908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ángulo 54">
            <a:extLst>
              <a:ext uri="{FF2B5EF4-FFF2-40B4-BE49-F238E27FC236}">
                <a16:creationId xmlns:a16="http://schemas.microsoft.com/office/drawing/2014/main" id="{B9BBF140-8F17-4345-8A40-0A1B56D80ECC}"/>
              </a:ext>
            </a:extLst>
          </p:cNvPr>
          <p:cNvSpPr/>
          <p:nvPr/>
        </p:nvSpPr>
        <p:spPr>
          <a:xfrm>
            <a:off x="9543504" y="3752780"/>
            <a:ext cx="573523" cy="750824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P4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4516D30F-76A1-44A3-9D1B-F0E00E22FD91}"/>
              </a:ext>
            </a:extLst>
          </p:cNvPr>
          <p:cNvSpPr/>
          <p:nvPr/>
        </p:nvSpPr>
        <p:spPr>
          <a:xfrm>
            <a:off x="9548635" y="4676238"/>
            <a:ext cx="573523" cy="429208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A</a:t>
            </a:r>
          </a:p>
        </p:txBody>
      </p:sp>
      <p:cxnSp>
        <p:nvCxnSpPr>
          <p:cNvPr id="57" name="Conector recto de flecha 56">
            <a:extLst>
              <a:ext uri="{FF2B5EF4-FFF2-40B4-BE49-F238E27FC236}">
                <a16:creationId xmlns:a16="http://schemas.microsoft.com/office/drawing/2014/main" id="{4D6D7908-F8C3-42AA-9EC5-5A0F31A3EAA3}"/>
              </a:ext>
            </a:extLst>
          </p:cNvPr>
          <p:cNvCxnSpPr>
            <a:cxnSpLocks/>
            <a:stCxn id="44" idx="2"/>
            <a:endCxn id="56" idx="0"/>
          </p:cNvCxnSpPr>
          <p:nvPr/>
        </p:nvCxnSpPr>
        <p:spPr>
          <a:xfrm>
            <a:off x="2666419" y="4503604"/>
            <a:ext cx="7168978" cy="172634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8" name="CuadroTexto 57">
            <a:extLst>
              <a:ext uri="{FF2B5EF4-FFF2-40B4-BE49-F238E27FC236}">
                <a16:creationId xmlns:a16="http://schemas.microsoft.com/office/drawing/2014/main" id="{E5C1F33F-F273-4BCD-AB4A-01AFA80D5D23}"/>
              </a:ext>
            </a:extLst>
          </p:cNvPr>
          <p:cNvSpPr txBox="1"/>
          <p:nvPr/>
        </p:nvSpPr>
        <p:spPr>
          <a:xfrm>
            <a:off x="5268929" y="4177250"/>
            <a:ext cx="84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bcast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5DAB27BD-553F-43A7-BEB1-7365092C75BC}"/>
              </a:ext>
            </a:extLst>
          </p:cNvPr>
          <p:cNvSpPr txBox="1"/>
          <p:nvPr/>
        </p:nvSpPr>
        <p:spPr>
          <a:xfrm>
            <a:off x="7922554" y="4177250"/>
            <a:ext cx="84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bcast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33EB3044-E956-43BD-95DE-B8206A8F1D2C}"/>
              </a:ext>
            </a:extLst>
          </p:cNvPr>
          <p:cNvSpPr txBox="1"/>
          <p:nvPr/>
        </p:nvSpPr>
        <p:spPr>
          <a:xfrm>
            <a:off x="10184000" y="4177250"/>
            <a:ext cx="84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bcast</a:t>
            </a: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Grabación (32)">
            <a:hlinkClick r:id="" action="ppaction://media"/>
            <a:extLst>
              <a:ext uri="{FF2B5EF4-FFF2-40B4-BE49-F238E27FC236}">
                <a16:creationId xmlns:a16="http://schemas.microsoft.com/office/drawing/2014/main" id="{BA799E88-D657-4E19-A50F-E5BA78637E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10963" y="625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7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7" grpId="0" animBg="1"/>
      <p:bldP spid="49" grpId="0" animBg="1"/>
      <p:bldP spid="50" grpId="0" animBg="1"/>
      <p:bldP spid="52" grpId="0"/>
      <p:bldP spid="53" grpId="0" animBg="1"/>
      <p:bldP spid="5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835232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45" name="Picture 6" descr="Imagen relacionada">
            <a:extLst>
              <a:ext uri="{FF2B5EF4-FFF2-40B4-BE49-F238E27FC236}">
                <a16:creationId xmlns:a16="http://schemas.microsoft.com/office/drawing/2014/main" id="{76553E7B-DAB9-4AC3-990C-AEA82C12D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693" y="25908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Imagen relacionada">
            <a:extLst>
              <a:ext uri="{FF2B5EF4-FFF2-40B4-BE49-F238E27FC236}">
                <a16:creationId xmlns:a16="http://schemas.microsoft.com/office/drawing/2014/main" id="{56135F80-EE31-424D-A23A-5336FE56E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988" y="25908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" descr="Imagen relacionada">
            <a:extLst>
              <a:ext uri="{FF2B5EF4-FFF2-40B4-BE49-F238E27FC236}">
                <a16:creationId xmlns:a16="http://schemas.microsoft.com/office/drawing/2014/main" id="{A47BCD30-B063-4DB5-9D01-C19F20319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283" y="25908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ángulo 47">
            <a:extLst>
              <a:ext uri="{FF2B5EF4-FFF2-40B4-BE49-F238E27FC236}">
                <a16:creationId xmlns:a16="http://schemas.microsoft.com/office/drawing/2014/main" id="{B668D3D5-27FF-4DBA-9709-4D6F6333886A}"/>
              </a:ext>
            </a:extLst>
          </p:cNvPr>
          <p:cNvSpPr/>
          <p:nvPr/>
        </p:nvSpPr>
        <p:spPr>
          <a:xfrm>
            <a:off x="2387920" y="3752779"/>
            <a:ext cx="573523" cy="750825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P1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4475F9D4-C99A-4787-A491-D25BD398D575}"/>
              </a:ext>
            </a:extLst>
          </p:cNvPr>
          <p:cNvSpPr/>
          <p:nvPr/>
        </p:nvSpPr>
        <p:spPr>
          <a:xfrm>
            <a:off x="4766692" y="3752779"/>
            <a:ext cx="573523" cy="750825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P2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DD0B2F1E-6526-476F-8C9C-58472856048E}"/>
              </a:ext>
            </a:extLst>
          </p:cNvPr>
          <p:cNvSpPr/>
          <p:nvPr/>
        </p:nvSpPr>
        <p:spPr>
          <a:xfrm>
            <a:off x="7297454" y="3752780"/>
            <a:ext cx="573523" cy="750824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P3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8B6DD76A-E459-43CD-8E6B-48AC3C2287BE}"/>
              </a:ext>
            </a:extLst>
          </p:cNvPr>
          <p:cNvSpPr/>
          <p:nvPr/>
        </p:nvSpPr>
        <p:spPr>
          <a:xfrm>
            <a:off x="4783949" y="4699519"/>
            <a:ext cx="573523" cy="405927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A</a:t>
            </a:r>
          </a:p>
        </p:txBody>
      </p: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444D9102-88DC-44BF-A59A-F551E9959EAA}"/>
              </a:ext>
            </a:extLst>
          </p:cNvPr>
          <p:cNvCxnSpPr>
            <a:cxnSpLocks/>
            <a:stCxn id="48" idx="2"/>
            <a:endCxn id="51" idx="0"/>
          </p:cNvCxnSpPr>
          <p:nvPr/>
        </p:nvCxnSpPr>
        <p:spPr>
          <a:xfrm>
            <a:off x="2674682" y="4503604"/>
            <a:ext cx="2396029" cy="195915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3" name="Rectángulo 52">
            <a:extLst>
              <a:ext uri="{FF2B5EF4-FFF2-40B4-BE49-F238E27FC236}">
                <a16:creationId xmlns:a16="http://schemas.microsoft.com/office/drawing/2014/main" id="{00DEFE6A-936F-46A4-ADDC-440F9DFD223D}"/>
              </a:ext>
            </a:extLst>
          </p:cNvPr>
          <p:cNvSpPr/>
          <p:nvPr/>
        </p:nvSpPr>
        <p:spPr>
          <a:xfrm>
            <a:off x="2428511" y="4680857"/>
            <a:ext cx="573523" cy="750826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ED2E4D9C-1D27-4DEE-97B0-7D0A35301477}"/>
              </a:ext>
            </a:extLst>
          </p:cNvPr>
          <p:cNvSpPr/>
          <p:nvPr/>
        </p:nvSpPr>
        <p:spPr>
          <a:xfrm>
            <a:off x="7302585" y="4676238"/>
            <a:ext cx="573523" cy="429208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B</a:t>
            </a:r>
          </a:p>
        </p:txBody>
      </p:sp>
      <p:cxnSp>
        <p:nvCxnSpPr>
          <p:cNvPr id="55" name="Conector recto de flecha 54">
            <a:extLst>
              <a:ext uri="{FF2B5EF4-FFF2-40B4-BE49-F238E27FC236}">
                <a16:creationId xmlns:a16="http://schemas.microsoft.com/office/drawing/2014/main" id="{6DE50234-EAE5-4112-9A51-D9E4CE7D46AD}"/>
              </a:ext>
            </a:extLst>
          </p:cNvPr>
          <p:cNvCxnSpPr>
            <a:cxnSpLocks/>
            <a:stCxn id="48" idx="2"/>
            <a:endCxn id="54" idx="0"/>
          </p:cNvCxnSpPr>
          <p:nvPr/>
        </p:nvCxnSpPr>
        <p:spPr>
          <a:xfrm>
            <a:off x="2674682" y="4503604"/>
            <a:ext cx="4914665" cy="172634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6" name="CuadroTexto 55">
            <a:extLst>
              <a:ext uri="{FF2B5EF4-FFF2-40B4-BE49-F238E27FC236}">
                <a16:creationId xmlns:a16="http://schemas.microsoft.com/office/drawing/2014/main" id="{3237CA45-06F0-4C7D-9FC4-CAEA4D72001F}"/>
              </a:ext>
            </a:extLst>
          </p:cNvPr>
          <p:cNvSpPr txBox="1"/>
          <p:nvPr/>
        </p:nvSpPr>
        <p:spPr>
          <a:xfrm>
            <a:off x="912812" y="4101315"/>
            <a:ext cx="1035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scatter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CE642731-C4E1-44B5-9DC0-58E718704AFA}"/>
              </a:ext>
            </a:extLst>
          </p:cNvPr>
          <p:cNvSpPr txBox="1"/>
          <p:nvPr/>
        </p:nvSpPr>
        <p:spPr>
          <a:xfrm>
            <a:off x="1967166" y="4064767"/>
            <a:ext cx="362600" cy="1200329"/>
          </a:xfrm>
          <a:prstGeom prst="rect">
            <a:avLst/>
          </a:prstGeom>
          <a:noFill/>
          <a:ln>
            <a:solidFill>
              <a:sysClr val="window" lastClr="FFFFFF"/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B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C</a:t>
            </a:r>
          </a:p>
        </p:txBody>
      </p:sp>
      <p:pic>
        <p:nvPicPr>
          <p:cNvPr id="58" name="Picture 6" descr="Imagen relacionada">
            <a:extLst>
              <a:ext uri="{FF2B5EF4-FFF2-40B4-BE49-F238E27FC236}">
                <a16:creationId xmlns:a16="http://schemas.microsoft.com/office/drawing/2014/main" id="{FBF03555-867E-4E20-95DC-4DE790B1F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596" y="25908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Rectángulo 58">
            <a:extLst>
              <a:ext uri="{FF2B5EF4-FFF2-40B4-BE49-F238E27FC236}">
                <a16:creationId xmlns:a16="http://schemas.microsoft.com/office/drawing/2014/main" id="{F0FE03EC-46C7-4001-99CB-71A7B4CA5385}"/>
              </a:ext>
            </a:extLst>
          </p:cNvPr>
          <p:cNvSpPr/>
          <p:nvPr/>
        </p:nvSpPr>
        <p:spPr>
          <a:xfrm>
            <a:off x="9551767" y="3752780"/>
            <a:ext cx="573523" cy="750824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P4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EC519752-3686-4EC5-8D23-5C85D41916E0}"/>
              </a:ext>
            </a:extLst>
          </p:cNvPr>
          <p:cNvSpPr/>
          <p:nvPr/>
        </p:nvSpPr>
        <p:spPr>
          <a:xfrm>
            <a:off x="9556898" y="4676238"/>
            <a:ext cx="573523" cy="429208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C</a:t>
            </a:r>
          </a:p>
        </p:txBody>
      </p:sp>
      <p:cxnSp>
        <p:nvCxnSpPr>
          <p:cNvPr id="61" name="Conector recto de flecha 60">
            <a:extLst>
              <a:ext uri="{FF2B5EF4-FFF2-40B4-BE49-F238E27FC236}">
                <a16:creationId xmlns:a16="http://schemas.microsoft.com/office/drawing/2014/main" id="{E4BD63CB-404D-472C-85C4-5DE0A2810DFB}"/>
              </a:ext>
            </a:extLst>
          </p:cNvPr>
          <p:cNvCxnSpPr>
            <a:cxnSpLocks/>
            <a:stCxn id="48" idx="2"/>
            <a:endCxn id="60" idx="0"/>
          </p:cNvCxnSpPr>
          <p:nvPr/>
        </p:nvCxnSpPr>
        <p:spPr>
          <a:xfrm>
            <a:off x="2674682" y="4503604"/>
            <a:ext cx="7168978" cy="172634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2" name="CuadroTexto 61">
            <a:extLst>
              <a:ext uri="{FF2B5EF4-FFF2-40B4-BE49-F238E27FC236}">
                <a16:creationId xmlns:a16="http://schemas.microsoft.com/office/drawing/2014/main" id="{84A27B71-CDA0-40F4-80F7-B3E8E6CB762C}"/>
              </a:ext>
            </a:extLst>
          </p:cNvPr>
          <p:cNvSpPr txBox="1"/>
          <p:nvPr/>
        </p:nvSpPr>
        <p:spPr>
          <a:xfrm>
            <a:off x="5393336" y="4101315"/>
            <a:ext cx="1035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scatter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7BE04528-B96F-42A9-8768-62BE39389AE0}"/>
              </a:ext>
            </a:extLst>
          </p:cNvPr>
          <p:cNvSpPr txBox="1"/>
          <p:nvPr/>
        </p:nvSpPr>
        <p:spPr>
          <a:xfrm>
            <a:off x="7891475" y="4101315"/>
            <a:ext cx="1035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scatter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544B75D-58DF-4EB4-A3AC-15762A9FDB08}"/>
              </a:ext>
            </a:extLst>
          </p:cNvPr>
          <p:cNvSpPr txBox="1"/>
          <p:nvPr/>
        </p:nvSpPr>
        <p:spPr>
          <a:xfrm>
            <a:off x="10199881" y="4101315"/>
            <a:ext cx="1035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scatter</a:t>
            </a:r>
          </a:p>
        </p:txBody>
      </p:sp>
      <p:sp>
        <p:nvSpPr>
          <p:cNvPr id="66" name="Marcador de contenido 2">
            <a:extLst>
              <a:ext uri="{FF2B5EF4-FFF2-40B4-BE49-F238E27FC236}">
                <a16:creationId xmlns:a16="http://schemas.microsoft.com/office/drawing/2014/main" id="{A2CE836A-8001-42C6-8697-8B3B33872FC2}"/>
              </a:ext>
            </a:extLst>
          </p:cNvPr>
          <p:cNvSpPr txBox="1">
            <a:spLocks/>
          </p:cNvSpPr>
          <p:nvPr/>
        </p:nvSpPr>
        <p:spPr>
          <a:xfrm>
            <a:off x="836612" y="1676400"/>
            <a:ext cx="10744200" cy="682832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Mensajería Colectivas: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Scatter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2" name="Grabación (33)">
            <a:hlinkClick r:id="" action="ppaction://media"/>
            <a:extLst>
              <a:ext uri="{FF2B5EF4-FFF2-40B4-BE49-F238E27FC236}">
                <a16:creationId xmlns:a16="http://schemas.microsoft.com/office/drawing/2014/main" id="{5C8F8F04-1529-4984-A559-77AEDB93E8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80813" y="854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7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1" grpId="0" animBg="1"/>
      <p:bldP spid="53" grpId="0" animBg="1"/>
      <p:bldP spid="54" grpId="0" animBg="1"/>
      <p:bldP spid="56" grpId="0"/>
      <p:bldP spid="57" grpId="0" animBg="1"/>
      <p:bldP spid="6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835232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48" name="Picture 6" descr="Imagen relacionada">
            <a:extLst>
              <a:ext uri="{FF2B5EF4-FFF2-40B4-BE49-F238E27FC236}">
                <a16:creationId xmlns:a16="http://schemas.microsoft.com/office/drawing/2014/main" id="{F29EEB62-7EBB-4277-BB07-B1EC7109A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192" y="2586637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Imagen relacionada">
            <a:extLst>
              <a:ext uri="{FF2B5EF4-FFF2-40B4-BE49-F238E27FC236}">
                <a16:creationId xmlns:a16="http://schemas.microsoft.com/office/drawing/2014/main" id="{7DD97044-2D1A-4B2C-B377-8E800D3EE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487" y="2586637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Imagen relacionada">
            <a:extLst>
              <a:ext uri="{FF2B5EF4-FFF2-40B4-BE49-F238E27FC236}">
                <a16:creationId xmlns:a16="http://schemas.microsoft.com/office/drawing/2014/main" id="{78D1D8CC-9EF1-46B8-AC01-E22835643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782" y="2586637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ángulo 50">
            <a:extLst>
              <a:ext uri="{FF2B5EF4-FFF2-40B4-BE49-F238E27FC236}">
                <a16:creationId xmlns:a16="http://schemas.microsoft.com/office/drawing/2014/main" id="{C1D25A0F-9898-4436-B02E-DD25E60A8EED}"/>
              </a:ext>
            </a:extLst>
          </p:cNvPr>
          <p:cNvSpPr/>
          <p:nvPr/>
        </p:nvSpPr>
        <p:spPr>
          <a:xfrm>
            <a:off x="2379419" y="3748616"/>
            <a:ext cx="573523" cy="1975325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P1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384D9366-A52C-45D0-9A16-A0FD431B29F4}"/>
              </a:ext>
            </a:extLst>
          </p:cNvPr>
          <p:cNvSpPr/>
          <p:nvPr/>
        </p:nvSpPr>
        <p:spPr>
          <a:xfrm>
            <a:off x="4758191" y="3748616"/>
            <a:ext cx="573523" cy="1521190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P2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ED759D44-A011-4481-A9FA-C4087B3D956E}"/>
              </a:ext>
            </a:extLst>
          </p:cNvPr>
          <p:cNvSpPr/>
          <p:nvPr/>
        </p:nvSpPr>
        <p:spPr>
          <a:xfrm>
            <a:off x="7288953" y="3748617"/>
            <a:ext cx="573523" cy="1594405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P3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3F48381E-EE44-41B5-861C-ECAF526671C0}"/>
              </a:ext>
            </a:extLst>
          </p:cNvPr>
          <p:cNvSpPr/>
          <p:nvPr/>
        </p:nvSpPr>
        <p:spPr>
          <a:xfrm>
            <a:off x="4769649" y="5433430"/>
            <a:ext cx="573523" cy="405927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0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cxnSp>
        <p:nvCxnSpPr>
          <p:cNvPr id="55" name="Conector recto de flecha 54">
            <a:extLst>
              <a:ext uri="{FF2B5EF4-FFF2-40B4-BE49-F238E27FC236}">
                <a16:creationId xmlns:a16="http://schemas.microsoft.com/office/drawing/2014/main" id="{ACA19BB3-54D1-498D-9FEB-28F11AA758BD}"/>
              </a:ext>
            </a:extLst>
          </p:cNvPr>
          <p:cNvCxnSpPr>
            <a:cxnSpLocks/>
            <a:stCxn id="56" idx="0"/>
            <a:endCxn id="52" idx="2"/>
          </p:cNvCxnSpPr>
          <p:nvPr/>
        </p:nvCxnSpPr>
        <p:spPr>
          <a:xfrm flipV="1">
            <a:off x="2666181" y="5269806"/>
            <a:ext cx="2378772" cy="684968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headEnd type="triangle" w="med" len="med"/>
            <a:tailEnd type="none" w="med" len="med"/>
          </a:ln>
          <a:effectLst/>
        </p:spPr>
      </p:cxnSp>
      <p:sp>
        <p:nvSpPr>
          <p:cNvPr id="56" name="Rectángulo 55">
            <a:extLst>
              <a:ext uri="{FF2B5EF4-FFF2-40B4-BE49-F238E27FC236}">
                <a16:creationId xmlns:a16="http://schemas.microsoft.com/office/drawing/2014/main" id="{DAC4530F-34EB-4025-9E64-C69E1D42542A}"/>
              </a:ext>
            </a:extLst>
          </p:cNvPr>
          <p:cNvSpPr/>
          <p:nvPr/>
        </p:nvSpPr>
        <p:spPr>
          <a:xfrm>
            <a:off x="2379419" y="5954774"/>
            <a:ext cx="573523" cy="750826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468F2298-30E0-4546-928C-AEDCA79CA645}"/>
              </a:ext>
            </a:extLst>
          </p:cNvPr>
          <p:cNvSpPr/>
          <p:nvPr/>
        </p:nvSpPr>
        <p:spPr>
          <a:xfrm>
            <a:off x="7288952" y="5535399"/>
            <a:ext cx="573523" cy="429208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0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cxnSp>
        <p:nvCxnSpPr>
          <p:cNvPr id="58" name="Conector recto de flecha 57">
            <a:extLst>
              <a:ext uri="{FF2B5EF4-FFF2-40B4-BE49-F238E27FC236}">
                <a16:creationId xmlns:a16="http://schemas.microsoft.com/office/drawing/2014/main" id="{B1635D1F-3C46-4EF8-A054-EC5C44E69331}"/>
              </a:ext>
            </a:extLst>
          </p:cNvPr>
          <p:cNvCxnSpPr>
            <a:cxnSpLocks/>
            <a:stCxn id="56" idx="0"/>
            <a:endCxn id="53" idx="2"/>
          </p:cNvCxnSpPr>
          <p:nvPr/>
        </p:nvCxnSpPr>
        <p:spPr>
          <a:xfrm flipV="1">
            <a:off x="2666181" y="5343022"/>
            <a:ext cx="4909534" cy="611752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headEnd type="triangle" w="med" len="med"/>
            <a:tailEnd type="none" w="med" len="med"/>
          </a:ln>
          <a:effectLst/>
        </p:spPr>
      </p:cxnSp>
      <p:sp>
        <p:nvSpPr>
          <p:cNvPr id="59" name="CuadroTexto 58">
            <a:extLst>
              <a:ext uri="{FF2B5EF4-FFF2-40B4-BE49-F238E27FC236}">
                <a16:creationId xmlns:a16="http://schemas.microsoft.com/office/drawing/2014/main" id="{5CC673AE-300D-46C6-8E0E-C882EF3E8B1A}"/>
              </a:ext>
            </a:extLst>
          </p:cNvPr>
          <p:cNvSpPr txBox="1"/>
          <p:nvPr/>
        </p:nvSpPr>
        <p:spPr>
          <a:xfrm>
            <a:off x="866113" y="5389189"/>
            <a:ext cx="99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gather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6950F47-DAA4-4D03-830A-0C064834B282}"/>
              </a:ext>
            </a:extLst>
          </p:cNvPr>
          <p:cNvSpPr txBox="1"/>
          <p:nvPr/>
        </p:nvSpPr>
        <p:spPr>
          <a:xfrm>
            <a:off x="1819998" y="5232658"/>
            <a:ext cx="340158" cy="461665"/>
          </a:xfrm>
          <a:prstGeom prst="rect">
            <a:avLst/>
          </a:prstGeom>
          <a:noFill/>
          <a:ln>
            <a:solidFill>
              <a:sysClr val="window" lastClr="FFFFFF"/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1</a:t>
            </a:r>
          </a:p>
        </p:txBody>
      </p:sp>
      <p:pic>
        <p:nvPicPr>
          <p:cNvPr id="61" name="Picture 6" descr="Imagen relacionada">
            <a:extLst>
              <a:ext uri="{FF2B5EF4-FFF2-40B4-BE49-F238E27FC236}">
                <a16:creationId xmlns:a16="http://schemas.microsoft.com/office/drawing/2014/main" id="{F65F860C-E1BA-4F9D-8BDB-E25352D31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6095" y="2586637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ctángulo 61">
            <a:extLst>
              <a:ext uri="{FF2B5EF4-FFF2-40B4-BE49-F238E27FC236}">
                <a16:creationId xmlns:a16="http://schemas.microsoft.com/office/drawing/2014/main" id="{D11DCB36-F2A3-47D1-826C-17658CFC2E68}"/>
              </a:ext>
            </a:extLst>
          </p:cNvPr>
          <p:cNvSpPr/>
          <p:nvPr/>
        </p:nvSpPr>
        <p:spPr>
          <a:xfrm>
            <a:off x="9543266" y="3748616"/>
            <a:ext cx="573523" cy="1975325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P4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6E080D1D-7B57-4514-8B09-C103F8B0EAEB}"/>
              </a:ext>
            </a:extLst>
          </p:cNvPr>
          <p:cNvSpPr/>
          <p:nvPr/>
        </p:nvSpPr>
        <p:spPr>
          <a:xfrm>
            <a:off x="9544778" y="5875692"/>
            <a:ext cx="573523" cy="429208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0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cxnSp>
        <p:nvCxnSpPr>
          <p:cNvPr id="64" name="Conector recto de flecha 63">
            <a:extLst>
              <a:ext uri="{FF2B5EF4-FFF2-40B4-BE49-F238E27FC236}">
                <a16:creationId xmlns:a16="http://schemas.microsoft.com/office/drawing/2014/main" id="{80325F7E-00E7-4408-9289-47B530E6C63E}"/>
              </a:ext>
            </a:extLst>
          </p:cNvPr>
          <p:cNvCxnSpPr>
            <a:cxnSpLocks/>
            <a:stCxn id="56" idx="0"/>
            <a:endCxn id="62" idx="2"/>
          </p:cNvCxnSpPr>
          <p:nvPr/>
        </p:nvCxnSpPr>
        <p:spPr>
          <a:xfrm flipV="1">
            <a:off x="2666181" y="5723941"/>
            <a:ext cx="7163847" cy="230833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headEnd type="triangle" w="med" len="med"/>
            <a:tailEnd type="none" w="med" len="med"/>
          </a:ln>
          <a:effectLst/>
        </p:spPr>
      </p:cxnSp>
      <p:sp>
        <p:nvSpPr>
          <p:cNvPr id="65" name="CuadroTexto 64">
            <a:extLst>
              <a:ext uri="{FF2B5EF4-FFF2-40B4-BE49-F238E27FC236}">
                <a16:creationId xmlns:a16="http://schemas.microsoft.com/office/drawing/2014/main" id="{F1D11BEE-44BF-4450-AA89-CEAA00BBFC7F}"/>
              </a:ext>
            </a:extLst>
          </p:cNvPr>
          <p:cNvSpPr txBox="1"/>
          <p:nvPr/>
        </p:nvSpPr>
        <p:spPr>
          <a:xfrm>
            <a:off x="4938754" y="4890662"/>
            <a:ext cx="301686" cy="276999"/>
          </a:xfrm>
          <a:prstGeom prst="rect">
            <a:avLst/>
          </a:prstGeom>
          <a:noFill/>
          <a:ln>
            <a:solidFill>
              <a:sysClr val="window" lastClr="FFFFFF"/>
            </a:solidFill>
          </a:ln>
        </p:spPr>
        <p:txBody>
          <a:bodyPr wrap="none" t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0F4B2D3E-4743-4E74-AFD6-FD0A0FE88D91}"/>
              </a:ext>
            </a:extLst>
          </p:cNvPr>
          <p:cNvSpPr txBox="1"/>
          <p:nvPr/>
        </p:nvSpPr>
        <p:spPr>
          <a:xfrm>
            <a:off x="7434215" y="4983961"/>
            <a:ext cx="301686" cy="276999"/>
          </a:xfrm>
          <a:prstGeom prst="rect">
            <a:avLst/>
          </a:prstGeom>
          <a:noFill/>
          <a:ln>
            <a:solidFill>
              <a:sysClr val="window" lastClr="FFFFFF"/>
            </a:solidFill>
          </a:ln>
        </p:spPr>
        <p:txBody>
          <a:bodyPr wrap="none" t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9D1A8E51-7D26-4B8E-91A8-E7BC874C248A}"/>
              </a:ext>
            </a:extLst>
          </p:cNvPr>
          <p:cNvSpPr txBox="1"/>
          <p:nvPr/>
        </p:nvSpPr>
        <p:spPr>
          <a:xfrm>
            <a:off x="9679184" y="5473004"/>
            <a:ext cx="301686" cy="276999"/>
          </a:xfrm>
          <a:prstGeom prst="rect">
            <a:avLst/>
          </a:prstGeom>
          <a:noFill/>
          <a:ln>
            <a:solidFill>
              <a:sysClr val="window" lastClr="FFFFFF"/>
            </a:solidFill>
          </a:ln>
        </p:spPr>
        <p:txBody>
          <a:bodyPr wrap="none" t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3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E500F145-21E8-47BC-9CC6-002FAD278121}"/>
              </a:ext>
            </a:extLst>
          </p:cNvPr>
          <p:cNvSpPr txBox="1"/>
          <p:nvPr/>
        </p:nvSpPr>
        <p:spPr>
          <a:xfrm>
            <a:off x="7948784" y="4844749"/>
            <a:ext cx="99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gather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A362A70-1EE4-4811-8618-65776742B111}"/>
              </a:ext>
            </a:extLst>
          </p:cNvPr>
          <p:cNvSpPr txBox="1"/>
          <p:nvPr/>
        </p:nvSpPr>
        <p:spPr>
          <a:xfrm>
            <a:off x="10116788" y="5377694"/>
            <a:ext cx="99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gather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C2CA9CD6-67C5-4008-B29C-DDC15BF08EDA}"/>
              </a:ext>
            </a:extLst>
          </p:cNvPr>
          <p:cNvSpPr txBox="1"/>
          <p:nvPr/>
        </p:nvSpPr>
        <p:spPr>
          <a:xfrm>
            <a:off x="5372749" y="4746053"/>
            <a:ext cx="99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gather</a:t>
            </a:r>
          </a:p>
        </p:txBody>
      </p:sp>
      <p:sp>
        <p:nvSpPr>
          <p:cNvPr id="71" name="Marcador de contenido 2">
            <a:extLst>
              <a:ext uri="{FF2B5EF4-FFF2-40B4-BE49-F238E27FC236}">
                <a16:creationId xmlns:a16="http://schemas.microsoft.com/office/drawing/2014/main" id="{4E6D6389-FA3B-49B3-B127-FE28B796F0F5}"/>
              </a:ext>
            </a:extLst>
          </p:cNvPr>
          <p:cNvSpPr txBox="1">
            <a:spLocks/>
          </p:cNvSpPr>
          <p:nvPr/>
        </p:nvSpPr>
        <p:spPr>
          <a:xfrm>
            <a:off x="836612" y="1676400"/>
            <a:ext cx="10744200" cy="682832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Mensajería Colectivas: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G</a:t>
            </a:r>
            <a:r>
              <a:rPr lang="es-ES" sz="28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ather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B2B86CD-09AD-45FF-857F-6B11BAFF12B3}"/>
              </a:ext>
            </a:extLst>
          </p:cNvPr>
          <p:cNvSpPr txBox="1"/>
          <p:nvPr/>
        </p:nvSpPr>
        <p:spPr>
          <a:xfrm>
            <a:off x="1839858" y="5793033"/>
            <a:ext cx="340158" cy="461666"/>
          </a:xfrm>
          <a:prstGeom prst="rect">
            <a:avLst/>
          </a:prstGeom>
          <a:noFill/>
          <a:ln>
            <a:solidFill>
              <a:sysClr val="window" lastClr="FFFFFF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78EBAAF2-7058-4BCF-BA16-D1DA378155F1}"/>
              </a:ext>
            </a:extLst>
          </p:cNvPr>
          <p:cNvSpPr txBox="1"/>
          <p:nvPr/>
        </p:nvSpPr>
        <p:spPr>
          <a:xfrm>
            <a:off x="1837839" y="6326356"/>
            <a:ext cx="340158" cy="461666"/>
          </a:xfrm>
          <a:prstGeom prst="rect">
            <a:avLst/>
          </a:prstGeom>
          <a:noFill/>
          <a:ln>
            <a:solidFill>
              <a:sysClr val="window" lastClr="FFFFFF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3</a:t>
            </a:r>
          </a:p>
        </p:txBody>
      </p:sp>
      <p:pic>
        <p:nvPicPr>
          <p:cNvPr id="2" name="Grabación (34)">
            <a:hlinkClick r:id="" action="ppaction://media"/>
            <a:extLst>
              <a:ext uri="{FF2B5EF4-FFF2-40B4-BE49-F238E27FC236}">
                <a16:creationId xmlns:a16="http://schemas.microsoft.com/office/drawing/2014/main" id="{97AE4D78-A067-46C5-B56D-0C90C48A9C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76012" y="7159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38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4" grpId="0" animBg="1"/>
      <p:bldP spid="56" grpId="0" animBg="1"/>
      <p:bldP spid="57" grpId="0" animBg="1"/>
      <p:bldP spid="60" grpId="0" animBg="1"/>
      <p:bldP spid="63" grpId="0" animBg="1"/>
      <p:bldP spid="65" grpId="0" animBg="1"/>
      <p:bldP spid="66" grpId="0" animBg="1"/>
      <p:bldP spid="67" grpId="0" animBg="1"/>
      <p:bldP spid="68" grpId="0"/>
      <p:bldP spid="69" grpId="0"/>
      <p:bldP spid="70" grpId="0"/>
      <p:bldP spid="31" grpId="0" animBg="1"/>
      <p:bldP spid="3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10744200" cy="835232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endParaRPr lang="es-ES" sz="3200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o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48" name="Picture 6" descr="Imagen relacionada">
            <a:extLst>
              <a:ext uri="{FF2B5EF4-FFF2-40B4-BE49-F238E27FC236}">
                <a16:creationId xmlns:a16="http://schemas.microsoft.com/office/drawing/2014/main" id="{16172388-859A-4413-9518-2386C63EB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962" y="25908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Imagen relacionada">
            <a:extLst>
              <a:ext uri="{FF2B5EF4-FFF2-40B4-BE49-F238E27FC236}">
                <a16:creationId xmlns:a16="http://schemas.microsoft.com/office/drawing/2014/main" id="{AE61900D-A71B-4EF2-98E2-5DC6CDECB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257" y="25908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Imagen relacionada">
            <a:extLst>
              <a:ext uri="{FF2B5EF4-FFF2-40B4-BE49-F238E27FC236}">
                <a16:creationId xmlns:a16="http://schemas.microsoft.com/office/drawing/2014/main" id="{866BC71B-0652-444B-A021-8F5633925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552" y="25908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ángulo 50">
            <a:extLst>
              <a:ext uri="{FF2B5EF4-FFF2-40B4-BE49-F238E27FC236}">
                <a16:creationId xmlns:a16="http://schemas.microsoft.com/office/drawing/2014/main" id="{E6BAF499-ADD8-4C01-B2F1-3769C6CFAFBF}"/>
              </a:ext>
            </a:extLst>
          </p:cNvPr>
          <p:cNvSpPr/>
          <p:nvPr/>
        </p:nvSpPr>
        <p:spPr>
          <a:xfrm>
            <a:off x="2346189" y="3752779"/>
            <a:ext cx="573523" cy="1079614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P1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7C67BC9B-8C71-4B81-B5E2-E18D9BF411B5}"/>
              </a:ext>
            </a:extLst>
          </p:cNvPr>
          <p:cNvSpPr/>
          <p:nvPr/>
        </p:nvSpPr>
        <p:spPr>
          <a:xfrm>
            <a:off x="4724961" y="3752778"/>
            <a:ext cx="573523" cy="1156079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P2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A34B18D2-2B86-4314-9F84-DA6EF4F81660}"/>
              </a:ext>
            </a:extLst>
          </p:cNvPr>
          <p:cNvSpPr/>
          <p:nvPr/>
        </p:nvSpPr>
        <p:spPr>
          <a:xfrm>
            <a:off x="7255723" y="3752779"/>
            <a:ext cx="573523" cy="1242099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P3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63A060FB-64A8-48F2-AA0D-C4D59988248A}"/>
              </a:ext>
            </a:extLst>
          </p:cNvPr>
          <p:cNvSpPr/>
          <p:nvPr/>
        </p:nvSpPr>
        <p:spPr>
          <a:xfrm>
            <a:off x="4733602" y="5054208"/>
            <a:ext cx="573523" cy="611714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0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D4AB4303-3CB2-438E-953E-6CA60271EC51}"/>
              </a:ext>
            </a:extLst>
          </p:cNvPr>
          <p:cNvSpPr/>
          <p:nvPr/>
        </p:nvSpPr>
        <p:spPr>
          <a:xfrm>
            <a:off x="2346189" y="5086556"/>
            <a:ext cx="573523" cy="750826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142015C8-BD3A-4355-9573-DFC42F2AC060}"/>
              </a:ext>
            </a:extLst>
          </p:cNvPr>
          <p:cNvSpPr/>
          <p:nvPr/>
        </p:nvSpPr>
        <p:spPr>
          <a:xfrm>
            <a:off x="7245027" y="5177340"/>
            <a:ext cx="573523" cy="782637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0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cxnSp>
        <p:nvCxnSpPr>
          <p:cNvPr id="57" name="Conector recto de flecha 56">
            <a:extLst>
              <a:ext uri="{FF2B5EF4-FFF2-40B4-BE49-F238E27FC236}">
                <a16:creationId xmlns:a16="http://schemas.microsoft.com/office/drawing/2014/main" id="{5640CF64-5BD6-4759-8A6A-5B176B122841}"/>
              </a:ext>
            </a:extLst>
          </p:cNvPr>
          <p:cNvCxnSpPr>
            <a:cxnSpLocks/>
            <a:stCxn id="63" idx="3"/>
            <a:endCxn id="53" idx="2"/>
          </p:cNvCxnSpPr>
          <p:nvPr/>
        </p:nvCxnSpPr>
        <p:spPr>
          <a:xfrm flipV="1">
            <a:off x="2685746" y="4994878"/>
            <a:ext cx="4856739" cy="288723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headEnd type="triangle" w="med" len="med"/>
            <a:tailEnd type="none" w="med" len="med"/>
          </a:ln>
          <a:effectLst/>
        </p:spPr>
      </p:cxnSp>
      <p:sp>
        <p:nvSpPr>
          <p:cNvPr id="58" name="CuadroTexto 57">
            <a:extLst>
              <a:ext uri="{FF2B5EF4-FFF2-40B4-BE49-F238E27FC236}">
                <a16:creationId xmlns:a16="http://schemas.microsoft.com/office/drawing/2014/main" id="{2F3F070C-1A46-431D-A084-A7CD60B0636E}"/>
              </a:ext>
            </a:extLst>
          </p:cNvPr>
          <p:cNvSpPr txBox="1"/>
          <p:nvPr/>
        </p:nvSpPr>
        <p:spPr>
          <a:xfrm>
            <a:off x="1236345" y="4453093"/>
            <a:ext cx="1049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reduce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F06D3715-868B-40D8-9A27-F70E87705D48}"/>
              </a:ext>
            </a:extLst>
          </p:cNvPr>
          <p:cNvSpPr txBox="1"/>
          <p:nvPr/>
        </p:nvSpPr>
        <p:spPr>
          <a:xfrm>
            <a:off x="1860085" y="5060125"/>
            <a:ext cx="340158" cy="461665"/>
          </a:xfrm>
          <a:prstGeom prst="rect">
            <a:avLst/>
          </a:prstGeom>
          <a:solidFill>
            <a:srgbClr val="00133A"/>
          </a:solidFill>
          <a:ln>
            <a:solidFill>
              <a:sysClr val="window" lastClr="FFFFFF"/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1</a:t>
            </a:r>
          </a:p>
        </p:txBody>
      </p:sp>
      <p:pic>
        <p:nvPicPr>
          <p:cNvPr id="60" name="Picture 6" descr="Imagen relacionada">
            <a:extLst>
              <a:ext uri="{FF2B5EF4-FFF2-40B4-BE49-F238E27FC236}">
                <a16:creationId xmlns:a16="http://schemas.microsoft.com/office/drawing/2014/main" id="{5CC41400-75A7-49D8-9DCC-E7D12A231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0AD4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2865" y="2590800"/>
            <a:ext cx="1161979" cy="11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ángulo 60">
            <a:extLst>
              <a:ext uri="{FF2B5EF4-FFF2-40B4-BE49-F238E27FC236}">
                <a16:creationId xmlns:a16="http://schemas.microsoft.com/office/drawing/2014/main" id="{C1D2216A-DBAF-4BA3-8D37-101A540384DE}"/>
              </a:ext>
            </a:extLst>
          </p:cNvPr>
          <p:cNvSpPr/>
          <p:nvPr/>
        </p:nvSpPr>
        <p:spPr>
          <a:xfrm>
            <a:off x="9510036" y="3752779"/>
            <a:ext cx="573523" cy="1242099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</a:rPr>
              <a:t>P4</a:t>
            </a:r>
            <a:endParaRPr kumimoji="0" lang="es-AR" sz="18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8AC2155D-0F1A-4082-8A71-FF124B7209B4}"/>
              </a:ext>
            </a:extLst>
          </p:cNvPr>
          <p:cNvSpPr/>
          <p:nvPr/>
        </p:nvSpPr>
        <p:spPr>
          <a:xfrm>
            <a:off x="9516620" y="5139239"/>
            <a:ext cx="573523" cy="581009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0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BF8193A5-D639-45E2-8DD8-CF0DD57CA106}"/>
              </a:ext>
            </a:extLst>
          </p:cNvPr>
          <p:cNvSpPr txBox="1"/>
          <p:nvPr/>
        </p:nvSpPr>
        <p:spPr>
          <a:xfrm>
            <a:off x="2347192" y="5098935"/>
            <a:ext cx="338554" cy="369332"/>
          </a:xfrm>
          <a:prstGeom prst="rect">
            <a:avLst/>
          </a:prstGeom>
          <a:noFill/>
          <a:ln>
            <a:solidFill>
              <a:sysClr val="window" lastClr="FFFFFF"/>
            </a:solidFill>
          </a:ln>
        </p:spPr>
        <p:txBody>
          <a:bodyPr wrap="none" lIns="91440" tIns="0" rIns="9144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+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875D6410-52E4-4591-9A94-C255DEC5ADF6}"/>
              </a:ext>
            </a:extLst>
          </p:cNvPr>
          <p:cNvSpPr txBox="1"/>
          <p:nvPr/>
        </p:nvSpPr>
        <p:spPr>
          <a:xfrm>
            <a:off x="5266699" y="4453093"/>
            <a:ext cx="1049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reduce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FC47A896-8DA1-479F-AD65-ABC58EFDBD2D}"/>
              </a:ext>
            </a:extLst>
          </p:cNvPr>
          <p:cNvSpPr txBox="1"/>
          <p:nvPr/>
        </p:nvSpPr>
        <p:spPr>
          <a:xfrm>
            <a:off x="7835830" y="4714224"/>
            <a:ext cx="1049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reduce</a:t>
            </a: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12E601E2-18E7-4CF2-A2D7-EF28579A9CB2}"/>
              </a:ext>
            </a:extLst>
          </p:cNvPr>
          <p:cNvSpPr txBox="1"/>
          <p:nvPr/>
        </p:nvSpPr>
        <p:spPr>
          <a:xfrm>
            <a:off x="10090143" y="4572000"/>
            <a:ext cx="1049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reduce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058E94AA-4D8B-41EE-886C-7474351A4F95}"/>
              </a:ext>
            </a:extLst>
          </p:cNvPr>
          <p:cNvSpPr txBox="1"/>
          <p:nvPr/>
        </p:nvSpPr>
        <p:spPr>
          <a:xfrm>
            <a:off x="4852838" y="4545728"/>
            <a:ext cx="301686" cy="276999"/>
          </a:xfrm>
          <a:prstGeom prst="rect">
            <a:avLst/>
          </a:prstGeom>
          <a:noFill/>
          <a:ln>
            <a:solidFill>
              <a:sysClr val="window" lastClr="FFFFFF"/>
            </a:solidFill>
          </a:ln>
        </p:spPr>
        <p:txBody>
          <a:bodyPr wrap="none" t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0E5ACAC-BFA3-4FAE-BC8A-3945ABDD5372}"/>
              </a:ext>
            </a:extLst>
          </p:cNvPr>
          <p:cNvSpPr txBox="1"/>
          <p:nvPr/>
        </p:nvSpPr>
        <p:spPr>
          <a:xfrm>
            <a:off x="7386745" y="4717879"/>
            <a:ext cx="301686" cy="276999"/>
          </a:xfrm>
          <a:prstGeom prst="rect">
            <a:avLst/>
          </a:prstGeom>
          <a:noFill/>
          <a:ln>
            <a:solidFill>
              <a:sysClr val="window" lastClr="FFFFFF"/>
            </a:solidFill>
          </a:ln>
        </p:spPr>
        <p:txBody>
          <a:bodyPr wrap="none" t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32BC3D61-526D-40F8-944A-3467F9B08B69}"/>
              </a:ext>
            </a:extLst>
          </p:cNvPr>
          <p:cNvSpPr txBox="1"/>
          <p:nvPr/>
        </p:nvSpPr>
        <p:spPr>
          <a:xfrm>
            <a:off x="9657670" y="4631859"/>
            <a:ext cx="301686" cy="276999"/>
          </a:xfrm>
          <a:prstGeom prst="rect">
            <a:avLst/>
          </a:prstGeom>
          <a:noFill/>
          <a:ln>
            <a:solidFill>
              <a:sysClr val="window" lastClr="FFFFFF"/>
            </a:solidFill>
          </a:ln>
        </p:spPr>
        <p:txBody>
          <a:bodyPr wrap="none" t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3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70" name="Conector recto de flecha 69">
            <a:extLst>
              <a:ext uri="{FF2B5EF4-FFF2-40B4-BE49-F238E27FC236}">
                <a16:creationId xmlns:a16="http://schemas.microsoft.com/office/drawing/2014/main" id="{52AE8F7A-EBFA-43CD-A281-26D9D7C7FEEF}"/>
              </a:ext>
            </a:extLst>
          </p:cNvPr>
          <p:cNvCxnSpPr>
            <a:cxnSpLocks/>
            <a:stCxn id="63" idx="3"/>
            <a:endCxn id="61" idx="2"/>
          </p:cNvCxnSpPr>
          <p:nvPr/>
        </p:nvCxnSpPr>
        <p:spPr>
          <a:xfrm flipV="1">
            <a:off x="2685746" y="4994878"/>
            <a:ext cx="7111052" cy="288723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headEnd type="triangle" w="med" len="med"/>
            <a:tailEnd type="none" w="med" len="med"/>
          </a:ln>
          <a:effectLst/>
        </p:spPr>
      </p:cxnSp>
      <p:cxnSp>
        <p:nvCxnSpPr>
          <p:cNvPr id="71" name="Conector recto de flecha 70">
            <a:extLst>
              <a:ext uri="{FF2B5EF4-FFF2-40B4-BE49-F238E27FC236}">
                <a16:creationId xmlns:a16="http://schemas.microsoft.com/office/drawing/2014/main" id="{F4CE3C47-9CCD-41B6-B440-2DA9183DC363}"/>
              </a:ext>
            </a:extLst>
          </p:cNvPr>
          <p:cNvCxnSpPr>
            <a:cxnSpLocks/>
            <a:stCxn id="63" idx="3"/>
            <a:endCxn id="52" idx="2"/>
          </p:cNvCxnSpPr>
          <p:nvPr/>
        </p:nvCxnSpPr>
        <p:spPr>
          <a:xfrm flipV="1">
            <a:off x="2685746" y="4908857"/>
            <a:ext cx="2325977" cy="374744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miter lim="800000"/>
            <a:headEnd type="triangle" w="med" len="med"/>
            <a:tailEnd type="none" w="med" len="med"/>
          </a:ln>
          <a:effectLst/>
        </p:spPr>
      </p:cxnSp>
      <p:sp>
        <p:nvSpPr>
          <p:cNvPr id="72" name="CuadroTexto 71">
            <a:extLst>
              <a:ext uri="{FF2B5EF4-FFF2-40B4-BE49-F238E27FC236}">
                <a16:creationId xmlns:a16="http://schemas.microsoft.com/office/drawing/2014/main" id="{6F7A9438-5FA2-4C6D-B477-0C116F02F427}"/>
              </a:ext>
            </a:extLst>
          </p:cNvPr>
          <p:cNvSpPr txBox="1"/>
          <p:nvPr/>
        </p:nvSpPr>
        <p:spPr>
          <a:xfrm>
            <a:off x="1860085" y="5060125"/>
            <a:ext cx="340158" cy="461665"/>
          </a:xfrm>
          <a:prstGeom prst="rect">
            <a:avLst/>
          </a:prstGeom>
          <a:solidFill>
            <a:srgbClr val="00133A"/>
          </a:solidFill>
          <a:ln>
            <a:solidFill>
              <a:sysClr val="window" lastClr="FFFFFF"/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>
                <a:solidFill>
                  <a:prstClr val="white"/>
                </a:solidFill>
                <a:latin typeface="Calibri" panose="020F0502020204030204"/>
              </a:rPr>
              <a:t>3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13E55966-F06C-4D35-A6A1-728004263F3F}"/>
              </a:ext>
            </a:extLst>
          </p:cNvPr>
          <p:cNvSpPr txBox="1"/>
          <p:nvPr/>
        </p:nvSpPr>
        <p:spPr>
          <a:xfrm>
            <a:off x="1860085" y="5060125"/>
            <a:ext cx="340158" cy="461665"/>
          </a:xfrm>
          <a:prstGeom prst="rect">
            <a:avLst/>
          </a:prstGeom>
          <a:solidFill>
            <a:srgbClr val="00133A"/>
          </a:solidFill>
          <a:ln>
            <a:solidFill>
              <a:sysClr val="window" lastClr="FFFFFF"/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6</a:t>
            </a:r>
          </a:p>
        </p:txBody>
      </p:sp>
      <p:sp>
        <p:nvSpPr>
          <p:cNvPr id="74" name="Marcador de contenido 2">
            <a:extLst>
              <a:ext uri="{FF2B5EF4-FFF2-40B4-BE49-F238E27FC236}">
                <a16:creationId xmlns:a16="http://schemas.microsoft.com/office/drawing/2014/main" id="{33E286AB-4D49-48CC-B754-2BE1A3289C5E}"/>
              </a:ext>
            </a:extLst>
          </p:cNvPr>
          <p:cNvSpPr txBox="1">
            <a:spLocks/>
          </p:cNvSpPr>
          <p:nvPr/>
        </p:nvSpPr>
        <p:spPr>
          <a:xfrm>
            <a:off x="836612" y="1676400"/>
            <a:ext cx="10744200" cy="682832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Ejemplo Mensajería Colectivas: </a:t>
            </a:r>
            <a:r>
              <a:rPr lang="es-ES" sz="32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R</a:t>
            </a:r>
            <a:r>
              <a:rPr lang="es-ES" sz="2800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eduction</a:t>
            </a:r>
            <a:endParaRPr lang="es-ES" sz="26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2" name="Grabación (35)">
            <a:hlinkClick r:id="" action="ppaction://media"/>
            <a:extLst>
              <a:ext uri="{FF2B5EF4-FFF2-40B4-BE49-F238E27FC236}">
                <a16:creationId xmlns:a16="http://schemas.microsoft.com/office/drawing/2014/main" id="{0AB9074B-889F-4D49-A0A8-136A264EAE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97516" y="4873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0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  <p:bldP spid="62" grpId="0" animBg="1"/>
      <p:bldP spid="63" grpId="0" animBg="1"/>
      <p:bldP spid="64" grpId="0"/>
      <p:bldP spid="65" grpId="0"/>
      <p:bldP spid="66" grpId="0"/>
      <p:bldP spid="67" grpId="0" animBg="1"/>
      <p:bldP spid="68" grpId="0" animBg="1"/>
      <p:bldP spid="69" grpId="0" animBg="1"/>
      <p:bldP spid="72" grpId="0" animBg="1"/>
      <p:bldP spid="7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-1" y="1524000"/>
            <a:ext cx="11428413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Ventajas:</a:t>
            </a:r>
            <a:endParaRPr lang="es-ES" sz="28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773E2AC8-731C-4458-B3AE-47D4F9670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955" y="2484437"/>
            <a:ext cx="11437749" cy="3669619"/>
          </a:xfrm>
        </p:spPr>
        <p:txBody>
          <a:bodyPr>
            <a:normAutofit/>
          </a:bodyPr>
          <a:lstStyle/>
          <a:p>
            <a:pPr lvl="1">
              <a:lnSpc>
                <a:spcPct val="200000"/>
              </a:lnSpc>
            </a:pPr>
            <a:r>
              <a:rPr lang="es-ES" sz="26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El poder de computo escala automáticamente con la cantidad de nodos.</a:t>
            </a:r>
          </a:p>
          <a:p>
            <a:pPr lvl="1">
              <a:lnSpc>
                <a:spcPct val="200000"/>
              </a:lnSpc>
            </a:pPr>
            <a:r>
              <a:rPr lang="es-ES" sz="26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No se requiere coherencia para acceder a memoria.</a:t>
            </a:r>
          </a:p>
          <a:p>
            <a:pPr lvl="1">
              <a:lnSpc>
                <a:spcPct val="200000"/>
              </a:lnSpc>
            </a:pPr>
            <a:r>
              <a:rPr lang="es-ES" sz="26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Es más rentable.</a:t>
            </a:r>
          </a:p>
          <a:p>
            <a:pPr lvl="1">
              <a:lnSpc>
                <a:spcPct val="200000"/>
              </a:lnSpc>
            </a:pPr>
            <a:endParaRPr lang="es-ES" sz="3200" dirty="0">
              <a:solidFill>
                <a:schemeClr val="accent6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200000"/>
              </a:lnSpc>
            </a:pPr>
            <a:endParaRPr lang="es-ES" sz="3200" dirty="0">
              <a:solidFill>
                <a:schemeClr val="accent6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200000"/>
              </a:lnSpc>
            </a:pPr>
            <a:endParaRPr lang="es-ES" sz="3200" dirty="0">
              <a:solidFill>
                <a:schemeClr val="accent6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Grabación (36)">
            <a:hlinkClick r:id="" action="ppaction://media"/>
            <a:extLst>
              <a:ext uri="{FF2B5EF4-FFF2-40B4-BE49-F238E27FC236}">
                <a16:creationId xmlns:a16="http://schemas.microsoft.com/office/drawing/2014/main" id="{C6B8C9C2-3CD7-471A-8569-42C4116F5F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28412" y="6339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8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MPI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-1" y="1524000"/>
            <a:ext cx="11428413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Desventajas:</a:t>
            </a:r>
            <a:endParaRPr lang="es-ES" sz="28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C21F979B-7C48-464A-9D3C-EFCACFE13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955" y="2484438"/>
            <a:ext cx="11437749" cy="3992562"/>
          </a:xfrm>
        </p:spPr>
        <p:txBody>
          <a:bodyPr>
            <a:normAutofit fontScale="92500"/>
          </a:bodyPr>
          <a:lstStyle/>
          <a:p>
            <a:pPr lvl="1">
              <a:lnSpc>
                <a:spcPct val="200000"/>
              </a:lnSpc>
            </a:pPr>
            <a:r>
              <a:rPr lang="es-ES" sz="26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El programador debe encargarse de comunicar los datos compartidos.</a:t>
            </a:r>
          </a:p>
          <a:p>
            <a:pPr lvl="1">
              <a:lnSpc>
                <a:spcPct val="200000"/>
              </a:lnSpc>
            </a:pPr>
            <a:r>
              <a:rPr lang="es-ES" sz="26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Puede ser complicado usar estructuras de datos basados en memoria compartida.</a:t>
            </a:r>
          </a:p>
          <a:p>
            <a:pPr lvl="1">
              <a:lnSpc>
                <a:spcPct val="200000"/>
              </a:lnSpc>
            </a:pPr>
            <a:r>
              <a:rPr lang="es-ES" sz="26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No se garantiza rendimiento uniforme entre nodos.</a:t>
            </a:r>
          </a:p>
          <a:p>
            <a:pPr lvl="1">
              <a:lnSpc>
                <a:spcPct val="200000"/>
              </a:lnSpc>
            </a:pPr>
            <a:endParaRPr lang="es-ES" sz="3200" dirty="0">
              <a:solidFill>
                <a:schemeClr val="accent6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200000"/>
              </a:lnSpc>
            </a:pPr>
            <a:endParaRPr lang="es-ES" sz="3200" dirty="0">
              <a:solidFill>
                <a:schemeClr val="accent6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200000"/>
              </a:lnSpc>
            </a:pPr>
            <a:endParaRPr lang="es-ES" sz="3200" dirty="0">
              <a:solidFill>
                <a:schemeClr val="accent6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Grabación (37)">
            <a:hlinkClick r:id="" action="ppaction://media"/>
            <a:extLst>
              <a:ext uri="{FF2B5EF4-FFF2-40B4-BE49-F238E27FC236}">
                <a16:creationId xmlns:a16="http://schemas.microsoft.com/office/drawing/2014/main" id="{8A728263-7E9B-4C1A-9513-A97748F078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5721" y="499512"/>
            <a:ext cx="45607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4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31750"/>
          </a:effectLst>
        </p:spPr>
        <p:txBody>
          <a:bodyPr/>
          <a:lstStyle/>
          <a:p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Agenda Clase 1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Arquitecturas.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Open MP.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</a:t>
            </a: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MPI.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</a:t>
            </a: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 err="1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Cluster</a:t>
            </a: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.</a:t>
            </a: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</a:t>
            </a:r>
            <a:endParaRPr lang="es-ES" spc="300" dirty="0">
              <a:ln w="15875">
                <a:solidFill>
                  <a:schemeClr val="tx1"/>
                </a:solidFill>
              </a:ln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GRID.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Computación en la Nube.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Trabajo Práctico.</a:t>
            </a:r>
          </a:p>
        </p:txBody>
      </p:sp>
      <p:pic>
        <p:nvPicPr>
          <p:cNvPr id="4" name="Grabación (38)">
            <a:hlinkClick r:id="" action="ppaction://media"/>
            <a:extLst>
              <a:ext uri="{FF2B5EF4-FFF2-40B4-BE49-F238E27FC236}">
                <a16:creationId xmlns:a16="http://schemas.microsoft.com/office/drawing/2014/main" id="{8CF678C3-FA0A-4D7B-B14B-337758BD82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28425" y="8366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91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 err="1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Cluster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pic>
        <p:nvPicPr>
          <p:cNvPr id="31746" name="Picture 2" descr="http://www.buzzle.com/images/diagrams/computer-networks/cluster-comput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62" y="1920874"/>
            <a:ext cx="5429250" cy="446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2"/>
          <p:cNvSpPr txBox="1">
            <a:spLocks/>
          </p:cNvSpPr>
          <p:nvPr/>
        </p:nvSpPr>
        <p:spPr>
          <a:xfrm>
            <a:off x="684212" y="1676400"/>
            <a:ext cx="10744200" cy="4953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-Nodos </a:t>
            </a:r>
            <a:r>
              <a:rPr lang="es-ES" sz="32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Homogenios</a:t>
            </a:r>
            <a:endParaRPr lang="es-ES" sz="32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-SO único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-Centralizado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-Mejora rendimiento</a:t>
            </a:r>
            <a:b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</a:br>
            <a:r>
              <a:rPr lang="es-ES" sz="32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dedicando + recursos</a:t>
            </a:r>
            <a:endParaRPr lang="es-ES" sz="28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2" name="Grabación (39)">
            <a:hlinkClick r:id="" action="ppaction://media"/>
            <a:extLst>
              <a:ext uri="{FF2B5EF4-FFF2-40B4-BE49-F238E27FC236}">
                <a16:creationId xmlns:a16="http://schemas.microsoft.com/office/drawing/2014/main" id="{2BBE45FA-C177-48C5-BE35-31595A8413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3350" y="766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41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3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GRID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4876800" cy="4953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-Heterogéneos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3200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-Múltiples SO.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-Equipos dispersos.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-Mejora el rendimiento compartiendo recursos sub-utilizados de otros equipos.</a:t>
            </a:r>
          </a:p>
        </p:txBody>
      </p:sp>
      <p:pic>
        <p:nvPicPr>
          <p:cNvPr id="32770" name="Picture 2" descr="http://image.slidesharecdn.com/gloapdf-130522084806-phpapp02/95/gloaa-new-job-scheduling-algorithm-for-grid-computing-4-638.jpg?cb=138233547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012" y="1914524"/>
            <a:ext cx="56197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bación (40)">
            <a:hlinkClick r:id="" action="ppaction://media"/>
            <a:extLst>
              <a:ext uri="{FF2B5EF4-FFF2-40B4-BE49-F238E27FC236}">
                <a16:creationId xmlns:a16="http://schemas.microsoft.com/office/drawing/2014/main" id="{86525136-44D9-4652-B139-291C9922FD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45888" y="819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4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Computación en la Nube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5867400" cy="4953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</a:t>
            </a:r>
            <a:r>
              <a:rPr lang="es-ES" sz="28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Heterogenios</a:t>
            </a: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y dispersos.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-Esta orientado a Comercial / Servicio.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-No colaborativo.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-Se alquilan recursos.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6412" y="1696453"/>
            <a:ext cx="4948237" cy="4824143"/>
          </a:xfrm>
          <a:prstGeom prst="rect">
            <a:avLst/>
          </a:prstGeom>
        </p:spPr>
      </p:pic>
      <p:pic>
        <p:nvPicPr>
          <p:cNvPr id="3" name="Grabación (41)">
            <a:hlinkClick r:id="" action="ppaction://media"/>
            <a:extLst>
              <a:ext uri="{FF2B5EF4-FFF2-40B4-BE49-F238E27FC236}">
                <a16:creationId xmlns:a16="http://schemas.microsoft.com/office/drawing/2014/main" id="{1F44288B-3178-4D0E-9039-0E0A110294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58575" y="9080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9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Computación en la Nube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84212" y="1676400"/>
            <a:ext cx="5867400" cy="4953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50000"/>
              </a:lnSpc>
              <a:buNone/>
            </a:pP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 </a:t>
            </a:r>
            <a:r>
              <a:rPr lang="es-ES" sz="28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Iaas</a:t>
            </a: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 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Infraestructura as a </a:t>
            </a:r>
            <a:r>
              <a:rPr lang="es-ES" sz="28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service</a:t>
            </a:r>
            <a:endParaRPr lang="es-ES" sz="28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 Pass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Plataformas as a </a:t>
            </a:r>
            <a:r>
              <a:rPr lang="es-ES" sz="28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service</a:t>
            </a:r>
            <a:endParaRPr lang="es-ES" sz="28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- </a:t>
            </a:r>
            <a:r>
              <a:rPr lang="es-ES" sz="28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Saas</a:t>
            </a:r>
            <a:endParaRPr lang="es-ES" sz="28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  <a:p>
            <a:pPr marL="274320" lvl="1" indent="0">
              <a:lnSpc>
                <a:spcPct val="150000"/>
              </a:lnSpc>
              <a:buNone/>
            </a:pPr>
            <a:r>
              <a:rPr lang="es-ES" sz="2800" i="1" spc="300" dirty="0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Software as a </a:t>
            </a:r>
            <a:r>
              <a:rPr lang="es-ES" sz="2800" i="1" spc="300" dirty="0" err="1">
                <a:ln w="15875">
                  <a:solidFill>
                    <a:srgbClr val="99CCFF"/>
                  </a:solidFill>
                </a:ln>
                <a:solidFill>
                  <a:srgbClr val="99CCFF"/>
                </a:solidFill>
                <a:effectLst>
                  <a:glow rad="114300">
                    <a:srgbClr val="99CCFF">
                      <a:alpha val="40000"/>
                    </a:srgbClr>
                  </a:glow>
                </a:effectLst>
              </a:rPr>
              <a:t>service</a:t>
            </a:r>
            <a:endParaRPr lang="es-ES" sz="2800" i="1" spc="300" dirty="0">
              <a:ln w="15875">
                <a:solidFill>
                  <a:srgbClr val="99CCFF"/>
                </a:solidFill>
              </a:ln>
              <a:solidFill>
                <a:srgbClr val="99CCFF"/>
              </a:solidFill>
              <a:effectLst>
                <a:glow rad="114300">
                  <a:srgbClr val="99CCFF">
                    <a:alpha val="40000"/>
                  </a:srgbClr>
                </a:glow>
              </a:effectLst>
            </a:endParaRPr>
          </a:p>
        </p:txBody>
      </p:sp>
      <p:pic>
        <p:nvPicPr>
          <p:cNvPr id="5126" name="Picture 6" descr="Imagen relacionad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812" y="2257425"/>
            <a:ext cx="5743575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bación (42)">
            <a:hlinkClick r:id="" action="ppaction://media"/>
            <a:extLst>
              <a:ext uri="{FF2B5EF4-FFF2-40B4-BE49-F238E27FC236}">
                <a16:creationId xmlns:a16="http://schemas.microsoft.com/office/drawing/2014/main" id="{037C496D-4BA3-470F-A5A1-D6351534BC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41113" y="9255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4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1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Computación en la Nube</a:t>
            </a:r>
          </a:p>
        </p:txBody>
      </p:sp>
      <p:pic>
        <p:nvPicPr>
          <p:cNvPr id="33794" name="Picture 2" descr="https://encrypted-tbn0.gstatic.com/images?q=tbn:ANd9GcQH5jA29PhJ41fg_0yhEhgIH7tZ5DFowCaBehHbi08eSbbbGWC-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11" y="1752600"/>
            <a:ext cx="5715000" cy="486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bación (43)">
            <a:hlinkClick r:id="" action="ppaction://media"/>
            <a:extLst>
              <a:ext uri="{FF2B5EF4-FFF2-40B4-BE49-F238E27FC236}">
                <a16:creationId xmlns:a16="http://schemas.microsoft.com/office/drawing/2014/main" id="{EC61BFE7-CAE7-493C-BFF2-A78C34E404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76012" y="6246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35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31750"/>
          </a:effectLst>
        </p:spPr>
        <p:txBody>
          <a:bodyPr/>
          <a:lstStyle/>
          <a:p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Agenda Clase 1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Arquitecturas.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Open MP.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</a:t>
            </a: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MPI.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</a:t>
            </a: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 err="1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Cluster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.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</a:t>
            </a: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GRID.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</a:t>
            </a: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Computación en la Nube.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</a:t>
            </a: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Trabajo Práctico.</a:t>
            </a: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  <a:sym typeface="Wingdings" panose="05000000000000000000" pitchFamily="2" charset="2"/>
              </a:rPr>
              <a:t> </a:t>
            </a:r>
            <a:endParaRPr lang="es-ES" spc="300" dirty="0">
              <a:ln w="15875">
                <a:solidFill>
                  <a:schemeClr val="tx1"/>
                </a:solidFill>
              </a:ln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</p:txBody>
      </p:sp>
      <p:pic>
        <p:nvPicPr>
          <p:cNvPr id="4" name="Grabación (44)">
            <a:hlinkClick r:id="" action="ppaction://media"/>
            <a:extLst>
              <a:ext uri="{FF2B5EF4-FFF2-40B4-BE49-F238E27FC236}">
                <a16:creationId xmlns:a16="http://schemas.microsoft.com/office/drawing/2014/main" id="{D92959AF-9D60-41F9-A9A7-A2AD7ECB9B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76012" y="4802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1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Computación de Alto Rendimiento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E6D9662-A2D8-4385-8DA8-4C4557EC93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012" y="2928322"/>
            <a:ext cx="11718749" cy="3053377"/>
          </a:xfrm>
          <a:prstGeom prst="rect">
            <a:avLst/>
          </a:prstGeom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A3FD76B3-4390-4C30-995E-095D96CD9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0812" y="4724400"/>
            <a:ext cx="3939419" cy="774302"/>
          </a:xfrm>
        </p:spPr>
        <p:txBody>
          <a:bodyPr>
            <a:noAutofit/>
          </a:bodyPr>
          <a:lstStyle/>
          <a:p>
            <a:pPr marL="457063" lvl="1" indent="0">
              <a:lnSpc>
                <a:spcPct val="150000"/>
              </a:lnSpc>
              <a:buNone/>
            </a:pPr>
            <a:r>
              <a:rPr lang="es-AR" sz="3199" b="1" dirty="0">
                <a:ln w="0"/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H.P.C.</a:t>
            </a:r>
            <a:endParaRPr lang="es-AR" sz="2799" b="1" dirty="0">
              <a:ln w="0"/>
              <a:solidFill>
                <a:schemeClr val="bg1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3" name="Grabación (45)">
            <a:hlinkClick r:id="" action="ppaction://media"/>
            <a:extLst>
              <a:ext uri="{FF2B5EF4-FFF2-40B4-BE49-F238E27FC236}">
                <a16:creationId xmlns:a16="http://schemas.microsoft.com/office/drawing/2014/main" id="{074D5A7C-DB04-4830-83C2-953525150E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36161" y="2221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28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Computación de Alto Rendimiento</a:t>
            </a:r>
          </a:p>
        </p:txBody>
      </p:sp>
      <p:pic>
        <p:nvPicPr>
          <p:cNvPr id="4" name="Picture 2" descr="https://www.paradigmadigital.com/wp-content/uploads/2016/11/codemotion.png">
            <a:extLst>
              <a:ext uri="{FF2B5EF4-FFF2-40B4-BE49-F238E27FC236}">
                <a16:creationId xmlns:a16="http://schemas.microsoft.com/office/drawing/2014/main" id="{45B8BF15-1276-4EC8-9726-144E0583E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605" y="1676400"/>
            <a:ext cx="7651365" cy="50138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8299F99E-3ACA-48D1-AB36-3E09C91B0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1790" y="2273698"/>
            <a:ext cx="3939419" cy="774302"/>
          </a:xfrm>
        </p:spPr>
        <p:txBody>
          <a:bodyPr>
            <a:noAutofit/>
          </a:bodyPr>
          <a:lstStyle/>
          <a:p>
            <a:pPr marL="457063" lvl="1" indent="0">
              <a:lnSpc>
                <a:spcPct val="150000"/>
              </a:lnSpc>
              <a:buNone/>
            </a:pPr>
            <a:r>
              <a:rPr lang="es-AR" sz="3199" b="1" dirty="0">
                <a:ln w="0"/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H.P.C.</a:t>
            </a:r>
            <a:endParaRPr lang="es-AR" sz="2799" b="1" dirty="0">
              <a:ln w="0"/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2498E1DA-ABEA-44CA-84FF-06A661CC525C}"/>
              </a:ext>
            </a:extLst>
          </p:cNvPr>
          <p:cNvSpPr txBox="1">
            <a:spLocks/>
          </p:cNvSpPr>
          <p:nvPr/>
        </p:nvSpPr>
        <p:spPr>
          <a:xfrm>
            <a:off x="6371790" y="3062195"/>
            <a:ext cx="3939419" cy="774302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063" lvl="1" indent="0">
              <a:lnSpc>
                <a:spcPct val="150000"/>
              </a:lnSpc>
              <a:buNone/>
            </a:pPr>
            <a:r>
              <a:rPr lang="es-AR" sz="3199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50" endPos="85000" dir="5400000" sy="-100000" algn="bl" rotWithShape="0"/>
                </a:effectLst>
                <a:latin typeface="+mn-lt"/>
              </a:rPr>
              <a:t>Open MP</a:t>
            </a:r>
            <a:endParaRPr lang="es-AR" sz="2799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5000" endA="50" endPos="85000" dir="5400000" sy="-100000" algn="bl" rotWithShape="0"/>
              </a:effectLst>
              <a:latin typeface="+mn-lt"/>
            </a:endParaRP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FA554C26-93FE-4F73-B7E1-646BAD85B3DC}"/>
              </a:ext>
            </a:extLst>
          </p:cNvPr>
          <p:cNvSpPr txBox="1">
            <a:spLocks/>
          </p:cNvSpPr>
          <p:nvPr/>
        </p:nvSpPr>
        <p:spPr>
          <a:xfrm>
            <a:off x="6371790" y="4239817"/>
            <a:ext cx="3939419" cy="774302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063" lvl="1" indent="0">
              <a:lnSpc>
                <a:spcPct val="150000"/>
              </a:lnSpc>
              <a:buNone/>
            </a:pPr>
            <a:r>
              <a:rPr lang="es-AR" sz="3199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50" endPos="85000" dir="5400000" sy="-100000" algn="bl" rotWithShape="0"/>
                </a:effectLst>
                <a:latin typeface="+mn-lt"/>
              </a:rPr>
              <a:t>MPI</a:t>
            </a:r>
            <a:endParaRPr lang="es-AR" sz="2799" b="1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5000" endA="50" endPos="85000" dir="5400000" sy="-100000" algn="bl" rotWithShape="0"/>
              </a:effectLst>
              <a:latin typeface="+mn-lt"/>
            </a:endParaRP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824910EF-5EA7-4E36-BF58-B6BE57EA0D5D}"/>
              </a:ext>
            </a:extLst>
          </p:cNvPr>
          <p:cNvSpPr txBox="1">
            <a:spLocks/>
          </p:cNvSpPr>
          <p:nvPr/>
        </p:nvSpPr>
        <p:spPr>
          <a:xfrm>
            <a:off x="6371790" y="5417439"/>
            <a:ext cx="3939419" cy="774302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063" lvl="1" indent="0">
              <a:lnSpc>
                <a:spcPct val="150000"/>
              </a:lnSpc>
              <a:buNone/>
            </a:pPr>
            <a:r>
              <a:rPr lang="es-AR" sz="3199" b="1" dirty="0">
                <a:ln w="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50" endPos="85000" dir="5400000" sy="-100000" algn="bl" rotWithShape="0"/>
                </a:effectLst>
                <a:latin typeface="+mn-lt"/>
              </a:rPr>
              <a:t>GPGPU</a:t>
            </a:r>
            <a:endParaRPr lang="es-AR" sz="2799" b="1" dirty="0">
              <a:ln w="0"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5000" endA="50" endPos="85000" dir="5400000" sy="-100000" algn="bl" rotWithShape="0"/>
              </a:effectLst>
              <a:latin typeface="+mn-lt"/>
            </a:endParaRPr>
          </a:p>
        </p:txBody>
      </p:sp>
      <p:pic>
        <p:nvPicPr>
          <p:cNvPr id="2" name="Grabación (46)">
            <a:hlinkClick r:id="" action="ppaction://media"/>
            <a:extLst>
              <a:ext uri="{FF2B5EF4-FFF2-40B4-BE49-F238E27FC236}">
                <a16:creationId xmlns:a16="http://schemas.microsoft.com/office/drawing/2014/main" id="{8EE044CA-968F-41DA-A3D6-A46C7C4243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66550" y="4365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9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Ley Moore</a:t>
            </a:r>
          </a:p>
        </p:txBody>
      </p:sp>
      <p:pic>
        <p:nvPicPr>
          <p:cNvPr id="1026" name="Picture 2" descr="http://www.mibqyyo.com/articulos/wp-content/uploads/sites/4/2014/03/2-Ley-de-Moor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2" y="1828800"/>
            <a:ext cx="8077198" cy="477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cto 2"/>
          <p:cNvCxnSpPr/>
          <p:nvPr/>
        </p:nvCxnSpPr>
        <p:spPr>
          <a:xfrm flipV="1">
            <a:off x="9635613" y="2590800"/>
            <a:ext cx="421199" cy="44246"/>
          </a:xfrm>
          <a:prstGeom prst="line">
            <a:avLst/>
          </a:prstGeom>
          <a:ln w="25400">
            <a:solidFill>
              <a:schemeClr val="accent5"/>
            </a:solidFill>
            <a:miter lim="800000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13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904412" y="1721642"/>
            <a:ext cx="744243" cy="73183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C10728E-0A2A-4944-8261-A0ED3F49A0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5184" y="3171414"/>
            <a:ext cx="4905406" cy="32420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Grabación (47)">
            <a:hlinkClick r:id="" action="ppaction://media"/>
            <a:extLst>
              <a:ext uri="{FF2B5EF4-FFF2-40B4-BE49-F238E27FC236}">
                <a16:creationId xmlns:a16="http://schemas.microsoft.com/office/drawing/2014/main" id="{5ACC8D58-AFAD-4E1D-9BFB-CB274CB696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28425" y="5556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4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Computación de Alto Rendimiento</a:t>
            </a:r>
          </a:p>
        </p:txBody>
      </p:sp>
      <p:sp>
        <p:nvSpPr>
          <p:cNvPr id="10" name="Título 12"/>
          <p:cNvSpPr txBox="1">
            <a:spLocks/>
          </p:cNvSpPr>
          <p:nvPr/>
        </p:nvSpPr>
        <p:spPr>
          <a:xfrm>
            <a:off x="-306388" y="1828800"/>
            <a:ext cx="12188825" cy="10207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419" sz="5400" dirty="0">
                <a:ln w="19050" cmpd="sng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Continuará en la clase 2</a:t>
            </a:r>
          </a:p>
        </p:txBody>
      </p:sp>
      <p:pic>
        <p:nvPicPr>
          <p:cNvPr id="15364" name="Picture 4" descr="http://rlv.zcache.com/rainbow_throwing_up_meme_postcard-rcecee586c8434de1bebda996be934ab4_vgbaq_8byvr_32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812" y="3175528"/>
            <a:ext cx="3086100" cy="308610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812" y="3175528"/>
            <a:ext cx="4391023" cy="308610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Grabación (48)">
            <a:hlinkClick r:id="" action="ppaction://media"/>
            <a:extLst>
              <a:ext uri="{FF2B5EF4-FFF2-40B4-BE49-F238E27FC236}">
                <a16:creationId xmlns:a16="http://schemas.microsoft.com/office/drawing/2014/main" id="{221DCB06-E154-405F-85E4-FADCF50656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79225" y="3246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8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532606" y="304800"/>
            <a:ext cx="11125200" cy="1020762"/>
          </a:xfrm>
        </p:spPr>
        <p:txBody>
          <a:bodyPr>
            <a:noAutofit/>
          </a:bodyPr>
          <a:lstStyle/>
          <a:p>
            <a:pPr algn="ctr"/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Bibliografía</a:t>
            </a:r>
          </a:p>
        </p:txBody>
      </p:sp>
      <p:sp>
        <p:nvSpPr>
          <p:cNvPr id="4" name="Abrir llave 3"/>
          <p:cNvSpPr/>
          <p:nvPr/>
        </p:nvSpPr>
        <p:spPr>
          <a:xfrm>
            <a:off x="379412" y="2895600"/>
            <a:ext cx="685800" cy="2286000"/>
          </a:xfrm>
          <a:prstGeom prst="leftBrace">
            <a:avLst/>
          </a:prstGeom>
          <a:ln w="25400">
            <a:solidFill>
              <a:srgbClr val="FFC000"/>
            </a:solidFill>
            <a:miter lim="800000"/>
            <a:tailEnd type="none"/>
          </a:ln>
          <a:effectLst>
            <a:glow rad="101600">
              <a:srgbClr val="FFC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endParaRPr lang="es-AR" dirty="0"/>
          </a:p>
        </p:txBody>
      </p:sp>
      <p:sp>
        <p:nvSpPr>
          <p:cNvPr id="8" name="Abrir llave 7"/>
          <p:cNvSpPr/>
          <p:nvPr/>
        </p:nvSpPr>
        <p:spPr>
          <a:xfrm rot="10800000">
            <a:off x="11123612" y="2895600"/>
            <a:ext cx="685800" cy="2286000"/>
          </a:xfrm>
          <a:prstGeom prst="leftBrace">
            <a:avLst/>
          </a:prstGeom>
          <a:ln w="25400">
            <a:solidFill>
              <a:srgbClr val="FFC000"/>
            </a:solidFill>
            <a:miter lim="800000"/>
            <a:tailEnd type="none"/>
          </a:ln>
          <a:effectLst>
            <a:glow rad="101600">
              <a:srgbClr val="FFC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endParaRPr lang="es-AR" dirty="0"/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1293812" y="1676400"/>
            <a:ext cx="9982200" cy="4876800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Tesis - “Verificación de </a:t>
            </a:r>
            <a:r>
              <a:rPr lang="es-ES" spc="300" dirty="0" err="1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Covering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 </a:t>
            </a:r>
            <a:r>
              <a:rPr lang="es-ES" spc="300" dirty="0" err="1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Arrays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 utilizando Supercomputación y Computación </a:t>
            </a:r>
            <a:r>
              <a:rPr lang="es-ES" spc="300" dirty="0" err="1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Grid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” – </a:t>
            </a: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Cap. 3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Libro – “Introducción a la Computación Paralela” – </a:t>
            </a: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Cap. 1,2</a:t>
            </a: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AR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Artículo- “Programación Paralela y Distribuida”.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Libro – “Introducción a las arquitecturas paralelas” –</a:t>
            </a: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 Md 1</a:t>
            </a:r>
            <a:endParaRPr lang="es-AR" spc="300" dirty="0">
              <a:ln w="15875">
                <a:solidFill>
                  <a:schemeClr val="tx1"/>
                </a:solidFill>
              </a:ln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AR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  <a:hlinkClick r:id="rId5"/>
              </a:rPr>
              <a:t>http://www.openmp.org/mp-documents/openmp-4.5.pdf</a:t>
            </a:r>
            <a:endParaRPr lang="es-AR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AR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  <a:hlinkClick r:id="rId6"/>
              </a:rPr>
              <a:t>https://www.mpi-forum.org/docs/mpi-3.1/mpi31-report.pdf</a:t>
            </a:r>
            <a:endParaRPr lang="es-AR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+ Libro - “Introducción a la programación paralela”</a:t>
            </a:r>
            <a:endParaRPr lang="es-AR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</p:txBody>
      </p:sp>
      <p:pic>
        <p:nvPicPr>
          <p:cNvPr id="3" name="Grabación (49)">
            <a:hlinkClick r:id="" action="ppaction://media"/>
            <a:extLst>
              <a:ext uri="{FF2B5EF4-FFF2-40B4-BE49-F238E27FC236}">
                <a16:creationId xmlns:a16="http://schemas.microsoft.com/office/drawing/2014/main" id="{2DE146B5-B359-416A-9B06-2240EDD0F9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1712" y="1325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2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push dir="u"/>
      </p:transition>
    </mc:Choice>
    <mc:Fallback xmlns="">
      <p:transition advClick="0" advTm="1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zarra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DocumentoBibliotecaFormulario</Display>
  <Edit>DocumentoBibliotecaFormulario</Edit>
  <New>DocumentoBibliotecaFormulario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Este valor indica el número de revisiones o de veces que se ha guardado. La aplicación es la responsable de actualizar este valor después de cada revisión.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F4CB80-51E5-47C8-B45D-3834AA25DD5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41CC889-B55A-4246-8D72-AEC912BCD2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5DBF61-A50A-4EA0-945F-5445B1740A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1670</Words>
  <Application>Microsoft Office PowerPoint</Application>
  <PresentationFormat>Personalizado</PresentationFormat>
  <Paragraphs>758</Paragraphs>
  <Slides>49</Slides>
  <Notes>49</Notes>
  <HiddenSlides>0</HiddenSlides>
  <MMClips>48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5" baseType="lpstr">
      <vt:lpstr>Arial</vt:lpstr>
      <vt:lpstr>Calibri</vt:lpstr>
      <vt:lpstr>Consolas</vt:lpstr>
      <vt:lpstr>Corbel</vt:lpstr>
      <vt:lpstr>Tahoma</vt:lpstr>
      <vt:lpstr>Pizarra 16x9</vt:lpstr>
      <vt:lpstr>Computación de Altas Prestaciones (HPC) Parte 1b – OpenMP y MPI</vt:lpstr>
      <vt:lpstr>Agenda Clase 1</vt:lpstr>
      <vt:lpstr>OpenMP</vt:lpstr>
      <vt:lpstr>OpenMP</vt:lpstr>
      <vt:lpstr>OpenMP</vt:lpstr>
      <vt:lpstr>OpenMP</vt:lpstr>
      <vt:lpstr>OpenMP</vt:lpstr>
      <vt:lpstr>OpenMP</vt:lpstr>
      <vt:lpstr>OpenMP</vt:lpstr>
      <vt:lpstr>OpenMP</vt:lpstr>
      <vt:lpstr>OpenMP</vt:lpstr>
      <vt:lpstr>OpenMP</vt:lpstr>
      <vt:lpstr>OpenMP</vt:lpstr>
      <vt:lpstr>OpenMP</vt:lpstr>
      <vt:lpstr>OpenMP</vt:lpstr>
      <vt:lpstr>OpenMP</vt:lpstr>
      <vt:lpstr>OpenMP</vt:lpstr>
      <vt:lpstr>OpenMP</vt:lpstr>
      <vt:lpstr>OpenMP</vt:lpstr>
      <vt:lpstr>OpenMP</vt:lpstr>
      <vt:lpstr>OpenMP</vt:lpstr>
      <vt:lpstr>Agenda Clase 1</vt:lpstr>
      <vt:lpstr>MPI</vt:lpstr>
      <vt:lpstr>MPI</vt:lpstr>
      <vt:lpstr>MPI</vt:lpstr>
      <vt:lpstr>MPI</vt:lpstr>
      <vt:lpstr>MPI</vt:lpstr>
      <vt:lpstr>MPI</vt:lpstr>
      <vt:lpstr>MPI</vt:lpstr>
      <vt:lpstr>MPI</vt:lpstr>
      <vt:lpstr>MPI</vt:lpstr>
      <vt:lpstr>MPI</vt:lpstr>
      <vt:lpstr>MPI</vt:lpstr>
      <vt:lpstr>MPI</vt:lpstr>
      <vt:lpstr>MPI</vt:lpstr>
      <vt:lpstr>MPI</vt:lpstr>
      <vt:lpstr>MPI</vt:lpstr>
      <vt:lpstr>Agenda Clase 1</vt:lpstr>
      <vt:lpstr>Cluster</vt:lpstr>
      <vt:lpstr>GRID</vt:lpstr>
      <vt:lpstr>Computación en la Nube</vt:lpstr>
      <vt:lpstr>Computación en la Nube</vt:lpstr>
      <vt:lpstr>Computación en la Nube</vt:lpstr>
      <vt:lpstr>Agenda Clase 1</vt:lpstr>
      <vt:lpstr>Computación de Alto Rendimiento</vt:lpstr>
      <vt:lpstr>Computación de Alto Rendimiento</vt:lpstr>
      <vt:lpstr>Ley Moore</vt:lpstr>
      <vt:lpstr>Computación de Alto Rendimiento</vt:lpstr>
      <vt:lpstr>Bibliografía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del título</dc:title>
  <dc:creator>Summer</dc:creator>
  <cp:lastModifiedBy>WALDO VALIENTE</cp:lastModifiedBy>
  <cp:revision>198</cp:revision>
  <dcterms:created xsi:type="dcterms:W3CDTF">2013-04-05T19:59:21Z</dcterms:created>
  <dcterms:modified xsi:type="dcterms:W3CDTF">2020-04-14T13:32:57Z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</Properties>
</file>